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1" r:id="rId1"/>
  </p:sldMasterIdLst>
  <p:notesMasterIdLst>
    <p:notesMasterId r:id="rId21"/>
  </p:notesMasterIdLst>
  <p:handoutMasterIdLst>
    <p:handoutMasterId r:id="rId22"/>
  </p:handoutMasterIdLst>
  <p:sldIdLst>
    <p:sldId id="273" r:id="rId2"/>
    <p:sldId id="428" r:id="rId3"/>
    <p:sldId id="430" r:id="rId4"/>
    <p:sldId id="383" r:id="rId5"/>
    <p:sldId id="395" r:id="rId6"/>
    <p:sldId id="396" r:id="rId7"/>
    <p:sldId id="397" r:id="rId8"/>
    <p:sldId id="411" r:id="rId9"/>
    <p:sldId id="425" r:id="rId10"/>
    <p:sldId id="418" r:id="rId11"/>
    <p:sldId id="420" r:id="rId12"/>
    <p:sldId id="405" r:id="rId13"/>
    <p:sldId id="407" r:id="rId14"/>
    <p:sldId id="398" r:id="rId15"/>
    <p:sldId id="421" r:id="rId16"/>
    <p:sldId id="424" r:id="rId17"/>
    <p:sldId id="423" r:id="rId18"/>
    <p:sldId id="313" r:id="rId19"/>
    <p:sldId id="426" r:id="rId20"/>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A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74" autoAdjust="0"/>
    <p:restoredTop sz="91270" autoAdjust="0"/>
  </p:normalViewPr>
  <p:slideViewPr>
    <p:cSldViewPr>
      <p:cViewPr>
        <p:scale>
          <a:sx n="110" d="100"/>
          <a:sy n="110" d="100"/>
        </p:scale>
        <p:origin x="-72" y="22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tx2">
                  <a:lumMod val="75000"/>
                </a:schemeClr>
              </a:solidFill>
            </c:spPr>
          </c:dPt>
          <c:dLbls>
            <c:dLbl>
              <c:idx val="0"/>
              <c:layout>
                <c:manualLayout>
                  <c:x val="1.5116384130484314E-2"/>
                  <c:y val="-6.6114709186103099E-2"/>
                </c:manualLayout>
              </c:layout>
              <c:tx>
                <c:rich>
                  <a:bodyPr/>
                  <a:lstStyle/>
                  <a:p>
                    <a:pPr>
                      <a:defRPr sz="1400" b="1">
                        <a:solidFill>
                          <a:schemeClr val="tx1"/>
                        </a:solidFill>
                        <a:latin typeface="Century Gothic" panose="020B0502020202020204" pitchFamily="34" charset="0"/>
                      </a:defRPr>
                    </a:pPr>
                    <a:r>
                      <a:rPr lang="en-US" altLang="en-US" sz="1400" b="1" dirty="0">
                        <a:solidFill>
                          <a:schemeClr val="tx1"/>
                        </a:solidFill>
                        <a:latin typeface="Century Gothic" panose="020B0502020202020204" pitchFamily="34" charset="0"/>
                      </a:rPr>
                      <a:t>Women's clothing 
63.2%</a:t>
                    </a:r>
                    <a:endParaRPr lang="en-US" altLang="en-US" sz="1600" b="1" dirty="0">
                      <a:solidFill>
                        <a:schemeClr val="tx1"/>
                      </a:solidFill>
                      <a:latin typeface="Century Gothic" panose="020B0502020202020204" pitchFamily="34" charset="0"/>
                    </a:endParaRPr>
                  </a:p>
                </c:rich>
              </c:tx>
              <c:numFmt formatCode="0.0%" sourceLinked="0"/>
              <c:spPr/>
              <c:showLegendKey val="0"/>
              <c:showVal val="0"/>
              <c:showCatName val="1"/>
              <c:showSerName val="0"/>
              <c:showPercent val="1"/>
              <c:showBubbleSize val="0"/>
            </c:dLbl>
            <c:dLbl>
              <c:idx val="1"/>
              <c:layout>
                <c:manualLayout>
                  <c:x val="-7.6285423961407819E-2"/>
                  <c:y val="-7.1901946988433968E-3"/>
                </c:manualLayout>
              </c:layout>
              <c:tx>
                <c:rich>
                  <a:bodyPr/>
                  <a:lstStyle/>
                  <a:p>
                    <a:pPr>
                      <a:defRPr sz="1400" b="1">
                        <a:latin typeface="Century Gothic" panose="020B0502020202020204" pitchFamily="34" charset="0"/>
                      </a:defRPr>
                    </a:pPr>
                    <a:r>
                      <a:rPr lang="en-US" altLang="en-US" sz="1400" b="1" dirty="0">
                        <a:latin typeface="Century Gothic" panose="020B0502020202020204" pitchFamily="34" charset="0"/>
                      </a:rPr>
                      <a:t>Others (child, home fashion) 
27.0%</a:t>
                    </a:r>
                    <a:endParaRPr lang="en-US" altLang="en-US" dirty="0"/>
                  </a:p>
                </c:rich>
              </c:tx>
              <c:numFmt formatCode="0.0%" sourceLinked="0"/>
              <c:spPr/>
              <c:showLegendKey val="0"/>
              <c:showVal val="0"/>
              <c:showCatName val="1"/>
              <c:showSerName val="0"/>
              <c:showPercent val="1"/>
              <c:showBubbleSize val="0"/>
            </c:dLbl>
            <c:dLbl>
              <c:idx val="2"/>
              <c:layout>
                <c:manualLayout>
                  <c:x val="-0.10391670311309217"/>
                  <c:y val="5.0536008144231377E-2"/>
                </c:manualLayout>
              </c:layout>
              <c:numFmt formatCode="0.0%" sourceLinked="0"/>
              <c:spPr/>
              <c:txPr>
                <a:bodyPr/>
                <a:lstStyle/>
                <a:p>
                  <a:pPr>
                    <a:defRPr sz="1400" b="1">
                      <a:latin typeface="Century Gothic" panose="020B0502020202020204" pitchFamily="34" charset="0"/>
                    </a:defRPr>
                  </a:pPr>
                  <a:endParaRPr lang="ja-JP"/>
                </a:p>
              </c:txPr>
              <c:showLegendKey val="0"/>
              <c:showVal val="0"/>
              <c:showCatName val="1"/>
              <c:showSerName val="0"/>
              <c:showPercent val="1"/>
              <c:showBubbleSize val="0"/>
            </c:dLbl>
            <c:numFmt formatCode="0." sourceLinked="0"/>
            <c:txPr>
              <a:bodyPr/>
              <a:lstStyle/>
              <a:p>
                <a:pPr>
                  <a:defRPr sz="1400" b="1">
                    <a:latin typeface="Century Gothic" panose="020B0502020202020204" pitchFamily="34" charset="0"/>
                  </a:defRPr>
                </a:pPr>
                <a:endParaRPr lang="ja-JP"/>
              </a:p>
            </c:txPr>
            <c:showLegendKey val="0"/>
            <c:showVal val="0"/>
            <c:showCatName val="1"/>
            <c:showSerName val="0"/>
            <c:showPercent val="1"/>
            <c:showBubbleSize val="0"/>
            <c:showLeaderLines val="1"/>
          </c:dLbls>
          <c:cat>
            <c:strRef>
              <c:f>Sheet1!$A$2:$A$4</c:f>
              <c:strCache>
                <c:ptCount val="3"/>
                <c:pt idx="0">
                  <c:v>Women's clothing </c:v>
                </c:pt>
                <c:pt idx="1">
                  <c:v>Others (child, home fashion) </c:v>
                </c:pt>
                <c:pt idx="2">
                  <c:v>Men's clothing </c:v>
                </c:pt>
              </c:strCache>
            </c:strRef>
          </c:cat>
          <c:val>
            <c:numRef>
              <c:f>Sheet1!$B$2:$B$4</c:f>
              <c:numCache>
                <c:formatCode>General</c:formatCode>
                <c:ptCount val="3"/>
                <c:pt idx="0">
                  <c:v>63.2</c:v>
                </c:pt>
                <c:pt idx="1">
                  <c:v>27</c:v>
                </c:pt>
                <c:pt idx="2">
                  <c:v>9.8000000000000007</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ja-JP"/>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0.64673</cdr:x>
      <cdr:y>0.7415</cdr:y>
    </cdr:from>
    <cdr:to>
      <cdr:x>0.8653</cdr:x>
      <cdr:y>0.88185</cdr:y>
    </cdr:to>
    <cdr:sp macro="" textlink="">
      <cdr:nvSpPr>
        <cdr:cNvPr id="4" name="テキスト ボックス 3"/>
        <cdr:cNvSpPr txBox="1"/>
      </cdr:nvSpPr>
      <cdr:spPr>
        <a:xfrm xmlns:a="http://schemas.openxmlformats.org/drawingml/2006/main">
          <a:off x="4938946" y="2282718"/>
          <a:ext cx="166917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1600" b="1" dirty="0" smtClean="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rPr>
            <a:t>5.9 trillion Yen</a:t>
          </a:r>
          <a:endParaRPr lang="ja-JP" altLang="en-US" sz="1600" dirty="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endParaRPr>
        </a:p>
      </cdr:txBody>
    </cdr:sp>
  </cdr:relSizeAnchor>
  <cdr:relSizeAnchor xmlns:cdr="http://schemas.openxmlformats.org/drawingml/2006/chartDrawing">
    <cdr:from>
      <cdr:x>0.07207</cdr:x>
      <cdr:y>0.5336</cdr:y>
    </cdr:from>
    <cdr:to>
      <cdr:x>0.29064</cdr:x>
      <cdr:y>0.67395</cdr:y>
    </cdr:to>
    <cdr:sp macro="" textlink="">
      <cdr:nvSpPr>
        <cdr:cNvPr id="5" name="テキスト ボックス 1"/>
        <cdr:cNvSpPr txBox="1"/>
      </cdr:nvSpPr>
      <cdr:spPr>
        <a:xfrm xmlns:a="http://schemas.openxmlformats.org/drawingml/2006/main">
          <a:off x="550402" y="1642699"/>
          <a:ext cx="1669178" cy="432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600" b="1" dirty="0" smtClean="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rPr>
            <a:t>2.5 trillion Yen</a:t>
          </a:r>
          <a:endParaRPr lang="ja-JP" altLang="en-US" sz="1600" dirty="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endParaRPr>
        </a:p>
      </cdr:txBody>
    </cdr:sp>
  </cdr:relSizeAnchor>
  <cdr:relSizeAnchor xmlns:cdr="http://schemas.openxmlformats.org/drawingml/2006/chartDrawing">
    <cdr:from>
      <cdr:x>0.1754</cdr:x>
      <cdr:y>0.18013</cdr:y>
    </cdr:from>
    <cdr:to>
      <cdr:x>0.39397</cdr:x>
      <cdr:y>0.32047</cdr:y>
    </cdr:to>
    <cdr:sp macro="" textlink="">
      <cdr:nvSpPr>
        <cdr:cNvPr id="6" name="テキスト ボックス 1"/>
        <cdr:cNvSpPr txBox="1"/>
      </cdr:nvSpPr>
      <cdr:spPr>
        <a:xfrm xmlns:a="http://schemas.openxmlformats.org/drawingml/2006/main">
          <a:off x="1339467" y="554526"/>
          <a:ext cx="1669178" cy="432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600" b="1" dirty="0" smtClean="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rPr>
            <a:t>911 billion Yen</a:t>
          </a:r>
          <a:endParaRPr lang="ja-JP" altLang="en-US" sz="1600" dirty="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endParaRPr>
        </a:p>
      </cdr:txBody>
    </cdr:sp>
  </cdr:relSizeAnchor>
  <cdr:relSizeAnchor xmlns:cdr="http://schemas.openxmlformats.org/drawingml/2006/chartDrawing">
    <cdr:from>
      <cdr:x>0.63928</cdr:x>
      <cdr:y>0.06318</cdr:y>
    </cdr:from>
    <cdr:to>
      <cdr:x>1</cdr:x>
      <cdr:y>0.2503</cdr:y>
    </cdr:to>
    <cdr:sp macro="" textlink="">
      <cdr:nvSpPr>
        <cdr:cNvPr id="7" name="テキスト ボックス 1"/>
        <cdr:cNvSpPr txBox="1"/>
      </cdr:nvSpPr>
      <cdr:spPr>
        <a:xfrm xmlns:a="http://schemas.openxmlformats.org/drawingml/2006/main">
          <a:off x="4882040" y="194486"/>
          <a:ext cx="2754740" cy="576064"/>
        </a:xfrm>
        <a:prstGeom xmlns:a="http://schemas.openxmlformats.org/drawingml/2006/main" prst="rect">
          <a:avLst/>
        </a:prstGeom>
        <a:ln xmlns:a="http://schemas.openxmlformats.org/drawingml/2006/main" w="635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800" b="1" dirty="0" smtClean="0">
              <a:effectLst>
                <a:outerShdw blurRad="38100" dist="38100" dir="2700000" algn="tl">
                  <a:srgbClr val="000000">
                    <a:alpha val="43137"/>
                  </a:srgbClr>
                </a:outerShdw>
              </a:effectLst>
              <a:latin typeface="Century Gothic" panose="020B0502020202020204" pitchFamily="34" charset="0"/>
            </a:rPr>
            <a:t>TOTAL </a:t>
          </a:r>
          <a:r>
            <a:rPr lang="en-US" altLang="ja-JP" sz="3200" b="1" dirty="0" smtClean="0">
              <a:effectLst>
                <a:outerShdw blurRad="38100" dist="38100" dir="2700000" algn="tl">
                  <a:srgbClr val="000000">
                    <a:alpha val="43137"/>
                  </a:srgbClr>
                </a:outerShdw>
              </a:effectLst>
              <a:latin typeface="Century Gothic" panose="020B0502020202020204" pitchFamily="34" charset="0"/>
            </a:rPr>
            <a:t>9.3</a:t>
          </a:r>
          <a:r>
            <a:rPr lang="en-US" altLang="ja-JP" sz="1800" b="1" dirty="0" smtClean="0">
              <a:effectLst>
                <a:outerShdw blurRad="38100" dist="38100" dir="2700000" algn="tl">
                  <a:srgbClr val="000000">
                    <a:alpha val="43137"/>
                  </a:srgbClr>
                </a:outerShdw>
              </a:effectLst>
              <a:latin typeface="Century Gothic" panose="020B0502020202020204" pitchFamily="34" charset="0"/>
            </a:rPr>
            <a:t> trillion yen</a:t>
          </a:r>
          <a:endParaRPr lang="ja-JP" altLang="en-US" sz="1800" b="1" dirty="0">
            <a:effectLst>
              <a:outerShdw blurRad="38100" dist="38100" dir="2700000" algn="tl">
                <a:srgbClr val="000000">
                  <a:alpha val="43137"/>
                </a:srgbClr>
              </a:outerShdw>
            </a:effectLst>
            <a:latin typeface="Century Gothic" panose="020B0502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 xmlns:a16="http://schemas.microsoft.com/office/drawing/2014/main" id="{643F51EA-F9AE-5644-99A7-6455B21423A1}"/>
              </a:ext>
            </a:extLst>
          </p:cNvPr>
          <p:cNvSpPr>
            <a:spLocks noGrp="1" noChangeArrowheads="1"/>
          </p:cNvSpPr>
          <p:nvPr>
            <p:ph type="hdr" sz="quarter"/>
          </p:nvPr>
        </p:nvSpPr>
        <p:spPr bwMode="auto">
          <a:xfrm>
            <a:off x="1"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5" tIns="45703" rIns="91405" bIns="45703" numCol="1" anchor="t"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36867" name="Rectangle 3">
            <a:extLst>
              <a:ext uri="{FF2B5EF4-FFF2-40B4-BE49-F238E27FC236}">
                <a16:creationId xmlns="" xmlns:a16="http://schemas.microsoft.com/office/drawing/2014/main" id="{F430F4E9-4780-AD48-A48C-1972B146B5AE}"/>
              </a:ext>
            </a:extLst>
          </p:cNvPr>
          <p:cNvSpPr>
            <a:spLocks noGrp="1" noChangeArrowheads="1"/>
          </p:cNvSpPr>
          <p:nvPr>
            <p:ph type="dt" sz="quarter" idx="1"/>
          </p:nvPr>
        </p:nvSpPr>
        <p:spPr bwMode="auto">
          <a:xfrm>
            <a:off x="3814763" y="0"/>
            <a:ext cx="291941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5" tIns="45703" rIns="91405" bIns="45703"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36868" name="Rectangle 4">
            <a:extLst>
              <a:ext uri="{FF2B5EF4-FFF2-40B4-BE49-F238E27FC236}">
                <a16:creationId xmlns="" xmlns:a16="http://schemas.microsoft.com/office/drawing/2014/main" id="{6A3FDB18-9B0F-C940-A02D-D157B56F37E9}"/>
              </a:ext>
            </a:extLst>
          </p:cNvPr>
          <p:cNvSpPr>
            <a:spLocks noGrp="1" noChangeArrowheads="1"/>
          </p:cNvSpPr>
          <p:nvPr>
            <p:ph type="ftr" sz="quarter" idx="2"/>
          </p:nvPr>
        </p:nvSpPr>
        <p:spPr bwMode="auto">
          <a:xfrm>
            <a:off x="1" y="9371013"/>
            <a:ext cx="29194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5" tIns="45703" rIns="91405" bIns="45703" numCol="1" anchor="b"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36869" name="Rectangle 5">
            <a:extLst>
              <a:ext uri="{FF2B5EF4-FFF2-40B4-BE49-F238E27FC236}">
                <a16:creationId xmlns="" xmlns:a16="http://schemas.microsoft.com/office/drawing/2014/main" id="{B24EFFF2-9B03-C94E-B34C-E889ACAC4885}"/>
              </a:ext>
            </a:extLst>
          </p:cNvPr>
          <p:cNvSpPr>
            <a:spLocks noGrp="1" noChangeArrowheads="1"/>
          </p:cNvSpPr>
          <p:nvPr>
            <p:ph type="sldNum" sz="quarter" idx="3"/>
          </p:nvPr>
        </p:nvSpPr>
        <p:spPr bwMode="auto">
          <a:xfrm>
            <a:off x="3814763" y="9371013"/>
            <a:ext cx="291941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5" tIns="45703" rIns="91405" bIns="45703" numCol="1" anchor="b" anchorCtr="0" compatLnSpc="1">
            <a:prstTxWarp prst="textNoShape">
              <a:avLst/>
            </a:prstTxWarp>
          </a:bodyPr>
          <a:lstStyle>
            <a:lvl1pPr algn="r" eaLnBrk="1" hangingPunct="1">
              <a:defRPr sz="1200"/>
            </a:lvl1pPr>
          </a:lstStyle>
          <a:p>
            <a:fld id="{9963B9E9-500C-A343-AC62-78DC152238D6}" type="slidenum">
              <a:rPr lang="en-US" altLang="ja-JP"/>
              <a:pPr/>
              <a:t>‹#›</a:t>
            </a:fld>
            <a:endParaRPr lang="en-US" altLang="ja-JP"/>
          </a:p>
        </p:txBody>
      </p:sp>
    </p:spTree>
    <p:extLst>
      <p:ext uri="{BB962C8B-B14F-4D97-AF65-F5344CB8AC3E}">
        <p14:creationId xmlns:p14="http://schemas.microsoft.com/office/powerpoint/2010/main" val="805965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 xmlns:a16="http://schemas.microsoft.com/office/drawing/2014/main" id="{CF082DBC-1FDF-934A-8156-D314206D51BD}"/>
              </a:ext>
            </a:extLst>
          </p:cNvPr>
          <p:cNvSpPr>
            <a:spLocks noGrp="1" noChangeArrowheads="1"/>
          </p:cNvSpPr>
          <p:nvPr>
            <p:ph type="hdr" sz="quarter"/>
          </p:nvPr>
        </p:nvSpPr>
        <p:spPr bwMode="auto">
          <a:xfrm>
            <a:off x="1"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5" tIns="45703" rIns="91405" bIns="45703" numCol="1" anchor="t"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48131" name="Rectangle 3">
            <a:extLst>
              <a:ext uri="{FF2B5EF4-FFF2-40B4-BE49-F238E27FC236}">
                <a16:creationId xmlns="" xmlns:a16="http://schemas.microsoft.com/office/drawing/2014/main" id="{59AEB8BD-24DC-A54E-B4BB-F54913917E02}"/>
              </a:ext>
            </a:extLst>
          </p:cNvPr>
          <p:cNvSpPr>
            <a:spLocks noGrp="1" noChangeArrowheads="1"/>
          </p:cNvSpPr>
          <p:nvPr>
            <p:ph type="dt" idx="1"/>
          </p:nvPr>
        </p:nvSpPr>
        <p:spPr bwMode="auto">
          <a:xfrm>
            <a:off x="3814763" y="0"/>
            <a:ext cx="291941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5" tIns="45703" rIns="91405" bIns="45703"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34820" name="Rectangle 4">
            <a:extLst>
              <a:ext uri="{FF2B5EF4-FFF2-40B4-BE49-F238E27FC236}">
                <a16:creationId xmlns="" xmlns:a16="http://schemas.microsoft.com/office/drawing/2014/main" id="{CB3328FA-0F81-1D40-8167-7729356D8EF4}"/>
              </a:ext>
            </a:extLst>
          </p:cNvPr>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3" name="Rectangle 5">
            <a:extLst>
              <a:ext uri="{FF2B5EF4-FFF2-40B4-BE49-F238E27FC236}">
                <a16:creationId xmlns="" xmlns:a16="http://schemas.microsoft.com/office/drawing/2014/main" id="{A93C955E-96E4-DB4C-BF33-9961AA8A6CF0}"/>
              </a:ext>
            </a:extLst>
          </p:cNvPr>
          <p:cNvSpPr>
            <a:spLocks noGrp="1" noChangeArrowheads="1"/>
          </p:cNvSpPr>
          <p:nvPr>
            <p:ph type="body" sz="quarter" idx="3"/>
          </p:nvPr>
        </p:nvSpPr>
        <p:spPr bwMode="auto">
          <a:xfrm>
            <a:off x="673101" y="4686300"/>
            <a:ext cx="5389563" cy="444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5" tIns="45703" rIns="91405" bIns="4570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8134" name="Rectangle 6">
            <a:extLst>
              <a:ext uri="{FF2B5EF4-FFF2-40B4-BE49-F238E27FC236}">
                <a16:creationId xmlns="" xmlns:a16="http://schemas.microsoft.com/office/drawing/2014/main" id="{52FCF30D-BB94-6740-8B7C-14947E4C21B3}"/>
              </a:ext>
            </a:extLst>
          </p:cNvPr>
          <p:cNvSpPr>
            <a:spLocks noGrp="1" noChangeArrowheads="1"/>
          </p:cNvSpPr>
          <p:nvPr>
            <p:ph type="ftr" sz="quarter" idx="4"/>
          </p:nvPr>
        </p:nvSpPr>
        <p:spPr bwMode="auto">
          <a:xfrm>
            <a:off x="1" y="9371013"/>
            <a:ext cx="29194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5" tIns="45703" rIns="91405" bIns="45703" numCol="1" anchor="b"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48135" name="Rectangle 7">
            <a:extLst>
              <a:ext uri="{FF2B5EF4-FFF2-40B4-BE49-F238E27FC236}">
                <a16:creationId xmlns="" xmlns:a16="http://schemas.microsoft.com/office/drawing/2014/main" id="{9DDF30CF-BC23-D842-B77A-D33C67B61AB1}"/>
              </a:ext>
            </a:extLst>
          </p:cNvPr>
          <p:cNvSpPr>
            <a:spLocks noGrp="1" noChangeArrowheads="1"/>
          </p:cNvSpPr>
          <p:nvPr>
            <p:ph type="sldNum" sz="quarter" idx="5"/>
          </p:nvPr>
        </p:nvSpPr>
        <p:spPr bwMode="auto">
          <a:xfrm>
            <a:off x="3814763" y="9371013"/>
            <a:ext cx="291941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5" tIns="45703" rIns="91405" bIns="45703" numCol="1" anchor="b" anchorCtr="0" compatLnSpc="1">
            <a:prstTxWarp prst="textNoShape">
              <a:avLst/>
            </a:prstTxWarp>
          </a:bodyPr>
          <a:lstStyle>
            <a:lvl1pPr algn="r" eaLnBrk="1" hangingPunct="1">
              <a:defRPr sz="1200"/>
            </a:lvl1pPr>
          </a:lstStyle>
          <a:p>
            <a:fld id="{99E2058E-BA1A-FF49-AE77-DF21EC885E60}" type="slidenum">
              <a:rPr lang="en-US" altLang="ja-JP"/>
              <a:pPr/>
              <a:t>‹#›</a:t>
            </a:fld>
            <a:endParaRPr lang="en-US" altLang="ja-JP"/>
          </a:p>
        </p:txBody>
      </p:sp>
    </p:spTree>
    <p:extLst>
      <p:ext uri="{BB962C8B-B14F-4D97-AF65-F5344CB8AC3E}">
        <p14:creationId xmlns:p14="http://schemas.microsoft.com/office/powerpoint/2010/main" val="63132838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xmlns="" id="{004B9A52-2241-D042-BDC6-E74F40BBC560}"/>
              </a:ext>
            </a:extLst>
          </p:cNvPr>
          <p:cNvSpPr>
            <a:spLocks noGrp="1" noRot="1" noChangeAspect="1" noTextEdit="1"/>
          </p:cNvSpPr>
          <p:nvPr>
            <p:ph type="sldImg"/>
          </p:nvPr>
        </p:nvSpPr>
        <p:spPr>
          <a:ln/>
        </p:spPr>
      </p:sp>
      <p:sp>
        <p:nvSpPr>
          <p:cNvPr id="37891" name="ノート プレースホルダー 2">
            <a:extLst>
              <a:ext uri="{FF2B5EF4-FFF2-40B4-BE49-F238E27FC236}">
                <a16:creationId xmlns:a16="http://schemas.microsoft.com/office/drawing/2014/main" xmlns="" id="{B321C8DD-7A6F-704A-AF25-A81AC010F5FF}"/>
              </a:ext>
            </a:extLst>
          </p:cNvPr>
          <p:cNvSpPr>
            <a:spLocks noGrp="1"/>
          </p:cNvSpPr>
          <p:nvPr>
            <p:ph type="body" idx="1"/>
          </p:nvPr>
        </p:nvSpPr>
        <p:spPr>
          <a:noFill/>
        </p:spPr>
        <p:txBody>
          <a:bodyPr/>
          <a:lstStyle/>
          <a:p>
            <a:endParaRPr lang="ja-JP" altLang="en-US">
              <a:latin typeface="Arial" panose="020B0604020202020204" pitchFamily="34" charset="0"/>
            </a:endParaRPr>
          </a:p>
        </p:txBody>
      </p:sp>
      <p:sp>
        <p:nvSpPr>
          <p:cNvPr id="37892" name="スライド番号プレースホルダー 3">
            <a:extLst>
              <a:ext uri="{FF2B5EF4-FFF2-40B4-BE49-F238E27FC236}">
                <a16:creationId xmlns:a16="http://schemas.microsoft.com/office/drawing/2014/main" xmlns="" id="{8C0B7F3F-5C8B-B942-B94B-4724EB2BF8FE}"/>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836" indent="-285706">
              <a:defRPr kumimoji="1">
                <a:solidFill>
                  <a:schemeClr val="tx1"/>
                </a:solidFill>
                <a:latin typeface="Arial" panose="020B0604020202020204" pitchFamily="34" charset="0"/>
                <a:ea typeface="ＭＳ Ｐゴシック" panose="020B0600070205080204" pitchFamily="34" charset="-128"/>
              </a:defRPr>
            </a:lvl2pPr>
            <a:lvl3pPr marL="1142824" indent="-228565">
              <a:defRPr kumimoji="1">
                <a:solidFill>
                  <a:schemeClr val="tx1"/>
                </a:solidFill>
                <a:latin typeface="Arial" panose="020B0604020202020204" pitchFamily="34" charset="0"/>
                <a:ea typeface="ＭＳ Ｐゴシック" panose="020B0600070205080204" pitchFamily="34" charset="-128"/>
              </a:defRPr>
            </a:lvl3pPr>
            <a:lvl4pPr marL="1599953" indent="-228565">
              <a:defRPr kumimoji="1">
                <a:solidFill>
                  <a:schemeClr val="tx1"/>
                </a:solidFill>
                <a:latin typeface="Arial" panose="020B0604020202020204" pitchFamily="34" charset="0"/>
                <a:ea typeface="ＭＳ Ｐゴシック" panose="020B0600070205080204" pitchFamily="34" charset="-128"/>
              </a:defRPr>
            </a:lvl4pPr>
            <a:lvl5pPr marL="2057083" indent="-228565">
              <a:defRPr kumimoji="1">
                <a:solidFill>
                  <a:schemeClr val="tx1"/>
                </a:solidFill>
                <a:latin typeface="Arial" panose="020B0604020202020204" pitchFamily="34" charset="0"/>
                <a:ea typeface="ＭＳ Ｐゴシック" panose="020B0600070205080204" pitchFamily="34" charset="-128"/>
              </a:defRPr>
            </a:lvl5pPr>
            <a:lvl6pPr marL="2514213"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342"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8472"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5601"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F83E1537-5E4A-F44C-8F72-A275CE787D13}" type="slidenum">
              <a:rPr lang="en-US" altLang="ja-JP"/>
              <a:pPr/>
              <a:t>2</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xmlns="" id="{004B9A52-2241-D042-BDC6-E74F40BBC560}"/>
              </a:ext>
            </a:extLst>
          </p:cNvPr>
          <p:cNvSpPr>
            <a:spLocks noGrp="1" noRot="1" noChangeAspect="1" noTextEdit="1"/>
          </p:cNvSpPr>
          <p:nvPr>
            <p:ph type="sldImg"/>
          </p:nvPr>
        </p:nvSpPr>
        <p:spPr>
          <a:ln/>
        </p:spPr>
      </p:sp>
      <p:sp>
        <p:nvSpPr>
          <p:cNvPr id="37891" name="ノート プレースホルダー 2">
            <a:extLst>
              <a:ext uri="{FF2B5EF4-FFF2-40B4-BE49-F238E27FC236}">
                <a16:creationId xmlns:a16="http://schemas.microsoft.com/office/drawing/2014/main" xmlns="" id="{B321C8DD-7A6F-704A-AF25-A81AC010F5FF}"/>
              </a:ext>
            </a:extLst>
          </p:cNvPr>
          <p:cNvSpPr>
            <a:spLocks noGrp="1"/>
          </p:cNvSpPr>
          <p:nvPr>
            <p:ph type="body" idx="1"/>
          </p:nvPr>
        </p:nvSpPr>
        <p:spPr>
          <a:noFill/>
        </p:spPr>
        <p:txBody>
          <a:bodyPr/>
          <a:lstStyle/>
          <a:p>
            <a:endParaRPr lang="ja-JP" altLang="en-US">
              <a:latin typeface="Arial" panose="020B0604020202020204" pitchFamily="34" charset="0"/>
            </a:endParaRPr>
          </a:p>
        </p:txBody>
      </p:sp>
      <p:sp>
        <p:nvSpPr>
          <p:cNvPr id="37892" name="スライド番号プレースホルダー 3">
            <a:extLst>
              <a:ext uri="{FF2B5EF4-FFF2-40B4-BE49-F238E27FC236}">
                <a16:creationId xmlns:a16="http://schemas.microsoft.com/office/drawing/2014/main" xmlns="" id="{8C0B7F3F-5C8B-B942-B94B-4724EB2BF8FE}"/>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836" indent="-285706">
              <a:defRPr kumimoji="1">
                <a:solidFill>
                  <a:schemeClr val="tx1"/>
                </a:solidFill>
                <a:latin typeface="Arial" panose="020B0604020202020204" pitchFamily="34" charset="0"/>
                <a:ea typeface="ＭＳ Ｐゴシック" panose="020B0600070205080204" pitchFamily="34" charset="-128"/>
              </a:defRPr>
            </a:lvl2pPr>
            <a:lvl3pPr marL="1142824" indent="-228565">
              <a:defRPr kumimoji="1">
                <a:solidFill>
                  <a:schemeClr val="tx1"/>
                </a:solidFill>
                <a:latin typeface="Arial" panose="020B0604020202020204" pitchFamily="34" charset="0"/>
                <a:ea typeface="ＭＳ Ｐゴシック" panose="020B0600070205080204" pitchFamily="34" charset="-128"/>
              </a:defRPr>
            </a:lvl3pPr>
            <a:lvl4pPr marL="1599953" indent="-228565">
              <a:defRPr kumimoji="1">
                <a:solidFill>
                  <a:schemeClr val="tx1"/>
                </a:solidFill>
                <a:latin typeface="Arial" panose="020B0604020202020204" pitchFamily="34" charset="0"/>
                <a:ea typeface="ＭＳ Ｐゴシック" panose="020B0600070205080204" pitchFamily="34" charset="-128"/>
              </a:defRPr>
            </a:lvl4pPr>
            <a:lvl5pPr marL="2057083" indent="-228565">
              <a:defRPr kumimoji="1">
                <a:solidFill>
                  <a:schemeClr val="tx1"/>
                </a:solidFill>
                <a:latin typeface="Arial" panose="020B0604020202020204" pitchFamily="34" charset="0"/>
                <a:ea typeface="ＭＳ Ｐゴシック" panose="020B0600070205080204" pitchFamily="34" charset="-128"/>
              </a:defRPr>
            </a:lvl5pPr>
            <a:lvl6pPr marL="2514213"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342"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8472"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5601"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F83E1537-5E4A-F44C-8F72-A275CE787D13}" type="slidenum">
              <a:rPr lang="en-US" altLang="ja-JP">
                <a:solidFill>
                  <a:prstClr val="black"/>
                </a:solidFill>
              </a:rPr>
              <a:pPr/>
              <a:t>3</a:t>
            </a:fld>
            <a:endParaRPr lang="en-US" altLang="ja-JP">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 xmlns:a16="http://schemas.microsoft.com/office/drawing/2014/main" id="{004B9A52-2241-D042-BDC6-E74F40BBC560}"/>
              </a:ext>
            </a:extLst>
          </p:cNvPr>
          <p:cNvSpPr>
            <a:spLocks noGrp="1" noRot="1" noChangeAspect="1" noTextEdit="1"/>
          </p:cNvSpPr>
          <p:nvPr>
            <p:ph type="sldImg"/>
          </p:nvPr>
        </p:nvSpPr>
        <p:spPr>
          <a:ln/>
        </p:spPr>
      </p:sp>
      <p:sp>
        <p:nvSpPr>
          <p:cNvPr id="37891" name="ノート プレースホルダー 2">
            <a:extLst>
              <a:ext uri="{FF2B5EF4-FFF2-40B4-BE49-F238E27FC236}">
                <a16:creationId xmlns="" xmlns:a16="http://schemas.microsoft.com/office/drawing/2014/main" id="{B321C8DD-7A6F-704A-AF25-A81AC010F5FF}"/>
              </a:ext>
            </a:extLst>
          </p:cNvPr>
          <p:cNvSpPr>
            <a:spLocks noGrp="1"/>
          </p:cNvSpPr>
          <p:nvPr>
            <p:ph type="body" idx="1"/>
          </p:nvPr>
        </p:nvSpPr>
        <p:spPr>
          <a:noFill/>
        </p:spPr>
        <p:txBody>
          <a:bodyPr/>
          <a:lstStyle/>
          <a:p>
            <a:endParaRPr lang="ja-JP" altLang="en-US">
              <a:latin typeface="Arial" panose="020B0604020202020204" pitchFamily="34" charset="0"/>
            </a:endParaRPr>
          </a:p>
        </p:txBody>
      </p:sp>
      <p:sp>
        <p:nvSpPr>
          <p:cNvPr id="37892" name="スライド番号プレースホルダー 3">
            <a:extLst>
              <a:ext uri="{FF2B5EF4-FFF2-40B4-BE49-F238E27FC236}">
                <a16:creationId xmlns="" xmlns:a16="http://schemas.microsoft.com/office/drawing/2014/main" id="{8C0B7F3F-5C8B-B942-B94B-4724EB2BF8FE}"/>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836" indent="-285706">
              <a:defRPr kumimoji="1">
                <a:solidFill>
                  <a:schemeClr val="tx1"/>
                </a:solidFill>
                <a:latin typeface="Arial" panose="020B0604020202020204" pitchFamily="34" charset="0"/>
                <a:ea typeface="ＭＳ Ｐゴシック" panose="020B0600070205080204" pitchFamily="34" charset="-128"/>
              </a:defRPr>
            </a:lvl2pPr>
            <a:lvl3pPr marL="1142824" indent="-228565">
              <a:defRPr kumimoji="1">
                <a:solidFill>
                  <a:schemeClr val="tx1"/>
                </a:solidFill>
                <a:latin typeface="Arial" panose="020B0604020202020204" pitchFamily="34" charset="0"/>
                <a:ea typeface="ＭＳ Ｐゴシック" panose="020B0600070205080204" pitchFamily="34" charset="-128"/>
              </a:defRPr>
            </a:lvl3pPr>
            <a:lvl4pPr marL="1599953" indent="-228565">
              <a:defRPr kumimoji="1">
                <a:solidFill>
                  <a:schemeClr val="tx1"/>
                </a:solidFill>
                <a:latin typeface="Arial" panose="020B0604020202020204" pitchFamily="34" charset="0"/>
                <a:ea typeface="ＭＳ Ｐゴシック" panose="020B0600070205080204" pitchFamily="34" charset="-128"/>
              </a:defRPr>
            </a:lvl4pPr>
            <a:lvl5pPr marL="2057083" indent="-228565">
              <a:defRPr kumimoji="1">
                <a:solidFill>
                  <a:schemeClr val="tx1"/>
                </a:solidFill>
                <a:latin typeface="Arial" panose="020B0604020202020204" pitchFamily="34" charset="0"/>
                <a:ea typeface="ＭＳ Ｐゴシック" panose="020B0600070205080204" pitchFamily="34" charset="-128"/>
              </a:defRPr>
            </a:lvl5pPr>
            <a:lvl6pPr marL="2514213"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342"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8472"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5601" indent="-2285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F83E1537-5E4A-F44C-8F72-A275CE787D13}" type="slidenum">
              <a:rPr lang="en-US" altLang="ja-JP"/>
              <a:pPr/>
              <a:t>4</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fld id="{7DF0B400-2DA2-A144-9BD7-77CC72D4C4A8}" type="slidenum">
              <a:rPr lang="en-US" altLang="ja-JP" smtClean="0"/>
              <a:pPr/>
              <a:t>‹#›</a:t>
            </a:fld>
            <a:endParaRPr lang="en-US" altLang="ja-JP"/>
          </a:p>
        </p:txBody>
      </p:sp>
    </p:spTree>
    <p:extLst>
      <p:ext uri="{BB962C8B-B14F-4D97-AF65-F5344CB8AC3E}">
        <p14:creationId xmlns:p14="http://schemas.microsoft.com/office/powerpoint/2010/main" val="3643969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fld id="{31F61D46-9448-044D-BCD3-B461A0CEB9CD}" type="slidenum">
              <a:rPr lang="en-US" altLang="ja-JP" smtClean="0"/>
              <a:pPr/>
              <a:t>‹#›</a:t>
            </a:fld>
            <a:endParaRPr lang="en-US" altLang="ja-JP"/>
          </a:p>
        </p:txBody>
      </p:sp>
    </p:spTree>
    <p:extLst>
      <p:ext uri="{BB962C8B-B14F-4D97-AF65-F5344CB8AC3E}">
        <p14:creationId xmlns:p14="http://schemas.microsoft.com/office/powerpoint/2010/main" val="103970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fld id="{800DE50B-079E-A748-A890-975882C85E7C}" type="slidenum">
              <a:rPr lang="en-US" altLang="ja-JP" smtClean="0"/>
              <a:pPr/>
              <a:t>‹#›</a:t>
            </a:fld>
            <a:endParaRPr lang="en-US" altLang="ja-JP"/>
          </a:p>
        </p:txBody>
      </p:sp>
    </p:spTree>
    <p:extLst>
      <p:ext uri="{BB962C8B-B14F-4D97-AF65-F5344CB8AC3E}">
        <p14:creationId xmlns:p14="http://schemas.microsoft.com/office/powerpoint/2010/main" val="1875698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37">
            <a:extLst>
              <a:ext uri="{FF2B5EF4-FFF2-40B4-BE49-F238E27FC236}">
                <a16:creationId xmlns="" xmlns:a16="http://schemas.microsoft.com/office/drawing/2014/main" id="{A1976CCB-337D-1D42-90C9-5411F3DF575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8">
            <a:extLst>
              <a:ext uri="{FF2B5EF4-FFF2-40B4-BE49-F238E27FC236}">
                <a16:creationId xmlns="" xmlns:a16="http://schemas.microsoft.com/office/drawing/2014/main" id="{138F9006-7BEA-1F40-96B1-FA73B857302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39">
            <a:extLst>
              <a:ext uri="{FF2B5EF4-FFF2-40B4-BE49-F238E27FC236}">
                <a16:creationId xmlns="" xmlns:a16="http://schemas.microsoft.com/office/drawing/2014/main" id="{57AB1869-D0B7-D846-80E3-9A4B244F1BD1}"/>
              </a:ext>
            </a:extLst>
          </p:cNvPr>
          <p:cNvSpPr>
            <a:spLocks noGrp="1" noChangeArrowheads="1"/>
          </p:cNvSpPr>
          <p:nvPr>
            <p:ph type="sldNum" sz="quarter" idx="12"/>
          </p:nvPr>
        </p:nvSpPr>
        <p:spPr>
          <a:ln/>
        </p:spPr>
        <p:txBody>
          <a:bodyPr/>
          <a:lstStyle>
            <a:lvl1pPr>
              <a:defRPr/>
            </a:lvl1pPr>
          </a:lstStyle>
          <a:p>
            <a:fld id="{9CCCBED2-21CC-C746-BB99-32709CA98AB7}" type="slidenum">
              <a:rPr lang="en-US" altLang="ja-JP"/>
              <a:pPr/>
              <a:t>‹#›</a:t>
            </a:fld>
            <a:endParaRPr lang="en-US" altLang="ja-JP"/>
          </a:p>
        </p:txBody>
      </p:sp>
    </p:spTree>
    <p:extLst>
      <p:ext uri="{BB962C8B-B14F-4D97-AF65-F5344CB8AC3E}">
        <p14:creationId xmlns:p14="http://schemas.microsoft.com/office/powerpoint/2010/main" val="389899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fld id="{48404AC3-296E-A44A-8555-03B297460F65}" type="slidenum">
              <a:rPr lang="en-US" altLang="ja-JP" smtClean="0"/>
              <a:pPr/>
              <a:t>‹#›</a:t>
            </a:fld>
            <a:endParaRPr lang="en-US" altLang="ja-JP"/>
          </a:p>
        </p:txBody>
      </p:sp>
    </p:spTree>
    <p:extLst>
      <p:ext uri="{BB962C8B-B14F-4D97-AF65-F5344CB8AC3E}">
        <p14:creationId xmlns:p14="http://schemas.microsoft.com/office/powerpoint/2010/main" val="2309167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fld id="{7CC9E7C4-500C-A940-A219-C7B8D983031A}" type="slidenum">
              <a:rPr lang="en-US" altLang="ja-JP" smtClean="0"/>
              <a:pPr/>
              <a:t>‹#›</a:t>
            </a:fld>
            <a:endParaRPr lang="en-US" altLang="ja-JP"/>
          </a:p>
        </p:txBody>
      </p:sp>
    </p:spTree>
    <p:extLst>
      <p:ext uri="{BB962C8B-B14F-4D97-AF65-F5344CB8AC3E}">
        <p14:creationId xmlns:p14="http://schemas.microsoft.com/office/powerpoint/2010/main" val="909653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fld id="{A15BD12D-6628-C347-A8F0-410795B49524}" type="slidenum">
              <a:rPr lang="en-US" altLang="ja-JP" smtClean="0"/>
              <a:pPr/>
              <a:t>‹#›</a:t>
            </a:fld>
            <a:endParaRPr lang="en-US" altLang="ja-JP"/>
          </a:p>
        </p:txBody>
      </p:sp>
    </p:spTree>
    <p:extLst>
      <p:ext uri="{BB962C8B-B14F-4D97-AF65-F5344CB8AC3E}">
        <p14:creationId xmlns:p14="http://schemas.microsoft.com/office/powerpoint/2010/main" val="2761604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endParaRPr lang="en-US" altLang="ja-JP"/>
          </a:p>
        </p:txBody>
      </p:sp>
      <p:sp>
        <p:nvSpPr>
          <p:cNvPr id="8" name="フッター プレースホルダー 7"/>
          <p:cNvSpPr>
            <a:spLocks noGrp="1"/>
          </p:cNvSpPr>
          <p:nvPr>
            <p:ph type="ftr" sz="quarter" idx="11"/>
          </p:nvPr>
        </p:nvSpPr>
        <p:spPr/>
        <p:txBody>
          <a:bodyPr/>
          <a:lstStyle/>
          <a:p>
            <a:pPr>
              <a:defRPr/>
            </a:pPr>
            <a:endParaRPr lang="en-US" altLang="ja-JP"/>
          </a:p>
        </p:txBody>
      </p:sp>
      <p:sp>
        <p:nvSpPr>
          <p:cNvPr id="9" name="スライド番号プレースホルダー 8"/>
          <p:cNvSpPr>
            <a:spLocks noGrp="1"/>
          </p:cNvSpPr>
          <p:nvPr>
            <p:ph type="sldNum" sz="quarter" idx="12"/>
          </p:nvPr>
        </p:nvSpPr>
        <p:spPr/>
        <p:txBody>
          <a:bodyPr/>
          <a:lstStyle/>
          <a:p>
            <a:fld id="{736A770F-D6C0-524C-93A1-A1D1A5105A21}" type="slidenum">
              <a:rPr lang="en-US" altLang="ja-JP" smtClean="0"/>
              <a:pPr/>
              <a:t>‹#›</a:t>
            </a:fld>
            <a:endParaRPr lang="en-US" altLang="ja-JP"/>
          </a:p>
        </p:txBody>
      </p:sp>
    </p:spTree>
    <p:extLst>
      <p:ext uri="{BB962C8B-B14F-4D97-AF65-F5344CB8AC3E}">
        <p14:creationId xmlns:p14="http://schemas.microsoft.com/office/powerpoint/2010/main" val="180941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スライド番号プレースホルダー 4"/>
          <p:cNvSpPr>
            <a:spLocks noGrp="1"/>
          </p:cNvSpPr>
          <p:nvPr>
            <p:ph type="sldNum" sz="quarter" idx="12"/>
          </p:nvPr>
        </p:nvSpPr>
        <p:spPr/>
        <p:txBody>
          <a:bodyPr/>
          <a:lstStyle/>
          <a:p>
            <a:fld id="{C89F015E-D564-EA44-AA22-460DF2139C1A}" type="slidenum">
              <a:rPr lang="en-US" altLang="ja-JP" smtClean="0"/>
              <a:pPr/>
              <a:t>‹#›</a:t>
            </a:fld>
            <a:endParaRPr lang="en-US" altLang="ja-JP"/>
          </a:p>
        </p:txBody>
      </p:sp>
    </p:spTree>
    <p:extLst>
      <p:ext uri="{BB962C8B-B14F-4D97-AF65-F5344CB8AC3E}">
        <p14:creationId xmlns:p14="http://schemas.microsoft.com/office/powerpoint/2010/main" val="1462176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p>
        </p:txBody>
      </p:sp>
      <p:sp>
        <p:nvSpPr>
          <p:cNvPr id="3" name="フッター プレースホルダー 2"/>
          <p:cNvSpPr>
            <a:spLocks noGrp="1"/>
          </p:cNvSpPr>
          <p:nvPr>
            <p:ph type="ftr" sz="quarter" idx="11"/>
          </p:nvPr>
        </p:nvSpPr>
        <p:spPr/>
        <p:txBody>
          <a:bodyPr/>
          <a:lstStyle/>
          <a:p>
            <a:pPr>
              <a:defRPr/>
            </a:pPr>
            <a:endParaRPr lang="en-US" altLang="ja-JP"/>
          </a:p>
        </p:txBody>
      </p:sp>
      <p:sp>
        <p:nvSpPr>
          <p:cNvPr id="4" name="スライド番号プレースホルダー 3"/>
          <p:cNvSpPr>
            <a:spLocks noGrp="1"/>
          </p:cNvSpPr>
          <p:nvPr>
            <p:ph type="sldNum" sz="quarter" idx="12"/>
          </p:nvPr>
        </p:nvSpPr>
        <p:spPr/>
        <p:txBody>
          <a:bodyPr/>
          <a:lstStyle/>
          <a:p>
            <a:fld id="{9EFA8C32-B690-CB45-809F-A843BF68C7A6}" type="slidenum">
              <a:rPr lang="en-US" altLang="ja-JP" smtClean="0"/>
              <a:pPr/>
              <a:t>‹#›</a:t>
            </a:fld>
            <a:endParaRPr lang="en-US" altLang="ja-JP"/>
          </a:p>
        </p:txBody>
      </p:sp>
    </p:spTree>
    <p:extLst>
      <p:ext uri="{BB962C8B-B14F-4D97-AF65-F5344CB8AC3E}">
        <p14:creationId xmlns:p14="http://schemas.microsoft.com/office/powerpoint/2010/main" val="287096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fld id="{442BFBC2-8626-0145-B530-4CAC47BE5EEF}" type="slidenum">
              <a:rPr lang="en-US" altLang="ja-JP" smtClean="0"/>
              <a:pPr/>
              <a:t>‹#›</a:t>
            </a:fld>
            <a:endParaRPr lang="en-US" altLang="ja-JP"/>
          </a:p>
        </p:txBody>
      </p:sp>
    </p:spTree>
    <p:extLst>
      <p:ext uri="{BB962C8B-B14F-4D97-AF65-F5344CB8AC3E}">
        <p14:creationId xmlns:p14="http://schemas.microsoft.com/office/powerpoint/2010/main" val="192908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fld id="{2F9EB3FD-B025-C24E-888A-4AE53461516D}" type="slidenum">
              <a:rPr lang="en-US" altLang="ja-JP" smtClean="0"/>
              <a:pPr/>
              <a:t>‹#›</a:t>
            </a:fld>
            <a:endParaRPr lang="en-US" altLang="ja-JP"/>
          </a:p>
        </p:txBody>
      </p:sp>
    </p:spTree>
    <p:extLst>
      <p:ext uri="{BB962C8B-B14F-4D97-AF65-F5344CB8AC3E}">
        <p14:creationId xmlns:p14="http://schemas.microsoft.com/office/powerpoint/2010/main" val="42733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452C6-D9C8-5E42-A6A7-B9F138C0DE82}" type="slidenum">
              <a:rPr lang="en-US" altLang="ja-JP" smtClean="0"/>
              <a:pPr/>
              <a:t>‹#›</a:t>
            </a:fld>
            <a:endParaRPr lang="en-US" altLang="ja-JP"/>
          </a:p>
        </p:txBody>
      </p:sp>
    </p:spTree>
    <p:extLst>
      <p:ext uri="{BB962C8B-B14F-4D97-AF65-F5344CB8AC3E}">
        <p14:creationId xmlns:p14="http://schemas.microsoft.com/office/powerpoint/2010/main" val="488365578"/>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oleObject" Target="../embeddings/oleObject1.bin"/><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oleObject" Target="../embeddings/oleObject3.bin"/><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2.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Microsoft_Excel_97-2003_Worksheet1.xls"/></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cstate="print">
            <a:extLst>
              <a:ext uri="{28A0092B-C50C-407E-A947-70E740481C1C}">
                <a14:useLocalDpi xmlns:a14="http://schemas.microsoft.com/office/drawing/2010/main" val="0"/>
              </a:ext>
            </a:extLst>
          </a:blip>
          <a:srcRect l="11488" r="11998"/>
          <a:stretch/>
        </p:blipFill>
        <p:spPr>
          <a:xfrm>
            <a:off x="-232035" y="-27384"/>
            <a:ext cx="9345880" cy="5690720"/>
          </a:xfrm>
          <a:prstGeom prst="rect">
            <a:avLst/>
          </a:prstGeom>
        </p:spPr>
      </p:pic>
      <p:sp>
        <p:nvSpPr>
          <p:cNvPr id="3076" name="Rectangle 2801">
            <a:extLst>
              <a:ext uri="{FF2B5EF4-FFF2-40B4-BE49-F238E27FC236}">
                <a16:creationId xmlns="" xmlns:a16="http://schemas.microsoft.com/office/drawing/2014/main" id="{FB00B676-AEAC-8B4B-AC63-87DE7EB5BBB8}"/>
              </a:ext>
            </a:extLst>
          </p:cNvPr>
          <p:cNvSpPr>
            <a:spLocks noChangeArrowheads="1"/>
          </p:cNvSpPr>
          <p:nvPr/>
        </p:nvSpPr>
        <p:spPr bwMode="auto">
          <a:xfrm>
            <a:off x="2592388" y="946150"/>
            <a:ext cx="9144000"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Wingdings" pitchFamily="2" charset="2"/>
              <a:buChar char="|"/>
              <a:defRPr kumimoji="1" sz="3200">
                <a:solidFill>
                  <a:schemeClr val="tx1"/>
                </a:solidFill>
                <a:latin typeface="Times New Roman" pitchFamily="18" charset="0"/>
                <a:ea typeface="ＭＳ Ｐゴシック" charset="-128"/>
              </a:defRPr>
            </a:lvl1pPr>
            <a:lvl2pPr marL="742950" indent="-285750">
              <a:spcBef>
                <a:spcPct val="20000"/>
              </a:spcBef>
              <a:buClr>
                <a:schemeClr val="tx2"/>
              </a:buClr>
              <a:buChar char="–"/>
              <a:defRPr kumimoji="1" sz="2800">
                <a:solidFill>
                  <a:schemeClr val="tx1"/>
                </a:solidFill>
                <a:latin typeface="Times New Roman" pitchFamily="18" charset="0"/>
                <a:ea typeface="ＭＳ Ｐゴシック" charset="-128"/>
              </a:defRPr>
            </a:lvl2pPr>
            <a:lvl3pPr marL="1143000" indent="-228600">
              <a:spcBef>
                <a:spcPct val="20000"/>
              </a:spcBef>
              <a:buClr>
                <a:schemeClr val="tx2"/>
              </a:buClr>
              <a:buChar char="•"/>
              <a:defRPr kumimoji="1" sz="2400">
                <a:solidFill>
                  <a:schemeClr val="tx1"/>
                </a:solidFill>
                <a:latin typeface="Times New Roman" pitchFamily="18" charset="0"/>
                <a:ea typeface="ＭＳ Ｐゴシック" charset="-128"/>
              </a:defRPr>
            </a:lvl3pPr>
            <a:lvl4pPr marL="1600200" indent="-228600">
              <a:spcBef>
                <a:spcPct val="20000"/>
              </a:spcBef>
              <a:buClr>
                <a:schemeClr val="tx2"/>
              </a:buClr>
              <a:buChar char="–"/>
              <a:defRPr kumimoji="1" sz="2000">
                <a:solidFill>
                  <a:schemeClr val="tx1"/>
                </a:solidFill>
                <a:latin typeface="Times New Roman" pitchFamily="18" charset="0"/>
                <a:ea typeface="ＭＳ Ｐゴシック" charset="-128"/>
              </a:defRPr>
            </a:lvl4pPr>
            <a:lvl5pPr marL="2057400" indent="-228600">
              <a:spcBef>
                <a:spcPct val="20000"/>
              </a:spcBef>
              <a:buClr>
                <a:schemeClr val="tx2"/>
              </a:buClr>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9pPr>
          </a:lstStyle>
          <a:p>
            <a:pPr algn="ctr" eaLnBrk="1" hangingPunct="1">
              <a:spcBef>
                <a:spcPct val="0"/>
              </a:spcBef>
              <a:buClrTx/>
              <a:buSzTx/>
              <a:buFontTx/>
              <a:buNone/>
              <a:defRPr/>
            </a:pPr>
            <a:endParaRPr lang="en-US" altLang="ja-JP" sz="2000" b="1" u="sng" dirty="0">
              <a:solidFill>
                <a:srgbClr val="002060"/>
              </a:solidFill>
              <a:latin typeface="+mj-ea"/>
              <a:ea typeface="+mj-ea"/>
            </a:endParaRPr>
          </a:p>
          <a:p>
            <a:pPr algn="ctr" eaLnBrk="1" hangingPunct="1">
              <a:spcBef>
                <a:spcPct val="0"/>
              </a:spcBef>
              <a:buClrTx/>
              <a:buSzTx/>
              <a:buFontTx/>
              <a:buNone/>
              <a:defRPr/>
            </a:pPr>
            <a:r>
              <a:rPr lang="ja-JP" altLang="en-US" sz="1800" b="1" dirty="0">
                <a:solidFill>
                  <a:srgbClr val="002060"/>
                </a:solidFill>
                <a:latin typeface="ＭＳ Ｐ明朝" charset="-128"/>
                <a:ea typeface="ＭＳ Ｐ明朝" charset="-128"/>
              </a:rPr>
              <a:t>　</a:t>
            </a:r>
            <a:endParaRPr lang="en-US" altLang="ja-JP" sz="1800" b="1" dirty="0">
              <a:solidFill>
                <a:srgbClr val="002060"/>
              </a:solidFill>
              <a:latin typeface="ＭＳ Ｐ明朝" charset="-128"/>
              <a:ea typeface="ＭＳ Ｐ明朝" charset="-128"/>
            </a:endParaRPr>
          </a:p>
          <a:p>
            <a:pPr algn="ctr" eaLnBrk="1" hangingPunct="1">
              <a:spcBef>
                <a:spcPct val="0"/>
              </a:spcBef>
              <a:buClrTx/>
              <a:buSzTx/>
              <a:buFontTx/>
              <a:buNone/>
              <a:defRPr/>
            </a:pPr>
            <a:endParaRPr lang="ja-JP" altLang="en-US" sz="1800" b="1" dirty="0">
              <a:solidFill>
                <a:srgbClr val="002060"/>
              </a:solidFill>
              <a:latin typeface="ＭＳ Ｐ明朝" charset="-128"/>
              <a:ea typeface="ＭＳ Ｐ明朝" charset="-128"/>
            </a:endParaRPr>
          </a:p>
        </p:txBody>
      </p:sp>
      <p:sp>
        <p:nvSpPr>
          <p:cNvPr id="3079" name="Text Box 1">
            <a:extLst>
              <a:ext uri="{FF2B5EF4-FFF2-40B4-BE49-F238E27FC236}">
                <a16:creationId xmlns="" xmlns:a16="http://schemas.microsoft.com/office/drawing/2014/main" id="{617145DE-7C3C-A34A-A1B2-3DD3994BA44B}"/>
              </a:ext>
            </a:extLst>
          </p:cNvPr>
          <p:cNvSpPr txBox="1">
            <a:spLocks noChangeArrowheads="1"/>
          </p:cNvSpPr>
          <p:nvPr/>
        </p:nvSpPr>
        <p:spPr bwMode="auto">
          <a:xfrm>
            <a:off x="251520" y="1594222"/>
            <a:ext cx="8640960" cy="1834778"/>
          </a:xfrm>
          <a:prstGeom prst="rect">
            <a:avLst/>
          </a:prstGeom>
          <a:noFill/>
          <a:ln>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32004" rIns="54864" bIns="32004" anchor="ctr"/>
          <a:lstStyle>
            <a:lvl1pPr>
              <a:spcBef>
                <a:spcPct val="20000"/>
              </a:spcBef>
              <a:buClr>
                <a:schemeClr val="tx2"/>
              </a:buClr>
              <a:buSzPct val="65000"/>
              <a:buFont typeface="Wingdings" pitchFamily="2" charset="2"/>
              <a:buChar char="|"/>
              <a:defRPr kumimoji="1" sz="3200">
                <a:solidFill>
                  <a:schemeClr val="tx1"/>
                </a:solidFill>
                <a:latin typeface="Times New Roman" pitchFamily="18" charset="0"/>
                <a:ea typeface="ＭＳ Ｐゴシック" charset="-128"/>
              </a:defRPr>
            </a:lvl1pPr>
            <a:lvl2pPr marL="742950" indent="-285750">
              <a:spcBef>
                <a:spcPct val="20000"/>
              </a:spcBef>
              <a:buClr>
                <a:schemeClr val="tx2"/>
              </a:buClr>
              <a:buChar char="–"/>
              <a:defRPr kumimoji="1" sz="2800">
                <a:solidFill>
                  <a:schemeClr val="tx1"/>
                </a:solidFill>
                <a:latin typeface="Times New Roman" pitchFamily="18" charset="0"/>
                <a:ea typeface="ＭＳ Ｐゴシック" charset="-128"/>
              </a:defRPr>
            </a:lvl2pPr>
            <a:lvl3pPr marL="1143000" indent="-228600">
              <a:spcBef>
                <a:spcPct val="20000"/>
              </a:spcBef>
              <a:buClr>
                <a:schemeClr val="tx2"/>
              </a:buClr>
              <a:buChar char="•"/>
              <a:defRPr kumimoji="1" sz="2400">
                <a:solidFill>
                  <a:schemeClr val="tx1"/>
                </a:solidFill>
                <a:latin typeface="Times New Roman" pitchFamily="18" charset="0"/>
                <a:ea typeface="ＭＳ Ｐゴシック" charset="-128"/>
              </a:defRPr>
            </a:lvl3pPr>
            <a:lvl4pPr marL="1600200" indent="-228600">
              <a:spcBef>
                <a:spcPct val="20000"/>
              </a:spcBef>
              <a:buClr>
                <a:schemeClr val="tx2"/>
              </a:buClr>
              <a:buChar char="–"/>
              <a:defRPr kumimoji="1" sz="2000">
                <a:solidFill>
                  <a:schemeClr val="tx1"/>
                </a:solidFill>
                <a:latin typeface="Times New Roman" pitchFamily="18" charset="0"/>
                <a:ea typeface="ＭＳ Ｐゴシック" charset="-128"/>
              </a:defRPr>
            </a:lvl4pPr>
            <a:lvl5pPr marL="2057400" indent="-228600">
              <a:spcBef>
                <a:spcPct val="20000"/>
              </a:spcBef>
              <a:buClr>
                <a:schemeClr val="tx2"/>
              </a:buClr>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9pPr>
          </a:lstStyle>
          <a:p>
            <a:pPr algn="ctr" eaLnBrk="1" hangingPunct="1">
              <a:spcBef>
                <a:spcPct val="0"/>
              </a:spcBef>
              <a:buClrTx/>
              <a:buSzTx/>
              <a:buFontTx/>
              <a:buNone/>
              <a:defRPr/>
            </a:pPr>
            <a:endParaRPr lang="en-US" altLang="ja-JP" sz="4000" b="1" dirty="0">
              <a:solidFill>
                <a:srgbClr val="002060"/>
              </a:solidFill>
              <a:effectLst>
                <a:outerShdw blurRad="38100" dist="38100" dir="2700000" algn="tl">
                  <a:srgbClr val="000000">
                    <a:alpha val="43137"/>
                  </a:srgbClr>
                </a:outerShdw>
              </a:effectLst>
              <a:latin typeface="Segoe UI Semibold" panose="020B0702040204020203" pitchFamily="34" charset="0"/>
              <a:ea typeface="ＭＳ Ｐ明朝" charset="-128"/>
            </a:endParaRPr>
          </a:p>
          <a:p>
            <a:pPr algn="ctr" eaLnBrk="1" hangingPunct="1">
              <a:spcBef>
                <a:spcPct val="0"/>
              </a:spcBef>
              <a:buClrTx/>
              <a:buSzTx/>
              <a:buFontTx/>
              <a:buNone/>
              <a:defRPr/>
            </a:pPr>
            <a:r>
              <a:rPr lang="en-US" altLang="ja-JP" sz="4000" b="1" dirty="0">
                <a:effectLst>
                  <a:outerShdw blurRad="38100" dist="38100" dir="2700000" algn="tl">
                    <a:srgbClr val="000000">
                      <a:alpha val="43137"/>
                    </a:srgbClr>
                  </a:outerShdw>
                </a:effectLst>
                <a:latin typeface="Segoe UI Semibold" panose="020B0702040204020203" pitchFamily="34" charset="0"/>
                <a:ea typeface="+mj-ea"/>
              </a:rPr>
              <a:t>Market Outlook of Line</a:t>
            </a:r>
            <a:r>
              <a:rPr lang="ja-JP" altLang="en-US" sz="4000" b="1" dirty="0">
                <a:effectLst>
                  <a:outerShdw blurRad="38100" dist="38100" dir="2700000" algn="tl">
                    <a:srgbClr val="000000">
                      <a:alpha val="43137"/>
                    </a:srgbClr>
                  </a:outerShdw>
                </a:effectLst>
                <a:latin typeface="Segoe UI Semibold" panose="020B0702040204020203" pitchFamily="34" charset="0"/>
                <a:ea typeface="+mj-ea"/>
              </a:rPr>
              <a:t>ｎ</a:t>
            </a:r>
            <a:r>
              <a:rPr lang="en-US" altLang="ja-JP" sz="4000" b="1" dirty="0">
                <a:effectLst>
                  <a:outerShdw blurRad="38100" dist="38100" dir="2700000" algn="tl">
                    <a:srgbClr val="000000">
                      <a:alpha val="43137"/>
                    </a:srgbClr>
                  </a:outerShdw>
                </a:effectLst>
                <a:latin typeface="Segoe UI Semibold" panose="020B0702040204020203" pitchFamily="34" charset="0"/>
                <a:ea typeface="+mj-ea"/>
              </a:rPr>
              <a:t> in</a:t>
            </a:r>
            <a:r>
              <a:rPr lang="ja-JP" altLang="en-US" sz="4000" b="1" dirty="0">
                <a:effectLst>
                  <a:outerShdw blurRad="38100" dist="38100" dir="2700000" algn="tl">
                    <a:srgbClr val="000000">
                      <a:alpha val="43137"/>
                    </a:srgbClr>
                  </a:outerShdw>
                </a:effectLst>
                <a:latin typeface="Segoe UI Semibold" panose="020B0702040204020203" pitchFamily="34" charset="0"/>
                <a:ea typeface="+mj-ea"/>
              </a:rPr>
              <a:t> </a:t>
            </a:r>
            <a:r>
              <a:rPr lang="en-US" altLang="ja-JP" sz="4000" b="1" dirty="0">
                <a:effectLst>
                  <a:outerShdw blurRad="38100" dist="38100" dir="2700000" algn="tl">
                    <a:srgbClr val="000000">
                      <a:alpha val="43137"/>
                    </a:srgbClr>
                  </a:outerShdw>
                </a:effectLst>
                <a:latin typeface="Segoe UI Semibold" panose="020B0702040204020203" pitchFamily="34" charset="0"/>
                <a:ea typeface="+mj-ea"/>
              </a:rPr>
              <a:t>Japan </a:t>
            </a:r>
          </a:p>
          <a:p>
            <a:pPr algn="ctr" eaLnBrk="1" hangingPunct="1">
              <a:spcBef>
                <a:spcPct val="0"/>
              </a:spcBef>
              <a:buClrTx/>
              <a:buSzTx/>
              <a:buFontTx/>
              <a:buNone/>
              <a:defRPr/>
            </a:pPr>
            <a:r>
              <a:rPr lang="en-US" altLang="ja-JP" sz="4000" b="1" dirty="0">
                <a:effectLst>
                  <a:outerShdw blurRad="38100" dist="38100" dir="2700000" algn="tl">
                    <a:srgbClr val="000000">
                      <a:alpha val="43137"/>
                    </a:srgbClr>
                  </a:outerShdw>
                </a:effectLst>
                <a:latin typeface="Segoe UI Semibold" panose="020B0702040204020203" pitchFamily="34" charset="0"/>
                <a:ea typeface="+mj-ea"/>
              </a:rPr>
              <a:t>   </a:t>
            </a:r>
            <a:r>
              <a:rPr lang="ja-JP" altLang="en-US" sz="4000" b="1" dirty="0">
                <a:effectLst>
                  <a:outerShdw blurRad="38100" dist="38100" dir="2700000" algn="tl">
                    <a:srgbClr val="000000">
                      <a:alpha val="43137"/>
                    </a:srgbClr>
                  </a:outerShdw>
                </a:effectLst>
                <a:latin typeface="Segoe UI Semibold" panose="020B0702040204020203" pitchFamily="34" charset="0"/>
                <a:ea typeface="+mj-ea"/>
              </a:rPr>
              <a:t>     </a:t>
            </a:r>
            <a:r>
              <a:rPr lang="en-US" altLang="ja-JP" sz="4000" b="1" dirty="0">
                <a:effectLst>
                  <a:outerShdw blurRad="38100" dist="38100" dir="2700000" algn="tl">
                    <a:srgbClr val="000000">
                      <a:alpha val="43137"/>
                    </a:srgbClr>
                  </a:outerShdw>
                </a:effectLst>
                <a:latin typeface="Segoe UI Semibold" panose="020B0702040204020203" pitchFamily="34" charset="0"/>
                <a:ea typeface="+mj-ea"/>
              </a:rPr>
              <a:t>for</a:t>
            </a:r>
            <a:r>
              <a:rPr lang="ja-JP" altLang="en-US" sz="4000" b="1" dirty="0">
                <a:effectLst>
                  <a:outerShdw blurRad="38100" dist="38100" dir="2700000" algn="tl">
                    <a:srgbClr val="000000">
                      <a:alpha val="43137"/>
                    </a:srgbClr>
                  </a:outerShdw>
                </a:effectLst>
                <a:latin typeface="Segoe UI Semibold" panose="020B0702040204020203" pitchFamily="34" charset="0"/>
                <a:ea typeface="+mj-ea"/>
              </a:rPr>
              <a:t> </a:t>
            </a:r>
            <a:r>
              <a:rPr lang="en-US" altLang="ja-JP" sz="4000" b="1" dirty="0">
                <a:effectLst>
                  <a:outerShdw blurRad="38100" dist="38100" dir="2700000" algn="tl">
                    <a:srgbClr val="000000">
                      <a:alpha val="43137"/>
                    </a:srgbClr>
                  </a:outerShdw>
                </a:effectLst>
                <a:latin typeface="Segoe UI Semibold" panose="020B0702040204020203" pitchFamily="34" charset="0"/>
                <a:ea typeface="+mj-ea"/>
              </a:rPr>
              <a:t>Sustainable Growth</a:t>
            </a:r>
          </a:p>
        </p:txBody>
      </p:sp>
      <p:sp>
        <p:nvSpPr>
          <p:cNvPr id="2" name="テキスト ボックス 1"/>
          <p:cNvSpPr txBox="1"/>
          <p:nvPr/>
        </p:nvSpPr>
        <p:spPr bwMode="auto">
          <a:xfrm>
            <a:off x="971600" y="5733256"/>
            <a:ext cx="7200800" cy="618631"/>
          </a:xfrm>
          <a:prstGeom prst="rect">
            <a:avLst/>
          </a:prstGeom>
          <a:noFill/>
          <a:ln>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864" tIns="32004" rIns="54864" bIns="32004" rtlCol="0" anchor="ctr">
            <a:spAutoFit/>
          </a:bodyPr>
          <a:lstStyle/>
          <a:p>
            <a:pPr algn="ctr" eaLnBrk="1" hangingPunct="1"/>
            <a:r>
              <a:rPr lang="en-US" altLang="ja-JP" dirty="0">
                <a:solidFill>
                  <a:srgbClr val="002060"/>
                </a:solidFill>
                <a:effectLst>
                  <a:outerShdw blurRad="38100" dist="38100" dir="2700000" algn="tl">
                    <a:srgbClr val="000000">
                      <a:alpha val="43137"/>
                    </a:srgbClr>
                  </a:outerShdw>
                </a:effectLst>
                <a:latin typeface="Century Gothic" panose="020B0502020202020204" pitchFamily="34" charset="0"/>
              </a:rPr>
              <a:t>Congratulations !  </a:t>
            </a:r>
          </a:p>
          <a:p>
            <a:pPr algn="ctr" eaLnBrk="1" hangingPunct="1"/>
            <a:r>
              <a:rPr lang="en-US" altLang="ja-JP" dirty="0">
                <a:solidFill>
                  <a:srgbClr val="002060"/>
                </a:solidFill>
                <a:effectLst>
                  <a:outerShdw blurRad="38100" dist="38100" dir="2700000" algn="tl">
                    <a:srgbClr val="000000">
                      <a:alpha val="43137"/>
                    </a:srgbClr>
                  </a:outerShdw>
                </a:effectLst>
                <a:latin typeface="Century Gothic" panose="020B0502020202020204" pitchFamily="34" charset="0"/>
              </a:rPr>
              <a:t>The success of World Linen Forum in </a:t>
            </a:r>
            <a:r>
              <a:rPr lang="en-US" altLang="ja-JP" dirty="0">
                <a:solidFill>
                  <a:srgbClr val="002060"/>
                </a:solidFill>
                <a:latin typeface="Century Gothic" panose="020B0502020202020204" pitchFamily="34" charset="0"/>
              </a:rPr>
              <a:t>Paris</a:t>
            </a:r>
            <a:r>
              <a:rPr lang="en-US" altLang="ja-JP" dirty="0">
                <a:solidFill>
                  <a:srgbClr val="002060"/>
                </a:solidFill>
                <a:effectLst>
                  <a:outerShdw blurRad="38100" dist="38100" dir="2700000" algn="tl">
                    <a:srgbClr val="000000">
                      <a:alpha val="43137"/>
                    </a:srgbClr>
                  </a:outerShdw>
                </a:effectLst>
                <a:latin typeface="Century Gothic" panose="020B0502020202020204" pitchFamily="34" charset="0"/>
              </a:rPr>
              <a:t>.</a:t>
            </a:r>
            <a:endParaRPr kumimoji="1" lang="ja-JP" altLang="en-US" dirty="0">
              <a:solidFill>
                <a:srgbClr val="0070C0"/>
              </a:solidFill>
              <a:latin typeface="Century Gothic" panose="020B0502020202020204" pitchFamily="34" charset="0"/>
              <a:ea typeface="ＭＳ Ｐ明朝" charset="-128"/>
            </a:endParaRPr>
          </a:p>
        </p:txBody>
      </p:sp>
      <p:sp>
        <p:nvSpPr>
          <p:cNvPr id="18" name="Rectangle 2800">
            <a:extLst>
              <a:ext uri="{FF2B5EF4-FFF2-40B4-BE49-F238E27FC236}">
                <a16:creationId xmlns="" xmlns:a16="http://schemas.microsoft.com/office/drawing/2014/main" id="{A2A972FA-D263-EF41-8A32-9C0F43C79BCA}"/>
              </a:ext>
            </a:extLst>
          </p:cNvPr>
          <p:cNvSpPr>
            <a:spLocks noChangeArrowheads="1"/>
          </p:cNvSpPr>
          <p:nvPr/>
        </p:nvSpPr>
        <p:spPr bwMode="auto">
          <a:xfrm>
            <a:off x="1691680" y="4271006"/>
            <a:ext cx="5760640" cy="53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Wingdings" pitchFamily="2" charset="2"/>
              <a:buChar char="|"/>
              <a:defRPr kumimoji="1" sz="3200">
                <a:solidFill>
                  <a:schemeClr val="tx1"/>
                </a:solidFill>
                <a:latin typeface="Times New Roman" pitchFamily="18" charset="0"/>
                <a:ea typeface="ＭＳ Ｐゴシック" charset="-128"/>
              </a:defRPr>
            </a:lvl1pPr>
            <a:lvl2pPr marL="742950" indent="-285750">
              <a:spcBef>
                <a:spcPct val="20000"/>
              </a:spcBef>
              <a:buClr>
                <a:schemeClr val="tx2"/>
              </a:buClr>
              <a:buChar char="–"/>
              <a:defRPr kumimoji="1" sz="2800">
                <a:solidFill>
                  <a:schemeClr val="tx1"/>
                </a:solidFill>
                <a:latin typeface="Times New Roman" pitchFamily="18" charset="0"/>
                <a:ea typeface="ＭＳ Ｐゴシック" charset="-128"/>
              </a:defRPr>
            </a:lvl2pPr>
            <a:lvl3pPr marL="1143000" indent="-228600">
              <a:spcBef>
                <a:spcPct val="20000"/>
              </a:spcBef>
              <a:buClr>
                <a:schemeClr val="tx2"/>
              </a:buClr>
              <a:buChar char="•"/>
              <a:defRPr kumimoji="1" sz="2400">
                <a:solidFill>
                  <a:schemeClr val="tx1"/>
                </a:solidFill>
                <a:latin typeface="Times New Roman" pitchFamily="18" charset="0"/>
                <a:ea typeface="ＭＳ Ｐゴシック" charset="-128"/>
              </a:defRPr>
            </a:lvl3pPr>
            <a:lvl4pPr marL="1600200" indent="-228600">
              <a:spcBef>
                <a:spcPct val="20000"/>
              </a:spcBef>
              <a:buClr>
                <a:schemeClr val="tx2"/>
              </a:buClr>
              <a:buChar char="–"/>
              <a:defRPr kumimoji="1" sz="2000">
                <a:solidFill>
                  <a:schemeClr val="tx1"/>
                </a:solidFill>
                <a:latin typeface="Times New Roman" pitchFamily="18" charset="0"/>
                <a:ea typeface="ＭＳ Ｐゴシック" charset="-128"/>
              </a:defRPr>
            </a:lvl4pPr>
            <a:lvl5pPr marL="2057400" indent="-228600">
              <a:spcBef>
                <a:spcPct val="20000"/>
              </a:spcBef>
              <a:buClr>
                <a:schemeClr val="tx2"/>
              </a:buClr>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9pPr>
          </a:lstStyle>
          <a:p>
            <a:pPr algn="ctr" eaLnBrk="1" hangingPunct="1">
              <a:spcBef>
                <a:spcPct val="0"/>
              </a:spcBef>
              <a:buClrTx/>
              <a:buSzTx/>
              <a:buFontTx/>
              <a:buNone/>
              <a:defRPr/>
            </a:pPr>
            <a:r>
              <a:rPr lang="ja-JP" altLang="en-US" sz="1800" b="1" dirty="0">
                <a:ea typeface="ＭＳ Ｐゴシック" panose="020B0600070205080204" pitchFamily="50" charset="-128"/>
                <a:cs typeface="Times New Roman" panose="02020603050405020304" pitchFamily="18" charset="0"/>
              </a:rPr>
              <a:t>Ｗｏｒｌｄ  Ｌｉｎｅｎ  Ｆｏｒｕｍ  ｂｙ  </a:t>
            </a:r>
            <a:r>
              <a:rPr lang="en-US" altLang="ja-JP" sz="1800" b="1" dirty="0" smtClean="0">
                <a:ea typeface="ＭＳ Ｐゴシック" panose="020B0600070205080204" pitchFamily="50" charset="-128"/>
                <a:cs typeface="Times New Roman" panose="02020603050405020304" pitchFamily="18" charset="0"/>
              </a:rPr>
              <a:t>CELC</a:t>
            </a:r>
          </a:p>
          <a:p>
            <a:pPr algn="ctr" eaLnBrk="1" hangingPunct="1">
              <a:spcBef>
                <a:spcPct val="0"/>
              </a:spcBef>
              <a:buClrTx/>
              <a:buSzTx/>
              <a:buFontTx/>
              <a:buNone/>
              <a:defRPr/>
            </a:pPr>
            <a:r>
              <a:rPr lang="en-US" altLang="ja-JP" sz="1800" b="1" dirty="0" smtClean="0">
                <a:ea typeface="ＭＳ Ｐゴシック" panose="020B0600070205080204" pitchFamily="50" charset="-128"/>
                <a:cs typeface="Times New Roman" panose="02020603050405020304" pitchFamily="18" charset="0"/>
              </a:rPr>
              <a:t>   </a:t>
            </a:r>
            <a:r>
              <a:rPr lang="ja-JP" altLang="en-US" sz="1800" b="1" dirty="0" smtClean="0">
                <a:ea typeface="ＭＳ Ｐゴシック" panose="020B0600070205080204" pitchFamily="50" charset="-128"/>
                <a:cs typeface="Times New Roman" panose="02020603050405020304" pitchFamily="18" charset="0"/>
              </a:rPr>
              <a:t>　</a:t>
            </a:r>
            <a:r>
              <a:rPr lang="en-US" altLang="ja-JP" sz="1600" b="1" dirty="0" smtClean="0">
                <a:ea typeface="ＭＳ Ｐゴシック" panose="020B0600070205080204" pitchFamily="50" charset="-128"/>
                <a:cs typeface="Times New Roman" panose="02020603050405020304" pitchFamily="18" charset="0"/>
              </a:rPr>
              <a:t>17</a:t>
            </a:r>
            <a:r>
              <a:rPr lang="ja-JP" altLang="en-US" sz="1600" b="1" dirty="0">
                <a:ea typeface="ＭＳ Ｐゴシック" panose="020B0600070205080204" pitchFamily="50" charset="-128"/>
                <a:cs typeface="Times New Roman" panose="02020603050405020304" pitchFamily="18" charset="0"/>
              </a:rPr>
              <a:t>ｔｈ～</a:t>
            </a:r>
            <a:r>
              <a:rPr lang="en-US" altLang="ja-JP" sz="1600" b="1" dirty="0">
                <a:ea typeface="ＭＳ Ｐゴシック" panose="020B0600070205080204" pitchFamily="50" charset="-128"/>
                <a:cs typeface="Times New Roman" panose="02020603050405020304" pitchFamily="18" charset="0"/>
              </a:rPr>
              <a:t>18th  </a:t>
            </a:r>
            <a:r>
              <a:rPr lang="ja-JP" altLang="en-US" sz="1600" b="1" dirty="0">
                <a:ea typeface="ＭＳ Ｐゴシック" panose="020B0600070205080204" pitchFamily="50" charset="-128"/>
                <a:cs typeface="Times New Roman" panose="02020603050405020304" pitchFamily="18" charset="0"/>
              </a:rPr>
              <a:t>Ｓｅｐｔｅｍｂｅｒ</a:t>
            </a:r>
            <a:r>
              <a:rPr lang="en-US" altLang="ja-JP" sz="1600" b="1" dirty="0">
                <a:ea typeface="ＭＳ Ｐゴシック" panose="020B0600070205080204" pitchFamily="50" charset="-128"/>
                <a:cs typeface="Times New Roman" panose="02020603050405020304" pitchFamily="18" charset="0"/>
              </a:rPr>
              <a:t>  </a:t>
            </a:r>
            <a:r>
              <a:rPr lang="en-US" altLang="ja-JP" sz="1600" b="1" dirty="0" smtClean="0">
                <a:ea typeface="ＭＳ Ｐゴシック" panose="020B0600070205080204" pitchFamily="50" charset="-128"/>
                <a:cs typeface="Times New Roman" panose="02020603050405020304" pitchFamily="18" charset="0"/>
              </a:rPr>
              <a:t>201</a:t>
            </a:r>
            <a:r>
              <a:rPr lang="en-US" altLang="ja-JP" sz="1600" b="1" dirty="0">
                <a:ea typeface="ＭＳ Ｐゴシック" panose="020B0600070205080204" pitchFamily="50" charset="-128"/>
                <a:cs typeface="Times New Roman" panose="02020603050405020304" pitchFamily="18" charset="0"/>
              </a:rPr>
              <a:t>8</a:t>
            </a:r>
            <a:r>
              <a:rPr lang="ja-JP" altLang="en-US" sz="1800" b="1" dirty="0">
                <a:ea typeface="ＭＳ Ｐゴシック" panose="020B0600070205080204" pitchFamily="50" charset="-128"/>
                <a:cs typeface="Times New Roman" panose="02020603050405020304" pitchFamily="18" charset="0"/>
              </a:rPr>
              <a:t>　</a:t>
            </a:r>
            <a:endParaRPr lang="en-US" altLang="ja-JP" sz="1800" b="1" dirty="0">
              <a:ea typeface="ＭＳ Ｐゴシック" panose="020B0600070205080204" pitchFamily="50" charset="-128"/>
              <a:cs typeface="Times New Roman" panose="02020603050405020304" pitchFamily="18" charset="0"/>
            </a:endParaRPr>
          </a:p>
          <a:p>
            <a:pPr algn="ctr" eaLnBrk="1" hangingPunct="1">
              <a:spcBef>
                <a:spcPct val="0"/>
              </a:spcBef>
              <a:buClrTx/>
              <a:buSzTx/>
              <a:buFontTx/>
              <a:buNone/>
              <a:defRPr/>
            </a:pPr>
            <a:endParaRPr lang="en-US" altLang="ja-JP" sz="1800" b="1" dirty="0">
              <a:ea typeface="ＭＳ Ｐ明朝" charset="-128"/>
              <a:cs typeface="Times New Roman" panose="02020603050405020304" pitchFamily="18" charset="0"/>
            </a:endParaRPr>
          </a:p>
          <a:p>
            <a:pPr algn="ctr" eaLnBrk="1" hangingPunct="1">
              <a:spcBef>
                <a:spcPct val="0"/>
              </a:spcBef>
              <a:buClrTx/>
              <a:buSzTx/>
              <a:buFontTx/>
              <a:buNone/>
              <a:defRPr/>
            </a:pPr>
            <a:endParaRPr lang="en-US" altLang="ja-JP" sz="1800" b="1" dirty="0">
              <a:ea typeface="ＭＳ Ｐ明朝" charset="-128"/>
              <a:cs typeface="Times New Roman" panose="02020603050405020304" pitchFamily="18" charset="0"/>
            </a:endParaRPr>
          </a:p>
          <a:p>
            <a:pPr algn="ctr" eaLnBrk="1" hangingPunct="1">
              <a:spcBef>
                <a:spcPct val="0"/>
              </a:spcBef>
              <a:buClrTx/>
              <a:buSzTx/>
              <a:buFontTx/>
              <a:buNone/>
              <a:defRPr/>
            </a:pPr>
            <a:endParaRPr lang="ja-JP" altLang="en-US" sz="1800" b="1" dirty="0">
              <a:ea typeface="ＭＳ Ｐ明朝" charset="-128"/>
              <a:cs typeface="Times New Roman" panose="02020603050405020304" pitchFamily="18" charset="0"/>
            </a:endParaRPr>
          </a:p>
        </p:txBody>
      </p:sp>
      <p:grpSp>
        <p:nvGrpSpPr>
          <p:cNvPr id="13" name="グループ化 12"/>
          <p:cNvGrpSpPr/>
          <p:nvPr/>
        </p:nvGrpSpPr>
        <p:grpSpPr>
          <a:xfrm>
            <a:off x="0" y="4941168"/>
            <a:ext cx="9144000" cy="403125"/>
            <a:chOff x="0" y="4704334"/>
            <a:chExt cx="9144000" cy="403125"/>
          </a:xfrm>
        </p:grpSpPr>
        <p:sp>
          <p:nvSpPr>
            <p:cNvPr id="3078" name="Rectangle 2803">
              <a:extLst>
                <a:ext uri="{FF2B5EF4-FFF2-40B4-BE49-F238E27FC236}">
                  <a16:creationId xmlns="" xmlns:a16="http://schemas.microsoft.com/office/drawing/2014/main" id="{42551C0F-2110-D944-9698-B6DC09301B14}"/>
                </a:ext>
              </a:extLst>
            </p:cNvPr>
            <p:cNvSpPr>
              <a:spLocks noChangeArrowheads="1"/>
            </p:cNvSpPr>
            <p:nvPr/>
          </p:nvSpPr>
          <p:spPr bwMode="auto">
            <a:xfrm>
              <a:off x="0" y="4704334"/>
              <a:ext cx="9144000" cy="403125"/>
            </a:xfrm>
            <a:prstGeom prst="rect">
              <a:avLst/>
            </a:prstGeom>
            <a:solidFill>
              <a:schemeClr val="tx1">
                <a:lumMod val="65000"/>
                <a:lumOff val="35000"/>
              </a:schemeClr>
            </a:solidFill>
            <a:ln w="25400">
              <a:noFill/>
              <a:miter lim="800000"/>
              <a:headEnd/>
              <a:tailEnd/>
            </a:ln>
            <a:effectLst/>
            <a:extLst/>
          </p:spPr>
          <p:txBody>
            <a:bodyPr wrap="none" anchor="ctr"/>
            <a:lstStyle>
              <a:lvl1pPr>
                <a:spcBef>
                  <a:spcPct val="20000"/>
                </a:spcBef>
                <a:buClr>
                  <a:schemeClr val="tx2"/>
                </a:buClr>
                <a:buSzPct val="65000"/>
                <a:buFont typeface="Wingdings" pitchFamily="2" charset="2"/>
                <a:buChar char="|"/>
                <a:defRPr kumimoji="1" sz="3200">
                  <a:solidFill>
                    <a:schemeClr val="tx1"/>
                  </a:solidFill>
                  <a:latin typeface="Times New Roman" pitchFamily="18" charset="0"/>
                  <a:ea typeface="ＭＳ Ｐゴシック" charset="-128"/>
                </a:defRPr>
              </a:lvl1pPr>
              <a:lvl2pPr marL="742950" indent="-285750">
                <a:spcBef>
                  <a:spcPct val="20000"/>
                </a:spcBef>
                <a:buClr>
                  <a:schemeClr val="tx2"/>
                </a:buClr>
                <a:buChar char="–"/>
                <a:defRPr kumimoji="1" sz="2800">
                  <a:solidFill>
                    <a:schemeClr val="tx1"/>
                  </a:solidFill>
                  <a:latin typeface="Times New Roman" pitchFamily="18" charset="0"/>
                  <a:ea typeface="ＭＳ Ｐゴシック" charset="-128"/>
                </a:defRPr>
              </a:lvl2pPr>
              <a:lvl3pPr marL="1143000" indent="-228600">
                <a:spcBef>
                  <a:spcPct val="20000"/>
                </a:spcBef>
                <a:buClr>
                  <a:schemeClr val="tx2"/>
                </a:buClr>
                <a:buChar char="•"/>
                <a:defRPr kumimoji="1" sz="2400">
                  <a:solidFill>
                    <a:schemeClr val="tx1"/>
                  </a:solidFill>
                  <a:latin typeface="Times New Roman" pitchFamily="18" charset="0"/>
                  <a:ea typeface="ＭＳ Ｐゴシック" charset="-128"/>
                </a:defRPr>
              </a:lvl3pPr>
              <a:lvl4pPr marL="1600200" indent="-228600">
                <a:spcBef>
                  <a:spcPct val="20000"/>
                </a:spcBef>
                <a:buClr>
                  <a:schemeClr val="tx2"/>
                </a:buClr>
                <a:buChar char="–"/>
                <a:defRPr kumimoji="1" sz="2000">
                  <a:solidFill>
                    <a:schemeClr val="tx1"/>
                  </a:solidFill>
                  <a:latin typeface="Times New Roman" pitchFamily="18" charset="0"/>
                  <a:ea typeface="ＭＳ Ｐゴシック" charset="-128"/>
                </a:defRPr>
              </a:lvl4pPr>
              <a:lvl5pPr marL="2057400" indent="-228600">
                <a:spcBef>
                  <a:spcPct val="20000"/>
                </a:spcBef>
                <a:buClr>
                  <a:schemeClr val="tx2"/>
                </a:buClr>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9pPr>
            </a:lstStyle>
            <a:p>
              <a:pPr eaLnBrk="1" fontAlgn="ctr" hangingPunct="1">
                <a:spcBef>
                  <a:spcPct val="0"/>
                </a:spcBef>
                <a:buClrTx/>
                <a:buSzTx/>
                <a:buFontTx/>
                <a:buNone/>
                <a:defRPr/>
              </a:pPr>
              <a:r>
                <a:rPr lang="ja-JP" altLang="en-US" sz="2000" b="1" dirty="0" smtClean="0">
                  <a:solidFill>
                    <a:schemeClr val="bg1"/>
                  </a:solidFill>
                  <a:latin typeface="Book Antiqua" panose="02040602050305030304" pitchFamily="18" charset="0"/>
                  <a:ea typeface="+mj-ea"/>
                </a:rPr>
                <a:t>　　　　　　　　　　　　　　　　</a:t>
              </a:r>
              <a:r>
                <a:rPr lang="en-US" altLang="ja-JP" sz="2000" b="1" dirty="0" smtClean="0">
                  <a:solidFill>
                    <a:schemeClr val="bg1"/>
                  </a:solidFill>
                  <a:latin typeface="Book Antiqua" panose="02040602050305030304" pitchFamily="18" charset="0"/>
                  <a:ea typeface="+mj-ea"/>
                </a:rPr>
                <a:t>ASABO</a:t>
              </a:r>
              <a:endParaRPr lang="en-US" altLang="ja-JP" sz="2000" b="1" dirty="0">
                <a:solidFill>
                  <a:schemeClr val="bg1"/>
                </a:solidFill>
                <a:latin typeface="Book Antiqua" panose="02040602050305030304" pitchFamily="18" charset="0"/>
                <a:ea typeface="+mj-ea"/>
              </a:endParaRPr>
            </a:p>
          </p:txBody>
        </p:sp>
        <p:sp>
          <p:nvSpPr>
            <p:cNvPr id="3077" name="Rectangle 2802">
              <a:extLst>
                <a:ext uri="{FF2B5EF4-FFF2-40B4-BE49-F238E27FC236}">
                  <a16:creationId xmlns="" xmlns:a16="http://schemas.microsoft.com/office/drawing/2014/main" id="{9FDEA98F-242E-1D49-B7B7-4E82EF2DA6C5}"/>
                </a:ext>
              </a:extLst>
            </p:cNvPr>
            <p:cNvSpPr>
              <a:spLocks noChangeArrowheads="1"/>
            </p:cNvSpPr>
            <p:nvPr/>
          </p:nvSpPr>
          <p:spPr bwMode="auto">
            <a:xfrm>
              <a:off x="4211960" y="4790802"/>
              <a:ext cx="2448272" cy="2301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Wingdings" pitchFamily="2" charset="2"/>
                <a:buChar char="|"/>
                <a:defRPr kumimoji="1" sz="3200">
                  <a:solidFill>
                    <a:schemeClr val="tx1"/>
                  </a:solidFill>
                  <a:latin typeface="Times New Roman" pitchFamily="18" charset="0"/>
                  <a:ea typeface="ＭＳ Ｐゴシック" charset="-128"/>
                </a:defRPr>
              </a:lvl1pPr>
              <a:lvl2pPr marL="742950" indent="-285750">
                <a:spcBef>
                  <a:spcPct val="20000"/>
                </a:spcBef>
                <a:buClr>
                  <a:schemeClr val="tx2"/>
                </a:buClr>
                <a:buChar char="–"/>
                <a:defRPr kumimoji="1" sz="2800">
                  <a:solidFill>
                    <a:schemeClr val="tx1"/>
                  </a:solidFill>
                  <a:latin typeface="Times New Roman" pitchFamily="18" charset="0"/>
                  <a:ea typeface="ＭＳ Ｐゴシック" charset="-128"/>
                </a:defRPr>
              </a:lvl2pPr>
              <a:lvl3pPr marL="1143000" indent="-228600">
                <a:spcBef>
                  <a:spcPct val="20000"/>
                </a:spcBef>
                <a:buClr>
                  <a:schemeClr val="tx2"/>
                </a:buClr>
                <a:buChar char="•"/>
                <a:defRPr kumimoji="1" sz="2400">
                  <a:solidFill>
                    <a:schemeClr val="tx1"/>
                  </a:solidFill>
                  <a:latin typeface="Times New Roman" pitchFamily="18" charset="0"/>
                  <a:ea typeface="ＭＳ Ｐゴシック" charset="-128"/>
                </a:defRPr>
              </a:lvl3pPr>
              <a:lvl4pPr marL="1600200" indent="-228600">
                <a:spcBef>
                  <a:spcPct val="20000"/>
                </a:spcBef>
                <a:buClr>
                  <a:schemeClr val="tx2"/>
                </a:buClr>
                <a:buChar char="–"/>
                <a:defRPr kumimoji="1" sz="2000">
                  <a:solidFill>
                    <a:schemeClr val="tx1"/>
                  </a:solidFill>
                  <a:latin typeface="Times New Roman" pitchFamily="18" charset="0"/>
                  <a:ea typeface="ＭＳ Ｐゴシック" charset="-128"/>
                </a:defRPr>
              </a:lvl4pPr>
              <a:lvl5pPr marL="2057400" indent="-228600">
                <a:spcBef>
                  <a:spcPct val="20000"/>
                </a:spcBef>
                <a:buClr>
                  <a:schemeClr val="tx2"/>
                </a:buClr>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itchFamily="18" charset="0"/>
                  <a:ea typeface="ＭＳ Ｐゴシック" charset="-128"/>
                </a:defRPr>
              </a:lvl9pPr>
            </a:lstStyle>
            <a:p>
              <a:pPr algn="ctr" eaLnBrk="1" hangingPunct="1">
                <a:spcBef>
                  <a:spcPct val="0"/>
                </a:spcBef>
                <a:buClrTx/>
                <a:buSzTx/>
                <a:buFontTx/>
                <a:buNone/>
                <a:defRPr/>
              </a:pPr>
              <a:r>
                <a:rPr lang="fr-FR" altLang="ja-JP" sz="1400" b="1" dirty="0" smtClean="0">
                  <a:solidFill>
                    <a:schemeClr val="bg1"/>
                  </a:solidFill>
                  <a:ea typeface="+mj-ea"/>
                  <a:cs typeface="Times New Roman" panose="02020603050405020304" pitchFamily="18" charset="0"/>
                </a:rPr>
                <a:t>Japan </a:t>
              </a:r>
              <a:r>
                <a:rPr lang="fr-FR" altLang="ja-JP" sz="1400" b="1" dirty="0">
                  <a:solidFill>
                    <a:schemeClr val="bg1"/>
                  </a:solidFill>
                  <a:ea typeface="+mj-ea"/>
                  <a:cs typeface="Times New Roman" panose="02020603050405020304" pitchFamily="18" charset="0"/>
                </a:rPr>
                <a:t>Linen</a:t>
              </a:r>
              <a:r>
                <a:rPr lang="ja-JP" altLang="en-US" sz="1400" b="1" dirty="0">
                  <a:solidFill>
                    <a:schemeClr val="bg1"/>
                  </a:solidFill>
                  <a:ea typeface="+mj-ea"/>
                  <a:cs typeface="Times New Roman" panose="02020603050405020304" pitchFamily="18" charset="0"/>
                </a:rPr>
                <a:t> ＆ </a:t>
              </a:r>
              <a:r>
                <a:rPr lang="fr-FR" altLang="ja-JP" sz="1400" b="1" dirty="0">
                  <a:solidFill>
                    <a:schemeClr val="bg1"/>
                  </a:solidFill>
                  <a:ea typeface="+mj-ea"/>
                  <a:cs typeface="Times New Roman" panose="02020603050405020304" pitchFamily="18" charset="0"/>
                </a:rPr>
                <a:t>Ramie </a:t>
              </a:r>
              <a:r>
                <a:rPr lang="ja-JP" altLang="en-US" sz="1400" b="1" dirty="0">
                  <a:solidFill>
                    <a:schemeClr val="bg1"/>
                  </a:solidFill>
                  <a:ea typeface="+mj-ea"/>
                  <a:cs typeface="Times New Roman" panose="02020603050405020304" pitchFamily="18" charset="0"/>
                </a:rPr>
                <a:t> </a:t>
              </a:r>
              <a:r>
                <a:rPr lang="fr-FR" altLang="ja-JP" sz="1400" b="1" dirty="0" smtClean="0">
                  <a:solidFill>
                    <a:schemeClr val="bg1"/>
                  </a:solidFill>
                  <a:ea typeface="+mj-ea"/>
                  <a:cs typeface="Times New Roman" panose="02020603050405020304" pitchFamily="18" charset="0"/>
                </a:rPr>
                <a:t>Association</a:t>
              </a:r>
              <a:endParaRPr lang="en-US" altLang="ja-JP" sz="1400" b="1" dirty="0">
                <a:solidFill>
                  <a:schemeClr val="bg1"/>
                </a:solidFill>
                <a:ea typeface="+mj-ea"/>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 xmlns:a16="http://schemas.microsoft.com/office/drawing/2014/main" id="{0C28C36E-07BA-5244-92E6-2CA014BC1650}"/>
              </a:ext>
            </a:extLst>
          </p:cNvPr>
          <p:cNvSpPr>
            <a:spLocks noGrp="1"/>
          </p:cNvSpPr>
          <p:nvPr>
            <p:ph type="body" idx="1"/>
          </p:nvPr>
        </p:nvSpPr>
        <p:spPr>
          <a:xfrm>
            <a:off x="1362472" y="548680"/>
            <a:ext cx="6419056" cy="1064468"/>
          </a:xfrm>
        </p:spPr>
        <p:txBody>
          <a:bodyPr/>
          <a:lstStyle/>
          <a:p>
            <a:pPr algn="ctr"/>
            <a:r>
              <a:rPr lang="en-US" altLang="ja-JP" sz="3200" dirty="0">
                <a:solidFill>
                  <a:srgbClr val="002060"/>
                </a:solidFill>
              </a:rPr>
              <a:t>Imports into Japan of Linen yarn</a:t>
            </a:r>
            <a:br>
              <a:rPr lang="en-US" altLang="ja-JP" sz="3200" dirty="0">
                <a:solidFill>
                  <a:srgbClr val="002060"/>
                </a:solidFill>
              </a:rPr>
            </a:br>
            <a:r>
              <a:rPr lang="en-US" altLang="ja-JP" dirty="0">
                <a:solidFill>
                  <a:srgbClr val="002060"/>
                </a:solidFill>
              </a:rPr>
              <a:t>2007</a:t>
            </a:r>
            <a:r>
              <a:rPr lang="en-US" altLang="ja-JP" i="1" dirty="0">
                <a:solidFill>
                  <a:srgbClr val="000000"/>
                </a:solidFill>
                <a:latin typeface="Times New Roman" panose="02020603050405020304" pitchFamily="18" charset="0"/>
                <a:cs typeface="Times New Roman" panose="02020603050405020304" pitchFamily="18" charset="0"/>
              </a:rPr>
              <a:t> - </a:t>
            </a:r>
            <a:r>
              <a:rPr lang="en-US" altLang="ja-JP" dirty="0">
                <a:solidFill>
                  <a:srgbClr val="002060"/>
                </a:solidFill>
              </a:rPr>
              <a:t>2018</a:t>
            </a:r>
            <a:endParaRPr kumimoji="1" lang="ja-JP" altLang="en-US" sz="2000" dirty="0">
              <a:solidFill>
                <a:srgbClr val="002060"/>
              </a:solidFill>
            </a:endParaRPr>
          </a:p>
        </p:txBody>
      </p:sp>
      <p:graphicFrame>
        <p:nvGraphicFramePr>
          <p:cNvPr id="10244" name="コンテンツ プレースホルダー 8">
            <a:extLst>
              <a:ext uri="{FF2B5EF4-FFF2-40B4-BE49-F238E27FC236}">
                <a16:creationId xmlns="" xmlns:a16="http://schemas.microsoft.com/office/drawing/2014/main" id="{A0572F00-905C-3042-9E8E-D7E5D6686064}"/>
              </a:ext>
            </a:extLst>
          </p:cNvPr>
          <p:cNvGraphicFramePr>
            <a:graphicFrameLocks noGrp="1"/>
          </p:cNvGraphicFramePr>
          <p:nvPr>
            <p:ph sz="half" idx="2"/>
            <p:extLst>
              <p:ext uri="{D42A27DB-BD31-4B8C-83A1-F6EECF244321}">
                <p14:modId xmlns:p14="http://schemas.microsoft.com/office/powerpoint/2010/main" val="2891863627"/>
              </p:ext>
            </p:extLst>
          </p:nvPr>
        </p:nvGraphicFramePr>
        <p:xfrm>
          <a:off x="469900" y="2520950"/>
          <a:ext cx="4173538" cy="2546350"/>
        </p:xfrm>
        <a:graphic>
          <a:graphicData uri="http://schemas.openxmlformats.org/presentationml/2006/ole">
            <mc:AlternateContent xmlns:mc="http://schemas.openxmlformats.org/markup-compatibility/2006">
              <mc:Choice xmlns:v="urn:schemas-microsoft-com:vml" Requires="v">
                <p:oleObj spid="_x0000_s67684" name="ワークシート" r:id="rId3" imgW="8524959" imgH="5200740" progId="Excel.Sheet.8">
                  <p:embed/>
                </p:oleObj>
              </mc:Choice>
              <mc:Fallback>
                <p:oleObj name="ワークシート" r:id="rId3" imgW="8524959" imgH="5200740" progId="Excel.Sheet.8">
                  <p:embed/>
                  <p:pic>
                    <p:nvPicPr>
                      <p:cNvPr id="0" name=""/>
                      <p:cNvPicPr>
                        <a:picLocks noGrp="1" noChangeArrowheads="1"/>
                      </p:cNvPicPr>
                      <p:nvPr/>
                    </p:nvPicPr>
                    <p:blipFill>
                      <a:blip r:embed="rId4"/>
                      <a:srcRect/>
                      <a:stretch>
                        <a:fillRect/>
                      </a:stretch>
                    </p:blipFill>
                    <p:spPr bwMode="auto">
                      <a:xfrm>
                        <a:off x="469900" y="2520950"/>
                        <a:ext cx="4173538" cy="2546350"/>
                      </a:xfrm>
                      <a:prstGeom prst="rect">
                        <a:avLst/>
                      </a:prstGeom>
                      <a:noFill/>
                      <a:ln>
                        <a:noFill/>
                      </a:ln>
                    </p:spPr>
                  </p:pic>
                </p:oleObj>
              </mc:Fallback>
            </mc:AlternateContent>
          </a:graphicData>
        </a:graphic>
      </p:graphicFrame>
      <p:graphicFrame>
        <p:nvGraphicFramePr>
          <p:cNvPr id="16" name="コンテンツ プレースホルダー 6">
            <a:extLst>
              <a:ext uri="{FF2B5EF4-FFF2-40B4-BE49-F238E27FC236}">
                <a16:creationId xmlns="" xmlns:a16="http://schemas.microsoft.com/office/drawing/2014/main" id="{D9EF427C-DA16-8E4F-BB27-0DF8865569B8}"/>
              </a:ext>
            </a:extLst>
          </p:cNvPr>
          <p:cNvGraphicFramePr>
            <a:graphicFrameLocks noGrp="1"/>
          </p:cNvGraphicFramePr>
          <p:nvPr>
            <p:ph sz="quarter" idx="4"/>
            <p:extLst>
              <p:ext uri="{D42A27DB-BD31-4B8C-83A1-F6EECF244321}">
                <p14:modId xmlns:p14="http://schemas.microsoft.com/office/powerpoint/2010/main" val="1454704470"/>
              </p:ext>
            </p:extLst>
          </p:nvPr>
        </p:nvGraphicFramePr>
        <p:xfrm>
          <a:off x="4643438" y="2555875"/>
          <a:ext cx="4041775" cy="2430463"/>
        </p:xfrm>
        <a:graphic>
          <a:graphicData uri="http://schemas.openxmlformats.org/presentationml/2006/ole">
            <mc:AlternateContent xmlns:mc="http://schemas.openxmlformats.org/markup-compatibility/2006">
              <mc:Choice xmlns:v="urn:schemas-microsoft-com:vml" Requires="v">
                <p:oleObj spid="_x0000_s67685" name="グラフ" r:id="rId5" imgW="17322800" imgH="10414000" progId="Excel.Chart.8">
                  <p:embed/>
                </p:oleObj>
              </mc:Choice>
              <mc:Fallback>
                <p:oleObj name="グラフ" r:id="rId5" imgW="17322800" imgH="10414000"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555875"/>
                        <a:ext cx="4041775" cy="2430463"/>
                      </a:xfrm>
                      <a:prstGeom prst="rect">
                        <a:avLst/>
                      </a:prstGeom>
                      <a:noFill/>
                      <a:ln>
                        <a:noFill/>
                      </a:ln>
                    </p:spPr>
                  </p:pic>
                </p:oleObj>
              </mc:Fallback>
            </mc:AlternateContent>
          </a:graphicData>
        </a:graphic>
      </p:graphicFrame>
      <p:sp>
        <p:nvSpPr>
          <p:cNvPr id="10243" name="スライド番号プレースホルダー 3">
            <a:extLst>
              <a:ext uri="{FF2B5EF4-FFF2-40B4-BE49-F238E27FC236}">
                <a16:creationId xmlns="" xmlns:a16="http://schemas.microsoft.com/office/drawing/2014/main" id="{999891D1-0902-1F4A-8C38-1DFF0BDD156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fld id="{D69D2AF6-A32F-7248-B4F3-A914CC40401B}" type="slidenum">
              <a:rPr lang="en-US" altLang="ja-JP" sz="1400">
                <a:solidFill>
                  <a:schemeClr val="tx2"/>
                </a:solidFill>
                <a:latin typeface="Arial" panose="020B0604020202020204" pitchFamily="34" charset="0"/>
              </a:rPr>
              <a:pPr>
                <a:spcBef>
                  <a:spcPct val="0"/>
                </a:spcBef>
                <a:buClrTx/>
                <a:buSzTx/>
                <a:buFontTx/>
                <a:buNone/>
              </a:pPr>
              <a:t>10</a:t>
            </a:fld>
            <a:endParaRPr lang="en-US" altLang="ja-JP" sz="1400" dirty="0">
              <a:solidFill>
                <a:schemeClr val="tx2"/>
              </a:solidFill>
              <a:latin typeface="Arial" panose="020B0604020202020204" pitchFamily="34" charset="0"/>
            </a:endParaRPr>
          </a:p>
        </p:txBody>
      </p:sp>
      <p:sp>
        <p:nvSpPr>
          <p:cNvPr id="12" name="テキスト ボックス 11">
            <a:extLst>
              <a:ext uri="{FF2B5EF4-FFF2-40B4-BE49-F238E27FC236}">
                <a16:creationId xmlns="" xmlns:a16="http://schemas.microsoft.com/office/drawing/2014/main" id="{A854A648-B1D2-4E44-A63D-89815529A6F9}"/>
              </a:ext>
            </a:extLst>
          </p:cNvPr>
          <p:cNvSpPr txBox="1">
            <a:spLocks noChangeArrowheads="1"/>
          </p:cNvSpPr>
          <p:nvPr/>
        </p:nvSpPr>
        <p:spPr bwMode="auto">
          <a:xfrm>
            <a:off x="1835696" y="1988840"/>
            <a:ext cx="14401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ja-JP" sz="1600" b="1" dirty="0">
                <a:solidFill>
                  <a:srgbClr val="000000"/>
                </a:solidFill>
                <a:latin typeface="Candara" panose="020E0502030303020204" pitchFamily="34" charset="0"/>
              </a:rPr>
              <a:t>Quantity:  ton</a:t>
            </a:r>
          </a:p>
        </p:txBody>
      </p:sp>
      <p:sp>
        <p:nvSpPr>
          <p:cNvPr id="15" name="正方形/長方形 7">
            <a:extLst>
              <a:ext uri="{FF2B5EF4-FFF2-40B4-BE49-F238E27FC236}">
                <a16:creationId xmlns="" xmlns:a16="http://schemas.microsoft.com/office/drawing/2014/main" id="{57B31FD9-1856-5D41-8EDF-9380DE621BA5}"/>
              </a:ext>
            </a:extLst>
          </p:cNvPr>
          <p:cNvSpPr>
            <a:spLocks noChangeArrowheads="1"/>
          </p:cNvSpPr>
          <p:nvPr/>
        </p:nvSpPr>
        <p:spPr bwMode="auto">
          <a:xfrm flipH="1">
            <a:off x="6084168" y="1988840"/>
            <a:ext cx="1368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ja-JP" sz="1600" b="1" dirty="0">
                <a:solidFill>
                  <a:srgbClr val="000000"/>
                </a:solidFill>
                <a:latin typeface="Candara" panose="020E0502030303020204" pitchFamily="34" charset="0"/>
              </a:rPr>
              <a:t>Value</a:t>
            </a:r>
            <a:r>
              <a:rPr lang="ja-JP" altLang="en-US" sz="1600" b="1" dirty="0">
                <a:solidFill>
                  <a:srgbClr val="000000"/>
                </a:solidFill>
                <a:latin typeface="Candara" panose="020E0502030303020204" pitchFamily="34" charset="0"/>
              </a:rPr>
              <a:t> </a:t>
            </a:r>
            <a:r>
              <a:rPr lang="en-US" altLang="ja-JP" sz="1600" b="1" dirty="0">
                <a:solidFill>
                  <a:srgbClr val="000000"/>
                </a:solidFill>
                <a:latin typeface="Candara" panose="020E0502030303020204" pitchFamily="34" charset="0"/>
              </a:rPr>
              <a:t>: </a:t>
            </a:r>
            <a:r>
              <a:rPr lang="ja-JP" altLang="en-US" sz="1600" b="1" dirty="0">
                <a:solidFill>
                  <a:srgbClr val="000000"/>
                </a:solidFill>
                <a:latin typeface="Candara" panose="020E0502030303020204" pitchFamily="34" charset="0"/>
              </a:rPr>
              <a:t> </a:t>
            </a:r>
            <a:r>
              <a:rPr lang="en-US" altLang="ja-JP" sz="1600" b="1" dirty="0">
                <a:solidFill>
                  <a:srgbClr val="000000"/>
                </a:solidFill>
                <a:latin typeface="Candara" panose="020E0502030303020204" pitchFamily="34" charset="0"/>
              </a:rPr>
              <a:t>\1000</a:t>
            </a:r>
            <a:endParaRPr lang="ja-JP" altLang="en-US" sz="1600" b="1" dirty="0">
              <a:solidFill>
                <a:srgbClr val="000000"/>
              </a:solidFill>
              <a:latin typeface="Arial" panose="020B0604020202020204" pitchFamily="34" charset="0"/>
            </a:endParaRPr>
          </a:p>
        </p:txBody>
      </p:sp>
      <p:sp>
        <p:nvSpPr>
          <p:cNvPr id="10" name="テキスト プレースホルダー 2">
            <a:extLst>
              <a:ext uri="{FF2B5EF4-FFF2-40B4-BE49-F238E27FC236}">
                <a16:creationId xmlns="" xmlns:a16="http://schemas.microsoft.com/office/drawing/2014/main" id="{0C28C36E-07BA-5244-92E6-2CA014BC1650}"/>
              </a:ext>
            </a:extLst>
          </p:cNvPr>
          <p:cNvSpPr txBox="1">
            <a:spLocks/>
          </p:cNvSpPr>
          <p:nvPr/>
        </p:nvSpPr>
        <p:spPr bwMode="auto">
          <a:xfrm>
            <a:off x="2735263" y="5877272"/>
            <a:ext cx="367347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Clr>
                <a:schemeClr val="tx2"/>
              </a:buClr>
              <a:buSzPct val="65000"/>
              <a:buFont typeface="Wingdings" pitchFamily="2" charset="2"/>
              <a:buNone/>
              <a:defRPr kumimoji="1" sz="2400" b="1">
                <a:solidFill>
                  <a:schemeClr val="tx1"/>
                </a:solidFill>
                <a:latin typeface="+mn-lt"/>
                <a:ea typeface="+mn-ea"/>
                <a:cs typeface="+mn-cs"/>
              </a:defRPr>
            </a:lvl1pPr>
            <a:lvl2pPr marL="457200" indent="0" algn="l" rtl="0" eaLnBrk="0" fontAlgn="base" hangingPunct="0">
              <a:spcBef>
                <a:spcPct val="20000"/>
              </a:spcBef>
              <a:spcAft>
                <a:spcPct val="0"/>
              </a:spcAft>
              <a:buClr>
                <a:schemeClr val="tx2"/>
              </a:buClr>
              <a:buNone/>
              <a:defRPr kumimoji="1" sz="2000" b="1">
                <a:solidFill>
                  <a:schemeClr val="tx1"/>
                </a:solidFill>
                <a:latin typeface="+mn-lt"/>
                <a:ea typeface="+mn-ea"/>
              </a:defRPr>
            </a:lvl2pPr>
            <a:lvl3pPr marL="914400" indent="0" algn="l" rtl="0" eaLnBrk="0" fontAlgn="base" hangingPunct="0">
              <a:spcBef>
                <a:spcPct val="20000"/>
              </a:spcBef>
              <a:spcAft>
                <a:spcPct val="0"/>
              </a:spcAft>
              <a:buClr>
                <a:schemeClr val="tx2"/>
              </a:buClr>
              <a:buNone/>
              <a:defRPr kumimoji="1" sz="1800" b="1">
                <a:solidFill>
                  <a:schemeClr val="tx1"/>
                </a:solidFill>
                <a:latin typeface="+mn-lt"/>
                <a:ea typeface="+mn-ea"/>
              </a:defRPr>
            </a:lvl3pPr>
            <a:lvl4pPr marL="1371600" indent="0" algn="l" rtl="0" eaLnBrk="0" fontAlgn="base" hangingPunct="0">
              <a:spcBef>
                <a:spcPct val="20000"/>
              </a:spcBef>
              <a:spcAft>
                <a:spcPct val="0"/>
              </a:spcAft>
              <a:buClr>
                <a:schemeClr val="tx2"/>
              </a:buClr>
              <a:buNone/>
              <a:defRPr kumimoji="1" sz="1600" b="1">
                <a:solidFill>
                  <a:schemeClr val="tx1"/>
                </a:solidFill>
                <a:latin typeface="+mn-lt"/>
                <a:ea typeface="+mn-ea"/>
              </a:defRPr>
            </a:lvl4pPr>
            <a:lvl5pPr marL="1828800" indent="0" algn="l" rtl="0" eaLnBrk="0" fontAlgn="base" hangingPunct="0">
              <a:spcBef>
                <a:spcPct val="20000"/>
              </a:spcBef>
              <a:spcAft>
                <a:spcPct val="0"/>
              </a:spcAft>
              <a:buClr>
                <a:schemeClr val="tx2"/>
              </a:buClr>
              <a:buNone/>
              <a:defRPr kumimoji="1" sz="1600" b="1">
                <a:solidFill>
                  <a:schemeClr val="tx1"/>
                </a:solidFill>
                <a:latin typeface="+mn-lt"/>
                <a:ea typeface="+mn-ea"/>
              </a:defRPr>
            </a:lvl5pPr>
            <a:lvl6pPr marL="2286000" indent="0" algn="l" rtl="0" fontAlgn="base">
              <a:spcBef>
                <a:spcPct val="20000"/>
              </a:spcBef>
              <a:spcAft>
                <a:spcPct val="0"/>
              </a:spcAft>
              <a:buClr>
                <a:schemeClr val="tx2"/>
              </a:buClr>
              <a:buNone/>
              <a:defRPr kumimoji="1" sz="1600" b="1">
                <a:solidFill>
                  <a:schemeClr val="tx1"/>
                </a:solidFill>
                <a:latin typeface="+mn-lt"/>
                <a:ea typeface="+mn-ea"/>
              </a:defRPr>
            </a:lvl6pPr>
            <a:lvl7pPr marL="2743200" indent="0" algn="l" rtl="0" fontAlgn="base">
              <a:spcBef>
                <a:spcPct val="20000"/>
              </a:spcBef>
              <a:spcAft>
                <a:spcPct val="0"/>
              </a:spcAft>
              <a:buClr>
                <a:schemeClr val="tx2"/>
              </a:buClr>
              <a:buNone/>
              <a:defRPr kumimoji="1" sz="1600" b="1">
                <a:solidFill>
                  <a:schemeClr val="tx1"/>
                </a:solidFill>
                <a:latin typeface="+mn-lt"/>
                <a:ea typeface="+mn-ea"/>
              </a:defRPr>
            </a:lvl7pPr>
            <a:lvl8pPr marL="3200400" indent="0" algn="l" rtl="0" fontAlgn="base">
              <a:spcBef>
                <a:spcPct val="20000"/>
              </a:spcBef>
              <a:spcAft>
                <a:spcPct val="0"/>
              </a:spcAft>
              <a:buClr>
                <a:schemeClr val="tx2"/>
              </a:buClr>
              <a:buNone/>
              <a:defRPr kumimoji="1" sz="1600" b="1">
                <a:solidFill>
                  <a:schemeClr val="tx1"/>
                </a:solidFill>
                <a:latin typeface="+mn-lt"/>
                <a:ea typeface="+mn-ea"/>
              </a:defRPr>
            </a:lvl8pPr>
            <a:lvl9pPr marL="3657600" indent="0" algn="l" rtl="0" fontAlgn="base">
              <a:spcBef>
                <a:spcPct val="20000"/>
              </a:spcBef>
              <a:spcAft>
                <a:spcPct val="0"/>
              </a:spcAft>
              <a:buClr>
                <a:schemeClr val="tx2"/>
              </a:buClr>
              <a:buNone/>
              <a:defRPr kumimoji="1" sz="1600" b="1">
                <a:solidFill>
                  <a:schemeClr val="tx1"/>
                </a:solidFill>
                <a:latin typeface="+mn-lt"/>
                <a:ea typeface="+mn-ea"/>
              </a:defRPr>
            </a:lvl9pPr>
          </a:lstStyle>
          <a:p>
            <a:r>
              <a:rPr lang="en-US" altLang="ja-JP" sz="1000" kern="0" dirty="0">
                <a:solidFill>
                  <a:srgbClr val="002060"/>
                </a:solidFill>
              </a:rPr>
              <a:t>Source : Trade Statistics of Japan by Ministry of Finance</a:t>
            </a:r>
            <a:endParaRPr lang="ja-JP" altLang="en-US" sz="1000" kern="0" dirty="0">
              <a:solidFill>
                <a:srgbClr val="002060"/>
              </a:solidFill>
            </a:endParaRPr>
          </a:p>
        </p:txBody>
      </p:sp>
    </p:spTree>
    <p:extLst>
      <p:ext uri="{BB962C8B-B14F-4D97-AF65-F5344CB8AC3E}">
        <p14:creationId xmlns:p14="http://schemas.microsoft.com/office/powerpoint/2010/main" val="348978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p:cTn id="19" dur="500" fill="hold"/>
                                        <p:tgtEl>
                                          <p:spTgt spid="10244"/>
                                        </p:tgtEl>
                                        <p:attrNameLst>
                                          <p:attrName>ppt_w</p:attrName>
                                        </p:attrNameLst>
                                      </p:cBhvr>
                                      <p:tavLst>
                                        <p:tav tm="0">
                                          <p:val>
                                            <p:fltVal val="0"/>
                                          </p:val>
                                        </p:tav>
                                        <p:tav tm="100000">
                                          <p:val>
                                            <p:strVal val="#ppt_w"/>
                                          </p:val>
                                        </p:tav>
                                      </p:tavLst>
                                    </p:anim>
                                    <p:anim calcmode="lin" valueType="num">
                                      <p:cBhvr>
                                        <p:cTn id="20" dur="500" fill="hold"/>
                                        <p:tgtEl>
                                          <p:spTgt spid="10244"/>
                                        </p:tgtEl>
                                        <p:attrNameLst>
                                          <p:attrName>ppt_h</p:attrName>
                                        </p:attrNameLst>
                                      </p:cBhvr>
                                      <p:tavLst>
                                        <p:tav tm="0">
                                          <p:val>
                                            <p:fltVal val="0"/>
                                          </p:val>
                                        </p:tav>
                                        <p:tav tm="100000">
                                          <p:val>
                                            <p:strVal val="#ppt_h"/>
                                          </p:val>
                                        </p:tav>
                                      </p:tavLst>
                                    </p:anim>
                                    <p:animEffect transition="in" filter="fade">
                                      <p:cBhvr>
                                        <p:cTn id="21" dur="500"/>
                                        <p:tgtEl>
                                          <p:spTgt spid="1024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OleChart spid="10244" grpId="0"/>
      <p:bldOleChart spid="16"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2">
            <a:extLst>
              <a:ext uri="{FF2B5EF4-FFF2-40B4-BE49-F238E27FC236}">
                <a16:creationId xmlns="" xmlns:a16="http://schemas.microsoft.com/office/drawing/2014/main" id="{D5A91881-043B-D243-A554-45614FDE2064}"/>
              </a:ext>
            </a:extLst>
          </p:cNvPr>
          <p:cNvSpPr>
            <a:spLocks noGrp="1"/>
          </p:cNvSpPr>
          <p:nvPr>
            <p:ph type="title"/>
          </p:nvPr>
        </p:nvSpPr>
        <p:spPr>
          <a:xfrm>
            <a:off x="1007604" y="404664"/>
            <a:ext cx="7128792" cy="1656184"/>
          </a:xfrm>
        </p:spPr>
        <p:txBody>
          <a:bodyPr/>
          <a:lstStyle/>
          <a:p>
            <a:r>
              <a:rPr lang="en-US" altLang="ja-JP" sz="3200" b="1" dirty="0">
                <a:solidFill>
                  <a:srgbClr val="002060"/>
                </a:solidFill>
              </a:rPr>
              <a:t>Imports into Japan of ASA(</a:t>
            </a:r>
            <a:r>
              <a:rPr lang="en-US" altLang="ja-JP" sz="3200" b="1" dirty="0" err="1">
                <a:solidFill>
                  <a:srgbClr val="002060"/>
                </a:solidFill>
              </a:rPr>
              <a:t>Linen,Ramie,Hemp</a:t>
            </a:r>
            <a:r>
              <a:rPr lang="en-US" altLang="ja-JP" sz="3200" b="1" dirty="0">
                <a:solidFill>
                  <a:srgbClr val="002060"/>
                </a:solidFill>
              </a:rPr>
              <a:t>)fabrics</a:t>
            </a:r>
            <a:r>
              <a:rPr lang="en-US" altLang="ja-JP" sz="2400" b="1" dirty="0"/>
              <a:t/>
            </a:r>
            <a:br>
              <a:rPr lang="en-US" altLang="ja-JP" sz="2400" b="1" dirty="0"/>
            </a:br>
            <a:r>
              <a:rPr lang="en-US" altLang="ja-JP" sz="2400" b="1" dirty="0">
                <a:solidFill>
                  <a:srgbClr val="002060"/>
                </a:solidFill>
              </a:rPr>
              <a:t>2009</a:t>
            </a:r>
            <a:r>
              <a:rPr lang="en-US" altLang="ja-JP" sz="2400" i="1" dirty="0">
                <a:solidFill>
                  <a:srgbClr val="000000"/>
                </a:solidFill>
                <a:latin typeface="Times New Roman" panose="02020603050405020304" pitchFamily="18" charset="0"/>
                <a:cs typeface="Times New Roman" panose="02020603050405020304" pitchFamily="18" charset="0"/>
              </a:rPr>
              <a:t> - </a:t>
            </a:r>
            <a:r>
              <a:rPr lang="en-US" altLang="ja-JP" sz="2400" b="1" dirty="0">
                <a:solidFill>
                  <a:srgbClr val="002060"/>
                </a:solidFill>
              </a:rPr>
              <a:t>2018</a:t>
            </a:r>
            <a:endParaRPr lang="ja-JP" altLang="en-US" sz="2400" b="1" dirty="0">
              <a:solidFill>
                <a:srgbClr val="002060"/>
              </a:solidFill>
            </a:endParaRPr>
          </a:p>
        </p:txBody>
      </p:sp>
      <p:graphicFrame>
        <p:nvGraphicFramePr>
          <p:cNvPr id="19" name="コンテンツ プレースホルダー 4">
            <a:extLst>
              <a:ext uri="{FF2B5EF4-FFF2-40B4-BE49-F238E27FC236}">
                <a16:creationId xmlns="" xmlns:a16="http://schemas.microsoft.com/office/drawing/2014/main" id="{4024CB4C-2E0E-054C-B3C1-C9694CACCB5A}"/>
              </a:ext>
            </a:extLst>
          </p:cNvPr>
          <p:cNvGraphicFramePr>
            <a:graphicFrameLocks noGrp="1"/>
          </p:cNvGraphicFramePr>
          <p:nvPr>
            <p:ph sz="half" idx="2"/>
            <p:extLst>
              <p:ext uri="{D42A27DB-BD31-4B8C-83A1-F6EECF244321}">
                <p14:modId xmlns:p14="http://schemas.microsoft.com/office/powerpoint/2010/main" val="268136010"/>
              </p:ext>
            </p:extLst>
          </p:nvPr>
        </p:nvGraphicFramePr>
        <p:xfrm>
          <a:off x="395288" y="2822575"/>
          <a:ext cx="4235450" cy="2578100"/>
        </p:xfrm>
        <a:graphic>
          <a:graphicData uri="http://schemas.openxmlformats.org/presentationml/2006/ole">
            <mc:AlternateContent xmlns:mc="http://schemas.openxmlformats.org/markup-compatibility/2006">
              <mc:Choice xmlns:v="urn:schemas-microsoft-com:vml" Requires="v">
                <p:oleObj spid="_x0000_s68706" name="グラフ" r:id="rId3" imgW="17729200" imgH="10795000" progId="Excel.Chart.8">
                  <p:embed/>
                </p:oleObj>
              </mc:Choice>
              <mc:Fallback>
                <p:oleObj name="グラフ" r:id="rId3" imgW="17729200" imgH="10795000"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822575"/>
                        <a:ext cx="4235450" cy="2578100"/>
                      </a:xfrm>
                      <a:prstGeom prst="rect">
                        <a:avLst/>
                      </a:prstGeom>
                      <a:noFill/>
                      <a:ln>
                        <a:noFill/>
                      </a:ln>
                    </p:spPr>
                  </p:pic>
                </p:oleObj>
              </mc:Fallback>
            </mc:AlternateContent>
          </a:graphicData>
        </a:graphic>
      </p:graphicFrame>
      <p:graphicFrame>
        <p:nvGraphicFramePr>
          <p:cNvPr id="20" name="コンテンツ プレースホルダー 6">
            <a:extLst>
              <a:ext uri="{FF2B5EF4-FFF2-40B4-BE49-F238E27FC236}">
                <a16:creationId xmlns="" xmlns:a16="http://schemas.microsoft.com/office/drawing/2014/main" id="{8D621F03-8EC5-F940-9D9C-ECDA25CD1A86}"/>
              </a:ext>
            </a:extLst>
          </p:cNvPr>
          <p:cNvGraphicFramePr>
            <a:graphicFrameLocks noGrp="1"/>
          </p:cNvGraphicFramePr>
          <p:nvPr>
            <p:ph sz="quarter" idx="4"/>
            <p:extLst>
              <p:ext uri="{D42A27DB-BD31-4B8C-83A1-F6EECF244321}">
                <p14:modId xmlns:p14="http://schemas.microsoft.com/office/powerpoint/2010/main" val="656459631"/>
              </p:ext>
            </p:extLst>
          </p:nvPr>
        </p:nvGraphicFramePr>
        <p:xfrm>
          <a:off x="4778375" y="2824163"/>
          <a:ext cx="4041775" cy="2474912"/>
        </p:xfrm>
        <a:graphic>
          <a:graphicData uri="http://schemas.openxmlformats.org/presentationml/2006/ole">
            <mc:AlternateContent xmlns:mc="http://schemas.openxmlformats.org/markup-compatibility/2006">
              <mc:Choice xmlns:v="urn:schemas-microsoft-com:vml" Requires="v">
                <p:oleObj spid="_x0000_s68707" name="グラフ" r:id="rId5" imgW="17005300" imgH="10414000" progId="Excel.Chart.8">
                  <p:embed/>
                </p:oleObj>
              </mc:Choice>
              <mc:Fallback>
                <p:oleObj name="グラフ" r:id="rId5" imgW="17005300" imgH="10414000"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375" y="2824163"/>
                        <a:ext cx="4041775" cy="2474912"/>
                      </a:xfrm>
                      <a:prstGeom prst="rect">
                        <a:avLst/>
                      </a:prstGeom>
                      <a:noFill/>
                      <a:ln>
                        <a:noFill/>
                      </a:ln>
                    </p:spPr>
                  </p:pic>
                </p:oleObj>
              </mc:Fallback>
            </mc:AlternateContent>
          </a:graphicData>
        </a:graphic>
      </p:graphicFrame>
      <p:sp>
        <p:nvSpPr>
          <p:cNvPr id="7" name="スライド番号プレースホルダー 6">
            <a:extLst>
              <a:ext uri="{FF2B5EF4-FFF2-40B4-BE49-F238E27FC236}">
                <a16:creationId xmlns="" xmlns:a16="http://schemas.microsoft.com/office/drawing/2014/main" id="{080A4ADA-DFE5-E044-B8F5-FBF886153D59}"/>
              </a:ext>
            </a:extLst>
          </p:cNvPr>
          <p:cNvSpPr>
            <a:spLocks noGrp="1"/>
          </p:cNvSpPr>
          <p:nvPr>
            <p:ph type="sldNum" sz="quarter" idx="12"/>
          </p:nvPr>
        </p:nvSpPr>
        <p:spPr/>
        <p:txBody>
          <a:bodyPr/>
          <a:lstStyle/>
          <a:p>
            <a:fld id="{736A770F-D6C0-524C-93A1-A1D1A5105A21}" type="slidenum">
              <a:rPr lang="en-US" altLang="ja-JP" smtClean="0"/>
              <a:pPr/>
              <a:t>11</a:t>
            </a:fld>
            <a:endParaRPr lang="en-US" altLang="ja-JP"/>
          </a:p>
        </p:txBody>
      </p:sp>
      <p:sp>
        <p:nvSpPr>
          <p:cNvPr id="10" name="テキスト ボックス 9">
            <a:extLst>
              <a:ext uri="{FF2B5EF4-FFF2-40B4-BE49-F238E27FC236}">
                <a16:creationId xmlns="" xmlns:a16="http://schemas.microsoft.com/office/drawing/2014/main" id="{A854A648-B1D2-4E44-A63D-89815529A6F9}"/>
              </a:ext>
            </a:extLst>
          </p:cNvPr>
          <p:cNvSpPr txBox="1">
            <a:spLocks noChangeArrowheads="1"/>
          </p:cNvSpPr>
          <p:nvPr/>
        </p:nvSpPr>
        <p:spPr bwMode="auto">
          <a:xfrm>
            <a:off x="1619672" y="2168526"/>
            <a:ext cx="18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ja-JP" sz="1600" b="1" dirty="0">
                <a:solidFill>
                  <a:srgbClr val="000000"/>
                </a:solidFill>
                <a:latin typeface="Candara" panose="020E0502030303020204" pitchFamily="34" charset="0"/>
              </a:rPr>
              <a:t>Quantity: 1000</a:t>
            </a:r>
            <a:r>
              <a:rPr lang="ja-JP" altLang="en-US" sz="1600" b="1" dirty="0">
                <a:solidFill>
                  <a:srgbClr val="000000"/>
                </a:solidFill>
                <a:latin typeface="Candara" panose="020E0502030303020204" pitchFamily="34" charset="0"/>
              </a:rPr>
              <a:t>㎡</a:t>
            </a:r>
            <a:r>
              <a:rPr lang="en-US" altLang="ja-JP" sz="1600" b="1" dirty="0">
                <a:solidFill>
                  <a:srgbClr val="000000"/>
                </a:solidFill>
                <a:latin typeface="Candara" panose="020E0502030303020204" pitchFamily="34" charset="0"/>
              </a:rPr>
              <a:t> </a:t>
            </a:r>
          </a:p>
        </p:txBody>
      </p:sp>
      <p:sp>
        <p:nvSpPr>
          <p:cNvPr id="11" name="正方形/長方形 7">
            <a:extLst>
              <a:ext uri="{FF2B5EF4-FFF2-40B4-BE49-F238E27FC236}">
                <a16:creationId xmlns="" xmlns:a16="http://schemas.microsoft.com/office/drawing/2014/main" id="{57B31FD9-1856-5D41-8EDF-9380DE621BA5}"/>
              </a:ext>
            </a:extLst>
          </p:cNvPr>
          <p:cNvSpPr>
            <a:spLocks noChangeArrowheads="1"/>
          </p:cNvSpPr>
          <p:nvPr/>
        </p:nvSpPr>
        <p:spPr bwMode="auto">
          <a:xfrm flipH="1">
            <a:off x="6156176" y="2168526"/>
            <a:ext cx="12961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ja-JP" sz="1600" b="1" dirty="0">
                <a:solidFill>
                  <a:srgbClr val="000000"/>
                </a:solidFill>
                <a:latin typeface="Candara" panose="020E0502030303020204" pitchFamily="34" charset="0"/>
              </a:rPr>
              <a:t>Value</a:t>
            </a:r>
            <a:r>
              <a:rPr lang="ja-JP" altLang="en-US" sz="1600" b="1" dirty="0">
                <a:solidFill>
                  <a:srgbClr val="000000"/>
                </a:solidFill>
                <a:latin typeface="Candara" panose="020E0502030303020204" pitchFamily="34" charset="0"/>
              </a:rPr>
              <a:t> </a:t>
            </a:r>
            <a:r>
              <a:rPr lang="en-US" altLang="ja-JP" sz="1600" b="1" dirty="0">
                <a:solidFill>
                  <a:srgbClr val="000000"/>
                </a:solidFill>
                <a:latin typeface="Candara" panose="020E0502030303020204" pitchFamily="34" charset="0"/>
              </a:rPr>
              <a:t>: \1000</a:t>
            </a:r>
            <a:endParaRPr lang="ja-JP" altLang="en-US" sz="16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00785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OleChart spid="19" grpId="0"/>
      <p:bldOleChart spid="20"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a:extLst>
              <a:ext uri="{FF2B5EF4-FFF2-40B4-BE49-F238E27FC236}">
                <a16:creationId xmlns="" xmlns:a16="http://schemas.microsoft.com/office/drawing/2014/main" id="{464DE182-2DED-2C47-8B6D-514F2B1102D8}"/>
              </a:ext>
            </a:extLst>
          </p:cNvPr>
          <p:cNvSpPr>
            <a:spLocks noGrp="1"/>
          </p:cNvSpPr>
          <p:nvPr>
            <p:ph type="title"/>
          </p:nvPr>
        </p:nvSpPr>
        <p:spPr>
          <a:xfrm>
            <a:off x="466723" y="116632"/>
            <a:ext cx="8229600" cy="720080"/>
          </a:xfrm>
        </p:spPr>
        <p:txBody>
          <a:bodyPr/>
          <a:lstStyle/>
          <a:p>
            <a:r>
              <a:rPr lang="en-US" altLang="ja-JP" sz="2200" b="1" dirty="0"/>
              <a:t>Fabric Report</a:t>
            </a:r>
            <a:r>
              <a:rPr lang="ja-JP" altLang="en-US" sz="2200" b="1" dirty="0"/>
              <a:t> </a:t>
            </a:r>
            <a:r>
              <a:rPr lang="en-US" altLang="ja-JP" sz="2200" b="1" dirty="0"/>
              <a:t>of Premiere Vision Paris</a:t>
            </a:r>
            <a:br>
              <a:rPr lang="en-US" altLang="ja-JP" sz="2200" b="1" dirty="0"/>
            </a:br>
            <a:r>
              <a:rPr lang="en-US" altLang="ja-JP" sz="1400" b="1" dirty="0"/>
              <a:t>(13-15 Feb. 2018)</a:t>
            </a:r>
            <a:endParaRPr lang="ja-JP" altLang="en-US" sz="1400" b="1" dirty="0"/>
          </a:p>
        </p:txBody>
      </p:sp>
      <p:sp>
        <p:nvSpPr>
          <p:cNvPr id="3" name="コンテンツ プレースホルダー 2">
            <a:extLst>
              <a:ext uri="{FF2B5EF4-FFF2-40B4-BE49-F238E27FC236}">
                <a16:creationId xmlns="" xmlns:a16="http://schemas.microsoft.com/office/drawing/2014/main" id="{0D45C9CB-BB02-8F46-BD1C-B9B2F7548544}"/>
              </a:ext>
            </a:extLst>
          </p:cNvPr>
          <p:cNvSpPr>
            <a:spLocks noGrp="1"/>
          </p:cNvSpPr>
          <p:nvPr>
            <p:ph idx="1"/>
          </p:nvPr>
        </p:nvSpPr>
        <p:spPr>
          <a:xfrm>
            <a:off x="159694" y="620688"/>
            <a:ext cx="8984306" cy="3200401"/>
          </a:xfrm>
          <a:noFill/>
        </p:spPr>
        <p:txBody>
          <a:bodyPr>
            <a:normAutofit/>
          </a:bodyPr>
          <a:lstStyle/>
          <a:p>
            <a:pPr marL="0" indent="0">
              <a:lnSpc>
                <a:spcPct val="120000"/>
              </a:lnSpc>
              <a:buNone/>
              <a:defRPr/>
            </a:pPr>
            <a:r>
              <a:rPr lang="ja-JP" altLang="en-US" sz="1300" b="1" dirty="0">
                <a:solidFill>
                  <a:srgbClr val="002060"/>
                </a:solidFill>
                <a:effectLst>
                  <a:outerShdw blurRad="38100" dist="38100" dir="2700000" algn="tl">
                    <a:srgbClr val="000000">
                      <a:alpha val="43137"/>
                    </a:srgbClr>
                  </a:outerShdw>
                </a:effectLst>
              </a:rPr>
              <a:t>会社名 　：       </a:t>
            </a:r>
            <a:r>
              <a:rPr lang="ja-JP" altLang="en-US" sz="1400" b="1" dirty="0">
                <a:solidFill>
                  <a:srgbClr val="002060"/>
                </a:solidFill>
                <a:effectLst>
                  <a:outerShdw blurRad="38100" dist="38100" dir="2700000" algn="tl">
                    <a:srgbClr val="000000">
                      <a:alpha val="43137"/>
                    </a:srgbClr>
                  </a:outerShdw>
                </a:effectLst>
              </a:rPr>
              <a:t>トスコ株式会社　　　　</a:t>
            </a:r>
            <a:r>
              <a:rPr lang="en-US" altLang="ja-JP" sz="1300" b="1" dirty="0">
                <a:solidFill>
                  <a:srgbClr val="002060"/>
                </a:solidFill>
                <a:effectLst>
                  <a:outerShdw blurRad="38100" dist="38100" dir="2700000" algn="tl">
                    <a:srgbClr val="000000">
                      <a:alpha val="43137"/>
                    </a:srgbClr>
                  </a:outerShdw>
                </a:effectLst>
              </a:rPr>
              <a:t>Company Name</a:t>
            </a:r>
            <a:r>
              <a:rPr lang="ja-JP" altLang="en-US" sz="1300" b="1" dirty="0">
                <a:solidFill>
                  <a:srgbClr val="002060"/>
                </a:solidFill>
                <a:effectLst>
                  <a:outerShdw blurRad="38100" dist="38100" dir="2700000" algn="tl">
                    <a:srgbClr val="000000">
                      <a:alpha val="43137"/>
                    </a:srgbClr>
                  </a:outerShdw>
                </a:effectLst>
              </a:rPr>
              <a:t> ：　</a:t>
            </a:r>
            <a:r>
              <a:rPr lang="en-US" altLang="ja-JP" sz="1600" b="1" dirty="0">
                <a:solidFill>
                  <a:srgbClr val="002060"/>
                </a:solidFill>
                <a:effectLst>
                  <a:outerShdw blurRad="38100" dist="38100" dir="2700000" algn="tl">
                    <a:srgbClr val="000000">
                      <a:alpha val="43137"/>
                    </a:srgbClr>
                  </a:outerShdw>
                </a:effectLst>
              </a:rPr>
              <a:t>TOSCO CO., LTD.</a:t>
            </a:r>
          </a:p>
          <a:p>
            <a:pPr marL="0" indent="0">
              <a:lnSpc>
                <a:spcPct val="120000"/>
              </a:lnSpc>
              <a:buNone/>
              <a:defRPr/>
            </a:pPr>
            <a:r>
              <a:rPr lang="ja-JP" altLang="en-US" sz="1300" b="1" dirty="0">
                <a:solidFill>
                  <a:srgbClr val="002060"/>
                </a:solidFill>
                <a:effectLst>
                  <a:outerShdw blurRad="38100" dist="38100" dir="2700000" algn="tl">
                    <a:srgbClr val="000000">
                      <a:alpha val="43137"/>
                    </a:srgbClr>
                  </a:outerShdw>
                </a:effectLst>
              </a:rPr>
              <a:t>会社紹介　　</a:t>
            </a:r>
            <a:r>
              <a:rPr lang="en-US" altLang="ja-JP" sz="1300" b="1" dirty="0">
                <a:solidFill>
                  <a:srgbClr val="002060"/>
                </a:solidFill>
                <a:effectLst>
                  <a:outerShdw blurRad="38100" dist="38100" dir="2700000" algn="tl">
                    <a:srgbClr val="000000">
                      <a:alpha val="43137"/>
                    </a:srgbClr>
                  </a:outerShdw>
                </a:effectLst>
              </a:rPr>
              <a:t>Company Profile</a:t>
            </a:r>
            <a:r>
              <a:rPr lang="ja-JP" altLang="en-US" sz="1300" b="1" dirty="0">
                <a:solidFill>
                  <a:srgbClr val="002060"/>
                </a:solidFill>
                <a:effectLst>
                  <a:outerShdw blurRad="38100" dist="38100" dir="2700000" algn="tl">
                    <a:srgbClr val="000000">
                      <a:alpha val="43137"/>
                    </a:srgbClr>
                  </a:outerShdw>
                </a:effectLst>
              </a:rPr>
              <a:t>　</a:t>
            </a:r>
            <a:r>
              <a:rPr lang="en-US" altLang="ja-JP" sz="1300" b="1" dirty="0">
                <a:solidFill>
                  <a:srgbClr val="002060"/>
                </a:solidFill>
                <a:effectLst>
                  <a:outerShdw blurRad="38100" dist="38100" dir="2700000" algn="tl">
                    <a:srgbClr val="000000">
                      <a:alpha val="43137"/>
                    </a:srgbClr>
                  </a:outerShdw>
                </a:effectLst>
              </a:rPr>
              <a:t/>
            </a:r>
            <a:br>
              <a:rPr lang="en-US" altLang="ja-JP" sz="1300" b="1" dirty="0">
                <a:solidFill>
                  <a:srgbClr val="002060"/>
                </a:solidFill>
                <a:effectLst>
                  <a:outerShdw blurRad="38100" dist="38100" dir="2700000" algn="tl">
                    <a:srgbClr val="000000">
                      <a:alpha val="43137"/>
                    </a:srgbClr>
                  </a:outerShdw>
                </a:effectLst>
              </a:rPr>
            </a:br>
            <a:r>
              <a:rPr lang="ja-JP" altLang="en-US" sz="1300" b="1" dirty="0">
                <a:solidFill>
                  <a:srgbClr val="002060"/>
                </a:solidFill>
                <a:effectLst>
                  <a:outerShdw blurRad="38100" dist="38100" dir="2700000" algn="tl">
                    <a:srgbClr val="000000">
                      <a:alpha val="43137"/>
                    </a:srgbClr>
                  </a:outerShdw>
                </a:effectLst>
              </a:rPr>
              <a:t>　　</a:t>
            </a:r>
            <a:r>
              <a:rPr lang="en-US" altLang="ja-JP" sz="1300" b="1" dirty="0">
                <a:solidFill>
                  <a:srgbClr val="002060"/>
                </a:solidFill>
                <a:effectLst>
                  <a:outerShdw blurRad="38100" dist="38100" dir="2700000" algn="tl">
                    <a:srgbClr val="000000">
                      <a:alpha val="43137"/>
                    </a:srgbClr>
                  </a:outerShdw>
                </a:effectLst>
              </a:rPr>
              <a:t>Established</a:t>
            </a:r>
            <a:r>
              <a:rPr lang="ja-JP" altLang="en-US" sz="1300" b="1" dirty="0">
                <a:solidFill>
                  <a:srgbClr val="002060"/>
                </a:solidFill>
                <a:effectLst>
                  <a:outerShdw blurRad="38100" dist="38100" dir="2700000" algn="tl">
                    <a:srgbClr val="000000">
                      <a:alpha val="43137"/>
                    </a:srgbClr>
                  </a:outerShdw>
                </a:effectLst>
              </a:rPr>
              <a:t>  ：　</a:t>
            </a:r>
            <a:r>
              <a:rPr lang="en-US" altLang="ja-JP" sz="1300" b="1" dirty="0">
                <a:solidFill>
                  <a:srgbClr val="002060"/>
                </a:solidFill>
                <a:effectLst>
                  <a:outerShdw blurRad="38100" dist="38100" dir="2700000" algn="tl">
                    <a:srgbClr val="000000">
                      <a:alpha val="43137"/>
                    </a:srgbClr>
                  </a:outerShdw>
                </a:effectLst>
              </a:rPr>
              <a:t>5 Mar. 1918</a:t>
            </a:r>
            <a:br>
              <a:rPr lang="en-US" altLang="ja-JP" sz="1300" b="1" dirty="0">
                <a:solidFill>
                  <a:srgbClr val="002060"/>
                </a:solidFill>
                <a:effectLst>
                  <a:outerShdw blurRad="38100" dist="38100" dir="2700000" algn="tl">
                    <a:srgbClr val="000000">
                      <a:alpha val="43137"/>
                    </a:srgbClr>
                  </a:outerShdw>
                </a:effectLst>
              </a:rPr>
            </a:br>
            <a:r>
              <a:rPr lang="ja-JP" altLang="en-US" sz="1300" b="1" dirty="0">
                <a:solidFill>
                  <a:srgbClr val="002060"/>
                </a:solidFill>
                <a:effectLst>
                  <a:outerShdw blurRad="38100" dist="38100" dir="2700000" algn="tl">
                    <a:srgbClr val="000000">
                      <a:alpha val="43137"/>
                    </a:srgbClr>
                  </a:outerShdw>
                </a:effectLst>
              </a:rPr>
              <a:t>　　</a:t>
            </a:r>
            <a:r>
              <a:rPr lang="en-US" altLang="ja-JP" sz="1300" b="1" dirty="0">
                <a:solidFill>
                  <a:srgbClr val="002060"/>
                </a:solidFill>
                <a:effectLst>
                  <a:outerShdw blurRad="38100" dist="38100" dir="2700000" algn="tl">
                    <a:srgbClr val="000000">
                      <a:alpha val="43137"/>
                    </a:srgbClr>
                  </a:outerShdw>
                </a:effectLst>
              </a:rPr>
              <a:t>Head Office</a:t>
            </a:r>
            <a:r>
              <a:rPr lang="ja-JP" altLang="en-US" sz="1300" b="1" dirty="0">
                <a:solidFill>
                  <a:srgbClr val="002060"/>
                </a:solidFill>
                <a:effectLst>
                  <a:outerShdw blurRad="38100" dist="38100" dir="2700000" algn="tl">
                    <a:srgbClr val="000000">
                      <a:alpha val="43137"/>
                    </a:srgbClr>
                  </a:outerShdw>
                </a:effectLst>
              </a:rPr>
              <a:t> ：　</a:t>
            </a:r>
            <a:r>
              <a:rPr lang="en-US" altLang="ja-JP" sz="1300" b="1" dirty="0">
                <a:solidFill>
                  <a:srgbClr val="002060"/>
                </a:solidFill>
                <a:effectLst>
                  <a:outerShdw blurRad="38100" dist="38100" dir="2700000" algn="tl">
                    <a:srgbClr val="000000">
                      <a:alpha val="43137"/>
                    </a:srgbClr>
                  </a:outerShdw>
                </a:effectLst>
              </a:rPr>
              <a:t>Chuo-</a:t>
            </a:r>
            <a:r>
              <a:rPr lang="en-US" altLang="ja-JP" sz="1300" b="1" dirty="0" err="1">
                <a:solidFill>
                  <a:srgbClr val="002060"/>
                </a:solidFill>
                <a:effectLst>
                  <a:outerShdw blurRad="38100" dist="38100" dir="2700000" algn="tl">
                    <a:srgbClr val="000000">
                      <a:alpha val="43137"/>
                    </a:srgbClr>
                  </a:outerShdw>
                </a:effectLst>
              </a:rPr>
              <a:t>ku,Tokyo,Japan</a:t>
            </a:r>
            <a:r>
              <a:rPr lang="ja-JP" altLang="en-US" sz="1300" b="1" dirty="0">
                <a:solidFill>
                  <a:srgbClr val="002060"/>
                </a:solidFill>
                <a:effectLst>
                  <a:outerShdw blurRad="38100" dist="38100" dir="2700000" algn="tl">
                    <a:srgbClr val="000000">
                      <a:alpha val="43137"/>
                    </a:srgbClr>
                  </a:outerShdw>
                </a:effectLst>
              </a:rPr>
              <a:t>      </a:t>
            </a:r>
            <a:r>
              <a:rPr lang="en-US" altLang="ja-JP" sz="1100" b="1" dirty="0">
                <a:solidFill>
                  <a:srgbClr val="002060"/>
                </a:solidFill>
                <a:effectLst>
                  <a:outerShdw blurRad="38100" dist="38100" dir="2700000" algn="tl">
                    <a:srgbClr val="000000">
                      <a:alpha val="43137"/>
                    </a:srgbClr>
                  </a:outerShdw>
                </a:effectLst>
              </a:rPr>
              <a:t>Tel. 03-3667-3321  Fax. 03-3667-3325</a:t>
            </a:r>
            <a:r>
              <a:rPr lang="ja-JP" altLang="en-US" sz="1100" b="1" dirty="0">
                <a:solidFill>
                  <a:srgbClr val="002060"/>
                </a:solidFill>
                <a:effectLst>
                  <a:outerShdw blurRad="38100" dist="38100" dir="2700000" algn="tl">
                    <a:srgbClr val="000000">
                      <a:alpha val="43137"/>
                    </a:srgbClr>
                  </a:outerShdw>
                </a:effectLst>
              </a:rPr>
              <a:t>　</a:t>
            </a:r>
            <a:r>
              <a:rPr lang="ja-JP" altLang="en-US" sz="1300" b="1" dirty="0">
                <a:solidFill>
                  <a:srgbClr val="002060"/>
                </a:solidFill>
                <a:effectLst>
                  <a:outerShdw blurRad="38100" dist="38100" dir="2700000" algn="tl">
                    <a:srgbClr val="000000">
                      <a:alpha val="43137"/>
                    </a:srgbClr>
                  </a:outerShdw>
                </a:effectLst>
              </a:rPr>
              <a:t>　</a:t>
            </a:r>
            <a:r>
              <a:rPr lang="en-US" altLang="ja-JP" sz="1300" b="1" dirty="0">
                <a:solidFill>
                  <a:srgbClr val="002060"/>
                </a:solidFill>
                <a:effectLst>
                  <a:outerShdw blurRad="38100" dist="38100" dir="2700000" algn="tl">
                    <a:srgbClr val="000000">
                      <a:alpha val="43137"/>
                    </a:srgbClr>
                  </a:outerShdw>
                </a:effectLst>
              </a:rPr>
              <a:t/>
            </a:r>
            <a:br>
              <a:rPr lang="en-US" altLang="ja-JP" sz="1300" b="1" dirty="0">
                <a:solidFill>
                  <a:srgbClr val="002060"/>
                </a:solidFill>
                <a:effectLst>
                  <a:outerShdw blurRad="38100" dist="38100" dir="2700000" algn="tl">
                    <a:srgbClr val="000000">
                      <a:alpha val="43137"/>
                    </a:srgbClr>
                  </a:outerShdw>
                </a:effectLst>
              </a:rPr>
            </a:br>
            <a:r>
              <a:rPr lang="ja-JP" altLang="en-US" sz="1300" b="1" dirty="0">
                <a:solidFill>
                  <a:srgbClr val="002060"/>
                </a:solidFill>
                <a:effectLst>
                  <a:outerShdw blurRad="38100" dist="38100" dir="2700000" algn="tl">
                    <a:srgbClr val="000000">
                      <a:alpha val="43137"/>
                    </a:srgbClr>
                  </a:outerShdw>
                </a:effectLst>
              </a:rPr>
              <a:t>　　</a:t>
            </a:r>
            <a:r>
              <a:rPr lang="en-US" altLang="ja-JP" sz="1300" b="1" dirty="0">
                <a:solidFill>
                  <a:srgbClr val="002060"/>
                </a:solidFill>
                <a:effectLst>
                  <a:outerShdw blurRad="38100" dist="38100" dir="2700000" algn="tl">
                    <a:srgbClr val="000000">
                      <a:alpha val="43137"/>
                    </a:srgbClr>
                  </a:outerShdw>
                </a:effectLst>
              </a:rPr>
              <a:t>Japan Plant</a:t>
            </a:r>
            <a:r>
              <a:rPr lang="ja-JP" altLang="en-US" sz="1300" b="1" dirty="0">
                <a:solidFill>
                  <a:srgbClr val="002060"/>
                </a:solidFill>
                <a:effectLst>
                  <a:outerShdw blurRad="38100" dist="38100" dir="2700000" algn="tl">
                    <a:srgbClr val="000000">
                      <a:alpha val="43137"/>
                    </a:srgbClr>
                  </a:outerShdw>
                </a:effectLst>
              </a:rPr>
              <a:t>  ：　</a:t>
            </a:r>
            <a:r>
              <a:rPr lang="en-US" altLang="ja-JP" sz="1300" b="1" dirty="0" err="1">
                <a:solidFill>
                  <a:srgbClr val="002060"/>
                </a:solidFill>
                <a:effectLst>
                  <a:outerShdw blurRad="38100" dist="38100" dir="2700000" algn="tl">
                    <a:srgbClr val="000000">
                      <a:alpha val="43137"/>
                    </a:srgbClr>
                  </a:outerShdw>
                </a:effectLst>
              </a:rPr>
              <a:t>Mihara-shi,Hiroshima,Japan</a:t>
            </a:r>
            <a:r>
              <a:rPr lang="ja-JP" altLang="en-US" sz="1300" b="1" dirty="0">
                <a:solidFill>
                  <a:srgbClr val="002060"/>
                </a:solidFill>
                <a:effectLst>
                  <a:outerShdw blurRad="38100" dist="38100" dir="2700000" algn="tl">
                    <a:srgbClr val="000000">
                      <a:alpha val="43137"/>
                    </a:srgbClr>
                  </a:outerShdw>
                </a:effectLst>
              </a:rPr>
              <a:t>        </a:t>
            </a:r>
            <a:r>
              <a:rPr lang="en-US" altLang="ja-JP" sz="1300" b="1" dirty="0">
                <a:solidFill>
                  <a:srgbClr val="002060"/>
                </a:solidFill>
                <a:effectLst>
                  <a:outerShdw blurRad="38100" dist="38100" dir="2700000" algn="tl">
                    <a:srgbClr val="000000">
                      <a:alpha val="43137"/>
                    </a:srgbClr>
                  </a:outerShdw>
                </a:effectLst>
              </a:rPr>
              <a:t>China Plant</a:t>
            </a:r>
            <a:r>
              <a:rPr lang="ja-JP" altLang="en-US" sz="1300" b="1" dirty="0">
                <a:solidFill>
                  <a:srgbClr val="002060"/>
                </a:solidFill>
                <a:effectLst>
                  <a:outerShdw blurRad="38100" dist="38100" dir="2700000" algn="tl">
                    <a:srgbClr val="000000">
                      <a:alpha val="43137"/>
                    </a:srgbClr>
                  </a:outerShdw>
                </a:effectLst>
              </a:rPr>
              <a:t>     ：　</a:t>
            </a:r>
            <a:r>
              <a:rPr lang="en-US" altLang="ja-JP" sz="1300" b="1" dirty="0" err="1">
                <a:solidFill>
                  <a:srgbClr val="002060"/>
                </a:solidFill>
                <a:effectLst>
                  <a:outerShdw blurRad="38100" dist="38100" dir="2700000" algn="tl">
                    <a:srgbClr val="000000">
                      <a:alpha val="43137"/>
                    </a:srgbClr>
                  </a:outerShdw>
                </a:effectLst>
              </a:rPr>
              <a:t>Kunshan</a:t>
            </a:r>
            <a:r>
              <a:rPr lang="en-US" altLang="ja-JP" sz="1300" b="1" dirty="0">
                <a:solidFill>
                  <a:srgbClr val="002060"/>
                </a:solidFill>
                <a:effectLst>
                  <a:outerShdw blurRad="38100" dist="38100" dir="2700000" algn="tl">
                    <a:srgbClr val="000000">
                      <a:alpha val="43137"/>
                    </a:srgbClr>
                  </a:outerShdw>
                </a:effectLst>
              </a:rPr>
              <a:t> </a:t>
            </a:r>
            <a:r>
              <a:rPr lang="en-US" altLang="ja-JP" sz="1300" b="1" dirty="0" err="1">
                <a:solidFill>
                  <a:srgbClr val="002060"/>
                </a:solidFill>
                <a:effectLst>
                  <a:outerShdw blurRad="38100" dist="38100" dir="2700000" algn="tl">
                    <a:srgbClr val="000000">
                      <a:alpha val="43137"/>
                    </a:srgbClr>
                  </a:outerShdw>
                </a:effectLst>
              </a:rPr>
              <a:t>City,Jiangsu,China</a:t>
            </a:r>
            <a:r>
              <a:rPr lang="en-US" altLang="ja-JP" sz="1300" b="1" dirty="0">
                <a:solidFill>
                  <a:srgbClr val="002060"/>
                </a:solidFill>
                <a:effectLst>
                  <a:outerShdw blurRad="38100" dist="38100" dir="2700000" algn="tl">
                    <a:srgbClr val="000000">
                      <a:alpha val="43137"/>
                    </a:srgbClr>
                  </a:outerShdw>
                </a:effectLst>
              </a:rPr>
              <a:t/>
            </a:r>
            <a:br>
              <a:rPr lang="en-US" altLang="ja-JP" sz="1300" b="1" dirty="0">
                <a:solidFill>
                  <a:srgbClr val="002060"/>
                </a:solidFill>
                <a:effectLst>
                  <a:outerShdw blurRad="38100" dist="38100" dir="2700000" algn="tl">
                    <a:srgbClr val="000000">
                      <a:alpha val="43137"/>
                    </a:srgbClr>
                  </a:outerShdw>
                </a:effectLst>
              </a:rPr>
            </a:br>
            <a:r>
              <a:rPr lang="ja-JP" altLang="en-US" sz="1300" b="1" dirty="0">
                <a:solidFill>
                  <a:srgbClr val="002060"/>
                </a:solidFill>
                <a:effectLst>
                  <a:outerShdw blurRad="38100" dist="38100" dir="2700000" algn="tl">
                    <a:srgbClr val="000000">
                      <a:alpha val="43137"/>
                    </a:srgbClr>
                  </a:outerShdw>
                </a:effectLst>
              </a:rPr>
              <a:t>　　</a:t>
            </a:r>
            <a:r>
              <a:rPr lang="en-US" altLang="ja-JP" sz="1300" b="1" dirty="0">
                <a:solidFill>
                  <a:srgbClr val="002060"/>
                </a:solidFill>
                <a:effectLst>
                  <a:outerShdw blurRad="38100" dist="38100" dir="2700000" algn="tl">
                    <a:srgbClr val="000000">
                      <a:alpha val="43137"/>
                    </a:srgbClr>
                  </a:outerShdw>
                </a:effectLst>
              </a:rPr>
              <a:t>Activities</a:t>
            </a:r>
            <a:r>
              <a:rPr lang="ja-JP" altLang="en-US" sz="1300" b="1">
                <a:solidFill>
                  <a:srgbClr val="002060"/>
                </a:solidFill>
                <a:effectLst>
                  <a:outerShdw blurRad="38100" dist="38100" dir="2700000" algn="tl">
                    <a:srgbClr val="000000">
                      <a:alpha val="43137"/>
                    </a:srgbClr>
                  </a:outerShdw>
                </a:effectLst>
              </a:rPr>
              <a:t>   ：</a:t>
            </a:r>
            <a:r>
              <a:rPr lang="ja-JP" altLang="en-US" sz="1300" b="1" dirty="0">
                <a:solidFill>
                  <a:srgbClr val="002060"/>
                </a:solidFill>
                <a:effectLst>
                  <a:outerShdw blurRad="38100" dist="38100" dir="2700000" algn="tl">
                    <a:srgbClr val="000000">
                      <a:alpha val="43137"/>
                    </a:srgbClr>
                  </a:outerShdw>
                </a:effectLst>
              </a:rPr>
              <a:t>　</a:t>
            </a:r>
            <a:r>
              <a:rPr lang="en-US" altLang="ja-JP" sz="1300" b="1" dirty="0">
                <a:solidFill>
                  <a:srgbClr val="002060"/>
                </a:solidFill>
                <a:effectLst>
                  <a:outerShdw blurRad="38100" dist="38100" dir="2700000" algn="tl">
                    <a:srgbClr val="000000">
                      <a:alpha val="43137"/>
                    </a:srgbClr>
                  </a:outerShdw>
                </a:effectLst>
              </a:rPr>
              <a:t>Manufacturing, processing of Linen, Hemp and Ramie fibers,    President</a:t>
            </a:r>
            <a:r>
              <a:rPr lang="ja-JP" altLang="en-US" sz="1300" b="1" dirty="0">
                <a:solidFill>
                  <a:srgbClr val="002060"/>
                </a:solidFill>
                <a:effectLst>
                  <a:outerShdw blurRad="38100" dist="38100" dir="2700000" algn="tl">
                    <a:srgbClr val="000000">
                      <a:alpha val="43137"/>
                    </a:srgbClr>
                  </a:outerShdw>
                </a:effectLst>
              </a:rPr>
              <a:t> ：</a:t>
            </a:r>
            <a:r>
              <a:rPr lang="en-US" altLang="ja-JP" sz="1300" b="1" dirty="0">
                <a:solidFill>
                  <a:srgbClr val="002060"/>
                </a:solidFill>
                <a:effectLst>
                  <a:outerShdw blurRad="38100" dist="38100" dir="2700000" algn="tl">
                    <a:srgbClr val="000000">
                      <a:alpha val="43137"/>
                    </a:srgbClr>
                  </a:outerShdw>
                </a:effectLst>
              </a:rPr>
              <a:t> </a:t>
            </a:r>
            <a:r>
              <a:rPr lang="en-US" altLang="zh-TW" sz="1300" b="1" dirty="0" err="1">
                <a:solidFill>
                  <a:srgbClr val="002060"/>
                </a:solidFill>
                <a:effectLst>
                  <a:outerShdw blurRad="38100" dist="38100" dir="2700000" algn="tl">
                    <a:srgbClr val="000000">
                      <a:alpha val="43137"/>
                    </a:srgbClr>
                  </a:outerShdw>
                </a:effectLst>
              </a:rPr>
              <a:t>Keiji</a:t>
            </a:r>
            <a:r>
              <a:rPr lang="en-US" altLang="zh-TW" sz="1300" b="1" dirty="0">
                <a:solidFill>
                  <a:srgbClr val="002060"/>
                </a:solidFill>
                <a:effectLst>
                  <a:outerShdw blurRad="38100" dist="38100" dir="2700000" algn="tl">
                    <a:srgbClr val="000000">
                      <a:alpha val="43137"/>
                    </a:srgbClr>
                  </a:outerShdw>
                </a:effectLst>
              </a:rPr>
              <a:t> </a:t>
            </a:r>
            <a:r>
              <a:rPr lang="en-US" altLang="zh-TW" sz="1300" b="1" dirty="0" err="1">
                <a:solidFill>
                  <a:srgbClr val="002060"/>
                </a:solidFill>
                <a:effectLst>
                  <a:outerShdw blurRad="38100" dist="38100" dir="2700000" algn="tl">
                    <a:srgbClr val="000000">
                      <a:alpha val="43137"/>
                    </a:srgbClr>
                  </a:outerShdw>
                </a:effectLst>
              </a:rPr>
              <a:t>Nemoto</a:t>
            </a:r>
            <a:r>
              <a:rPr lang="en-US" altLang="zh-TW" sz="1300" b="1" dirty="0">
                <a:solidFill>
                  <a:srgbClr val="002060"/>
                </a:solidFill>
                <a:effectLst>
                  <a:outerShdw blurRad="38100" dist="38100" dir="2700000" algn="tl">
                    <a:srgbClr val="000000">
                      <a:alpha val="43137"/>
                    </a:srgbClr>
                  </a:outerShdw>
                </a:effectLst>
              </a:rPr>
              <a:t> </a:t>
            </a:r>
            <a:r>
              <a:rPr lang="en-US" altLang="zh-TW" sz="1100" b="1" dirty="0">
                <a:solidFill>
                  <a:srgbClr val="002060"/>
                </a:solidFill>
                <a:effectLst>
                  <a:outerShdw blurRad="38100" dist="38100" dir="2700000" algn="tl">
                    <a:srgbClr val="000000">
                      <a:alpha val="43137"/>
                    </a:srgbClr>
                  </a:outerShdw>
                </a:effectLst>
              </a:rPr>
              <a:t>(Director of </a:t>
            </a:r>
            <a:r>
              <a:rPr lang="en-US" altLang="ja-JP" sz="1100" b="1" dirty="0">
                <a:solidFill>
                  <a:srgbClr val="002060"/>
                </a:solidFill>
                <a:effectLst>
                  <a:outerShdw blurRad="38100" dist="38100" dir="2700000" algn="tl">
                    <a:srgbClr val="000000">
                      <a:alpha val="43137"/>
                    </a:srgbClr>
                  </a:outerShdw>
                </a:effectLst>
              </a:rPr>
              <a:t>ASABO</a:t>
            </a:r>
            <a:r>
              <a:rPr lang="en-US" altLang="zh-TW" sz="1100" b="1" dirty="0">
                <a:solidFill>
                  <a:srgbClr val="002060"/>
                </a:solidFill>
                <a:effectLst>
                  <a:outerShdw blurRad="38100" dist="38100" dir="2700000" algn="tl">
                    <a:srgbClr val="000000">
                      <a:alpha val="43137"/>
                    </a:srgbClr>
                  </a:outerShdw>
                </a:effectLst>
              </a:rPr>
              <a:t>)</a:t>
            </a:r>
          </a:p>
          <a:p>
            <a:pPr marL="0" indent="0">
              <a:lnSpc>
                <a:spcPct val="120000"/>
              </a:lnSpc>
              <a:buNone/>
              <a:defRPr/>
            </a:pPr>
            <a:r>
              <a:rPr lang="ja-JP" altLang="en-US" sz="1300" b="1">
                <a:solidFill>
                  <a:srgbClr val="002060"/>
                </a:solidFill>
                <a:latin typeface="MS PGothic" panose="020B0600070205080204" pitchFamily="34" charset="-128"/>
                <a:ea typeface="MS PGothic" panose="020B0600070205080204" pitchFamily="34" charset="-128"/>
              </a:rPr>
              <a:t>理念</a:t>
            </a:r>
            <a:r>
              <a:rPr lang="ja-JP" altLang="en-US" sz="1100" b="1" dirty="0">
                <a:solidFill>
                  <a:srgbClr val="002060"/>
                </a:solidFill>
                <a:latin typeface="+mj-ea"/>
                <a:ea typeface="+mj-ea"/>
              </a:rPr>
              <a:t>　</a:t>
            </a:r>
            <a:r>
              <a:rPr lang="en-US" altLang="ja-JP" sz="1300" b="1" dirty="0">
                <a:solidFill>
                  <a:srgbClr val="002060"/>
                </a:solidFill>
                <a:latin typeface="Times New Roman" panose="02020603050405020304" pitchFamily="18" charset="0"/>
                <a:cs typeface="Times New Roman" panose="02020603050405020304" pitchFamily="18" charset="0"/>
              </a:rPr>
              <a:t>Company Vision</a:t>
            </a:r>
            <a:endParaRPr lang="en-US" altLang="ja-JP" sz="800" b="1" dirty="0">
              <a:solidFill>
                <a:srgbClr val="002060"/>
              </a:solidFill>
              <a:latin typeface="メイリオ" panose="020B0604030504040204" pitchFamily="34" charset="-128"/>
              <a:ea typeface="メイリオ" panose="020B0604030504040204" pitchFamily="34" charset="-128"/>
            </a:endParaRPr>
          </a:p>
          <a:p>
            <a:pPr>
              <a:spcBef>
                <a:spcPct val="0"/>
              </a:spcBef>
              <a:buClrTx/>
              <a:buSzTx/>
              <a:buFontTx/>
              <a:buNone/>
            </a:pPr>
            <a:r>
              <a:rPr lang="en-US" altLang="ja-JP" sz="1100" b="1" dirty="0">
                <a:solidFill>
                  <a:srgbClr val="002060"/>
                </a:solidFill>
                <a:latin typeface="メイリオ" panose="020B0604030504040204" pitchFamily="34" charset="-128"/>
                <a:ea typeface="メイリオ" panose="020B0604030504040204" pitchFamily="34" charset="-128"/>
              </a:rPr>
              <a:t>      </a:t>
            </a:r>
            <a:r>
              <a:rPr lang="ja-JP" altLang="en-US" sz="1100" b="1" dirty="0">
                <a:solidFill>
                  <a:srgbClr val="002060"/>
                </a:solidFill>
                <a:latin typeface="メイリオ" panose="020B0604030504040204" pitchFamily="34" charset="-128"/>
                <a:ea typeface="メイリオ" panose="020B0604030504040204" pitchFamily="34" charset="-128"/>
              </a:rPr>
              <a:t>また、縄文時代から日本人は麻</a:t>
            </a:r>
            <a:r>
              <a:rPr lang="en-US" altLang="ja-JP" sz="1100" b="1" dirty="0">
                <a:solidFill>
                  <a:srgbClr val="002060"/>
                </a:solidFill>
                <a:latin typeface="メイリオ" panose="020B0604030504040204" pitchFamily="34" charset="-128"/>
                <a:ea typeface="メイリオ" panose="020B0604030504040204" pitchFamily="34" charset="-128"/>
              </a:rPr>
              <a:t>(</a:t>
            </a:r>
            <a:r>
              <a:rPr lang="ja-JP" altLang="en-US" sz="1100" b="1" dirty="0">
                <a:solidFill>
                  <a:srgbClr val="002060"/>
                </a:solidFill>
                <a:latin typeface="メイリオ" panose="020B0604030504040204" pitchFamily="34" charset="-128"/>
                <a:ea typeface="メイリオ" panose="020B0604030504040204" pitchFamily="34" charset="-128"/>
              </a:rPr>
              <a:t>苧麻、大麻</a:t>
            </a:r>
            <a:r>
              <a:rPr lang="en-US" altLang="ja-JP" sz="1100" b="1" dirty="0">
                <a:solidFill>
                  <a:srgbClr val="002060"/>
                </a:solidFill>
                <a:latin typeface="メイリオ" panose="020B0604030504040204" pitchFamily="34" charset="-128"/>
                <a:ea typeface="メイリオ" panose="020B0604030504040204" pitchFamily="34" charset="-128"/>
              </a:rPr>
              <a:t>)</a:t>
            </a:r>
            <a:r>
              <a:rPr lang="ja-JP" altLang="en-US" sz="1100" b="1" dirty="0">
                <a:solidFill>
                  <a:srgbClr val="002060"/>
                </a:solidFill>
                <a:latin typeface="メイリオ" panose="020B0604030504040204" pitchFamily="34" charset="-128"/>
                <a:ea typeface="メイリオ" panose="020B0604030504040204" pitchFamily="34" charset="-128"/>
              </a:rPr>
              <a:t>を手で紡ぎ、生活文化に取り入れてまいりました。</a:t>
            </a:r>
            <a:endParaRPr lang="en-US" altLang="ja-JP" sz="1100" b="1" dirty="0">
              <a:solidFill>
                <a:srgbClr val="002060"/>
              </a:solidFill>
              <a:latin typeface="メイリオ" panose="020B0604030504040204" pitchFamily="34" charset="-128"/>
              <a:ea typeface="メイリオ" panose="020B0604030504040204" pitchFamily="34" charset="-128"/>
            </a:endParaRPr>
          </a:p>
          <a:p>
            <a:pPr>
              <a:spcBef>
                <a:spcPct val="0"/>
              </a:spcBef>
              <a:buClrTx/>
              <a:buSzTx/>
              <a:buFontTx/>
              <a:buNone/>
            </a:pPr>
            <a:r>
              <a:rPr lang="en-US" altLang="ja-JP" sz="1100" b="1" dirty="0">
                <a:solidFill>
                  <a:srgbClr val="002060"/>
                </a:solidFill>
                <a:latin typeface="メイリオ" panose="020B0604030504040204" pitchFamily="34" charset="-128"/>
                <a:ea typeface="メイリオ" panose="020B0604030504040204" pitchFamily="34" charset="-128"/>
              </a:rPr>
              <a:t>      Also, Japanese people has taken fibers from RAMIE and HEMP and spun by hand from </a:t>
            </a:r>
          </a:p>
          <a:p>
            <a:pPr>
              <a:spcBef>
                <a:spcPct val="0"/>
              </a:spcBef>
              <a:buClrTx/>
              <a:buSzTx/>
              <a:buFontTx/>
              <a:buNone/>
            </a:pPr>
            <a:r>
              <a:rPr lang="en-US" altLang="ja-JP" sz="1100" b="1" dirty="0">
                <a:solidFill>
                  <a:srgbClr val="002060"/>
                </a:solidFill>
                <a:latin typeface="メイリオ" panose="020B0604030504040204" pitchFamily="34" charset="-128"/>
                <a:ea typeface="メイリオ" panose="020B0604030504040204" pitchFamily="34" charset="-128"/>
              </a:rPr>
              <a:t>      Japanese ancient </a:t>
            </a:r>
            <a:r>
              <a:rPr lang="en-US" altLang="ja-JP" sz="1100" b="1" dirty="0" err="1">
                <a:solidFill>
                  <a:srgbClr val="002060"/>
                </a:solidFill>
                <a:latin typeface="メイリオ" panose="020B0604030504040204" pitchFamily="34" charset="-128"/>
                <a:ea typeface="メイリオ" panose="020B0604030504040204" pitchFamily="34" charset="-128"/>
              </a:rPr>
              <a:t>Jomon</a:t>
            </a:r>
            <a:r>
              <a:rPr lang="en-US" altLang="ja-JP" sz="1100" b="1" dirty="0">
                <a:solidFill>
                  <a:srgbClr val="002060"/>
                </a:solidFill>
                <a:latin typeface="メイリオ" panose="020B0604030504040204" pitchFamily="34" charset="-128"/>
                <a:ea typeface="メイリオ" panose="020B0604030504040204" pitchFamily="34" charset="-128"/>
              </a:rPr>
              <a:t> period and has incorporated that into our daily life. </a:t>
            </a:r>
          </a:p>
          <a:p>
            <a:pPr>
              <a:spcBef>
                <a:spcPct val="0"/>
              </a:spcBef>
              <a:buClrTx/>
              <a:buSzTx/>
              <a:buFontTx/>
              <a:buNone/>
            </a:pPr>
            <a:endParaRPr lang="en-US" altLang="ja-JP" sz="800" b="1" dirty="0">
              <a:solidFill>
                <a:srgbClr val="002060"/>
              </a:solidFill>
              <a:latin typeface="メイリオ" panose="020B0604030504040204" pitchFamily="34" charset="-128"/>
              <a:ea typeface="メイリオ" panose="020B0604030504040204" pitchFamily="34" charset="-128"/>
            </a:endParaRPr>
          </a:p>
          <a:p>
            <a:pPr>
              <a:spcBef>
                <a:spcPct val="0"/>
              </a:spcBef>
              <a:buClrTx/>
              <a:buSzTx/>
              <a:buFontTx/>
              <a:buNone/>
            </a:pPr>
            <a:r>
              <a:rPr lang="en-US" altLang="ja-JP" sz="1100" b="1" dirty="0">
                <a:solidFill>
                  <a:srgbClr val="002060"/>
                </a:solidFill>
                <a:latin typeface="メイリオ" panose="020B0604030504040204" pitchFamily="34" charset="-128"/>
                <a:ea typeface="メイリオ" panose="020B0604030504040204" pitchFamily="34" charset="-128"/>
              </a:rPr>
              <a:t>     </a:t>
            </a:r>
            <a:r>
              <a:rPr lang="ja-JP" altLang="en-US" sz="1100" b="1" dirty="0">
                <a:solidFill>
                  <a:srgbClr val="002060"/>
                </a:solidFill>
                <a:latin typeface="メイリオ" panose="020B0604030504040204" pitchFamily="34" charset="-128"/>
                <a:ea typeface="メイリオ" panose="020B0604030504040204" pitchFamily="34" charset="-128"/>
              </a:rPr>
              <a:t>トスコは、縦糸と緯糸の織りなすハーモニーにより、明日のライフスタイルをより豊かにしていく、新たな価値を紡いでまいります。</a:t>
            </a:r>
            <a:endParaRPr lang="en-US" altLang="ja-JP" sz="1100" b="1" dirty="0">
              <a:solidFill>
                <a:srgbClr val="002060"/>
              </a:solidFill>
              <a:latin typeface="メイリオ" panose="020B0604030504040204" pitchFamily="34" charset="-128"/>
              <a:ea typeface="メイリオ" panose="020B0604030504040204" pitchFamily="34" charset="-128"/>
            </a:endParaRPr>
          </a:p>
          <a:p>
            <a:pPr>
              <a:spcBef>
                <a:spcPct val="0"/>
              </a:spcBef>
              <a:buClrTx/>
              <a:buSzTx/>
              <a:buFontTx/>
              <a:buNone/>
            </a:pPr>
            <a:r>
              <a:rPr lang="en-US" altLang="ja-JP" sz="1100" b="1" dirty="0">
                <a:solidFill>
                  <a:srgbClr val="002060"/>
                </a:solidFill>
                <a:latin typeface="メイリオ" panose="020B0604030504040204" pitchFamily="34" charset="-128"/>
                <a:ea typeface="メイリオ" panose="020B0604030504040204" pitchFamily="34" charset="-128"/>
              </a:rPr>
              <a:t>     By harmony of warps and wefts in weaving using such fibers, TOSCO has been creating </a:t>
            </a:r>
          </a:p>
          <a:p>
            <a:pPr>
              <a:spcBef>
                <a:spcPct val="0"/>
              </a:spcBef>
              <a:buClrTx/>
              <a:buSzTx/>
              <a:buFontTx/>
              <a:buNone/>
            </a:pPr>
            <a:r>
              <a:rPr lang="en-US" altLang="ja-JP" sz="1100" b="1" dirty="0">
                <a:solidFill>
                  <a:srgbClr val="002060"/>
                </a:solidFill>
                <a:latin typeface="メイリオ" panose="020B0604030504040204" pitchFamily="34" charset="-128"/>
                <a:ea typeface="メイリオ" panose="020B0604030504040204" pitchFamily="34" charset="-128"/>
              </a:rPr>
              <a:t>     new values in present –day, and it also enriches the people’s future life style.</a:t>
            </a:r>
          </a:p>
          <a:p>
            <a:pPr marL="0" indent="0">
              <a:lnSpc>
                <a:spcPct val="120000"/>
              </a:lnSpc>
              <a:buNone/>
              <a:defRPr/>
            </a:pPr>
            <a:endParaRPr lang="en-US" altLang="zh-TW" sz="1100" b="1" dirty="0">
              <a:solidFill>
                <a:srgbClr val="002060"/>
              </a:solidFill>
              <a:effectLst>
                <a:outerShdw blurRad="38100" dist="38100" dir="2700000" algn="tl">
                  <a:srgbClr val="000000">
                    <a:alpha val="43137"/>
                  </a:srgbClr>
                </a:outerShdw>
              </a:effectLst>
            </a:endParaRPr>
          </a:p>
          <a:p>
            <a:pPr marL="0" indent="0">
              <a:lnSpc>
                <a:spcPct val="120000"/>
              </a:lnSpc>
              <a:buNone/>
              <a:defRPr/>
            </a:pPr>
            <a:endParaRPr lang="en-US" altLang="zh-TW" sz="1100" b="1" dirty="0">
              <a:solidFill>
                <a:srgbClr val="002060"/>
              </a:solidFill>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p:txBody>
          <a:bodyPr/>
          <a:lstStyle/>
          <a:p>
            <a:fld id="{48404AC3-296E-A44A-8555-03B297460F65}" type="slidenum">
              <a:rPr lang="en-US" altLang="ja-JP" smtClean="0"/>
              <a:pPr/>
              <a:t>12</a:t>
            </a:fld>
            <a:endParaRPr lang="en-US" altLang="ja-JP"/>
          </a:p>
        </p:txBody>
      </p:sp>
      <p:sp>
        <p:nvSpPr>
          <p:cNvPr id="4" name="コンテンツ プレースホルダー 2">
            <a:extLst>
              <a:ext uri="{FF2B5EF4-FFF2-40B4-BE49-F238E27FC236}">
                <a16:creationId xmlns="" xmlns:a16="http://schemas.microsoft.com/office/drawing/2014/main" id="{B7454BD4-C93A-8940-81E3-6D05E3EE8A77}"/>
              </a:ext>
            </a:extLst>
          </p:cNvPr>
          <p:cNvSpPr txBox="1">
            <a:spLocks/>
          </p:cNvSpPr>
          <p:nvPr/>
        </p:nvSpPr>
        <p:spPr>
          <a:xfrm>
            <a:off x="323529" y="3212977"/>
            <a:ext cx="7950522" cy="432048"/>
          </a:xfrm>
          <a:prstGeom prst="rect">
            <a:avLst/>
          </a:prstGeom>
        </p:spPr>
        <p:txBody>
          <a:bodyPr lIns="91426" tIns="45712" rIns="91426" bIns="45712">
            <a:normAutofit/>
          </a:bodyPr>
          <a:lstStyle>
            <a:lvl1pPr marL="612339" indent="-612339" algn="l" defTabSz="1632906" rtl="0" eaLnBrk="1" latinLnBrk="0" hangingPunct="1">
              <a:spcBef>
                <a:spcPct val="20000"/>
              </a:spcBef>
              <a:buFont typeface="Wingdings" panose="05000000000000000000" pitchFamily="2" charset="2"/>
              <a:buChar char="l"/>
              <a:defRPr kumimoji="1" sz="57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1326734" indent="-510283" algn="l" defTabSz="1632906" rtl="0" eaLnBrk="1" latinLnBrk="0" hangingPunct="1">
              <a:spcBef>
                <a:spcPct val="20000"/>
              </a:spcBef>
              <a:buFont typeface="Wingdings" panose="05000000000000000000" pitchFamily="2" charset="2"/>
              <a:buChar char="l"/>
              <a:defRPr kumimoji="1" sz="5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2041132" indent="-408226" algn="l" defTabSz="1632906" rtl="0" eaLnBrk="1" latinLnBrk="0" hangingPunct="1">
              <a:spcBef>
                <a:spcPct val="20000"/>
              </a:spcBef>
              <a:buFont typeface="Wingdings" panose="05000000000000000000" pitchFamily="2" charset="2"/>
              <a:buChar char="l"/>
              <a:defRPr kumimoji="1" sz="43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2857585" indent="-408226" algn="l" defTabSz="1632906" rtl="0" eaLnBrk="1" latinLnBrk="0" hangingPunct="1">
              <a:spcBef>
                <a:spcPct val="20000"/>
              </a:spcBef>
              <a:buFont typeface="Wingdings" panose="05000000000000000000" pitchFamily="2" charset="2"/>
              <a:buChar char="l"/>
              <a:defRPr kumimoji="1" sz="36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3674037" indent="-408226" algn="l" defTabSz="1632906" rtl="0" eaLnBrk="1" latinLnBrk="0" hangingPunct="1">
              <a:spcBef>
                <a:spcPct val="20000"/>
              </a:spcBef>
              <a:buFont typeface="Wingdings" panose="05000000000000000000" pitchFamily="2" charset="2"/>
              <a:buChar char="l"/>
              <a:defRPr kumimoji="1" sz="36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4490488" indent="-408226" algn="l" defTabSz="1632906"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943" indent="-408226" algn="l" defTabSz="1632906"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394" indent="-408226" algn="l" defTabSz="1632906"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847" indent="-408226" algn="l" defTabSz="1632906"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pPr marL="0" indent="0">
              <a:lnSpc>
                <a:spcPct val="120000"/>
              </a:lnSpc>
              <a:buNone/>
              <a:defRPr/>
            </a:pPr>
            <a:endParaRPr lang="en-US" altLang="ja-JP" sz="1300" dirty="0">
              <a:solidFill>
                <a:srgbClr val="002060"/>
              </a:solidFill>
            </a:endParaRPr>
          </a:p>
        </p:txBody>
      </p:sp>
      <p:pic>
        <p:nvPicPr>
          <p:cNvPr id="7" name="図 8">
            <a:extLst>
              <a:ext uri="{FF2B5EF4-FFF2-40B4-BE49-F238E27FC236}">
                <a16:creationId xmlns="" xmlns:a16="http://schemas.microsoft.com/office/drawing/2014/main" id="{B16A6025-6D58-A646-9EBD-3FD850D20D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840" y="3789039"/>
            <a:ext cx="1648189" cy="18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9">
            <a:extLst>
              <a:ext uri="{FF2B5EF4-FFF2-40B4-BE49-F238E27FC236}">
                <a16:creationId xmlns="" xmlns:a16="http://schemas.microsoft.com/office/drawing/2014/main" id="{FD5D4D46-D12C-7041-8716-C568C90CAC81}"/>
              </a:ext>
            </a:extLst>
          </p:cNvPr>
          <p:cNvPicPr>
            <a:picLocks noChangeAspect="1"/>
          </p:cNvPicPr>
          <p:nvPr/>
        </p:nvPicPr>
        <p:blipFill>
          <a:blip r:embed="rId3" cstate="print">
            <a:extLst>
              <a:ext uri="{28A0092B-C50C-407E-A947-70E740481C1C}">
                <a14:useLocalDpi xmlns:a14="http://schemas.microsoft.com/office/drawing/2010/main" val="0"/>
              </a:ext>
            </a:extLst>
          </a:blip>
          <a:srcRect l="6049" r="14481"/>
          <a:stretch>
            <a:fillRect/>
          </a:stretch>
        </p:blipFill>
        <p:spPr bwMode="auto">
          <a:xfrm>
            <a:off x="3534638" y="3789038"/>
            <a:ext cx="1528304" cy="18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0">
            <a:extLst>
              <a:ext uri="{FF2B5EF4-FFF2-40B4-BE49-F238E27FC236}">
                <a16:creationId xmlns="" xmlns:a16="http://schemas.microsoft.com/office/drawing/2014/main" id="{E1A3DCF2-B7DD-A840-BB18-9CC4EBB38A87}"/>
              </a:ext>
            </a:extLst>
          </p:cNvPr>
          <p:cNvPicPr>
            <a:picLocks noChangeAspect="1"/>
          </p:cNvPicPr>
          <p:nvPr/>
        </p:nvPicPr>
        <p:blipFill>
          <a:blip r:embed="rId4" cstate="print">
            <a:extLst>
              <a:ext uri="{28A0092B-C50C-407E-A947-70E740481C1C}">
                <a14:useLocalDpi xmlns:a14="http://schemas.microsoft.com/office/drawing/2010/main" val="0"/>
              </a:ext>
            </a:extLst>
          </a:blip>
          <a:srcRect l="6770" r="8672"/>
          <a:stretch>
            <a:fillRect/>
          </a:stretch>
        </p:blipFill>
        <p:spPr bwMode="auto">
          <a:xfrm>
            <a:off x="6246832" y="3789039"/>
            <a:ext cx="144016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コンテンツ プレースホルダー 2">
            <a:extLst>
              <a:ext uri="{FF2B5EF4-FFF2-40B4-BE49-F238E27FC236}">
                <a16:creationId xmlns="" xmlns:a16="http://schemas.microsoft.com/office/drawing/2014/main" id="{9FFBEA2F-76B4-8443-B1CC-45E0B249146F}"/>
              </a:ext>
            </a:extLst>
          </p:cNvPr>
          <p:cNvSpPr txBox="1">
            <a:spLocks/>
          </p:cNvSpPr>
          <p:nvPr/>
        </p:nvSpPr>
        <p:spPr bwMode="auto">
          <a:xfrm>
            <a:off x="127372" y="5605797"/>
            <a:ext cx="8568951" cy="119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2"/>
              </a:buClr>
              <a:buSzPct val="65000"/>
              <a:buFont typeface="Wingdings" pitchFamily="2"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a:lstStyle>
          <a:p>
            <a:pPr marL="0" indent="0">
              <a:lnSpc>
                <a:spcPct val="120000"/>
              </a:lnSpc>
              <a:buNone/>
              <a:defRPr/>
            </a:pPr>
            <a:r>
              <a:rPr lang="ja-JP" altLang="en-US" sz="1300" b="1" kern="0" dirty="0">
                <a:solidFill>
                  <a:srgbClr val="002060"/>
                </a:solidFill>
              </a:rPr>
              <a:t>主要設備</a:t>
            </a:r>
            <a:endParaRPr lang="en-US" altLang="ja-JP" sz="1300" b="1" kern="0" dirty="0">
              <a:solidFill>
                <a:srgbClr val="002060"/>
              </a:solidFill>
            </a:endParaRPr>
          </a:p>
          <a:p>
            <a:pPr marL="0" indent="0">
              <a:lnSpc>
                <a:spcPts val="520"/>
              </a:lnSpc>
              <a:buFont typeface="Wingdings" pitchFamily="2" charset="2"/>
              <a:buNone/>
              <a:defRPr/>
            </a:pPr>
            <a:r>
              <a:rPr lang="ja-JP" altLang="en-US" sz="1100" b="1" kern="0" dirty="0">
                <a:solidFill>
                  <a:srgbClr val="002060"/>
                </a:solidFill>
              </a:rPr>
              <a:t>　　　</a:t>
            </a:r>
            <a:r>
              <a:rPr lang="en-US" altLang="ja-JP" sz="1100" b="1" kern="0" dirty="0">
                <a:solidFill>
                  <a:srgbClr val="002060"/>
                </a:solidFill>
              </a:rPr>
              <a:t>Main facilities    </a:t>
            </a:r>
            <a:r>
              <a:rPr lang="ja-JP" altLang="en-US" sz="1100" b="1" kern="0" dirty="0">
                <a:solidFill>
                  <a:srgbClr val="002060"/>
                </a:solidFill>
              </a:rPr>
              <a:t>：</a:t>
            </a:r>
            <a:r>
              <a:rPr lang="en-US" altLang="ja-JP" sz="1100" b="1" kern="0" dirty="0">
                <a:solidFill>
                  <a:srgbClr val="002060"/>
                </a:solidFill>
              </a:rPr>
              <a:t>4</a:t>
            </a:r>
            <a:r>
              <a:rPr lang="ja-JP" altLang="en-US" sz="1100" b="1" kern="0" dirty="0">
                <a:solidFill>
                  <a:srgbClr val="002060"/>
                </a:solidFill>
              </a:rPr>
              <a:t>インチ乾式紡績設備一式（三原工場、昆山トスコ）</a:t>
            </a:r>
            <a:endParaRPr lang="en-US" altLang="ja-JP" sz="1100" b="1" kern="0" dirty="0">
              <a:solidFill>
                <a:srgbClr val="002060"/>
              </a:solidFill>
            </a:endParaRPr>
          </a:p>
          <a:p>
            <a:pPr marL="0" indent="0">
              <a:lnSpc>
                <a:spcPts val="520"/>
              </a:lnSpc>
              <a:buFont typeface="Wingdings" pitchFamily="2" charset="2"/>
              <a:buNone/>
              <a:defRPr/>
            </a:pPr>
            <a:r>
              <a:rPr lang="ja-JP" altLang="en-US" sz="1100" b="1" kern="0" dirty="0">
                <a:solidFill>
                  <a:srgbClr val="002060"/>
                </a:solidFill>
              </a:rPr>
              <a:t>　　　　　　　　　　　　　　</a:t>
            </a:r>
            <a:r>
              <a:rPr lang="en-US" altLang="ja-JP" sz="1100" b="1" kern="0" dirty="0">
                <a:solidFill>
                  <a:srgbClr val="002060"/>
                </a:solidFill>
              </a:rPr>
              <a:t>4-inch dry spinning unit at </a:t>
            </a:r>
            <a:r>
              <a:rPr lang="en-US" altLang="ja-JP" sz="1100" b="1" kern="0" dirty="0" err="1">
                <a:solidFill>
                  <a:srgbClr val="002060"/>
                </a:solidFill>
              </a:rPr>
              <a:t>Mihara</a:t>
            </a:r>
            <a:r>
              <a:rPr lang="en-US" altLang="ja-JP" sz="1100" b="1" kern="0" dirty="0">
                <a:solidFill>
                  <a:srgbClr val="002060"/>
                </a:solidFill>
              </a:rPr>
              <a:t> in Japan and </a:t>
            </a:r>
            <a:r>
              <a:rPr lang="en-US" altLang="ja-JP" sz="1100" b="1" kern="0" dirty="0" err="1">
                <a:solidFill>
                  <a:srgbClr val="002060"/>
                </a:solidFill>
              </a:rPr>
              <a:t>kunshan</a:t>
            </a:r>
            <a:r>
              <a:rPr lang="en-US" altLang="ja-JP" sz="1100" b="1" kern="0" dirty="0">
                <a:solidFill>
                  <a:srgbClr val="002060"/>
                </a:solidFill>
              </a:rPr>
              <a:t> in China</a:t>
            </a:r>
          </a:p>
          <a:p>
            <a:pPr marL="0" indent="0">
              <a:lnSpc>
                <a:spcPts val="520"/>
              </a:lnSpc>
              <a:buFont typeface="Wingdings" pitchFamily="2" charset="2"/>
              <a:buNone/>
              <a:defRPr/>
            </a:pPr>
            <a:endParaRPr lang="en-US" altLang="ja-JP" sz="600" b="1" kern="0" dirty="0">
              <a:solidFill>
                <a:srgbClr val="002060"/>
              </a:solidFill>
            </a:endParaRPr>
          </a:p>
          <a:p>
            <a:pPr marL="0" indent="0">
              <a:lnSpc>
                <a:spcPts val="520"/>
              </a:lnSpc>
              <a:buFont typeface="Wingdings" pitchFamily="2" charset="2"/>
              <a:buNone/>
              <a:defRPr/>
            </a:pPr>
            <a:r>
              <a:rPr lang="ja-JP" altLang="en-US" sz="1100" b="1" kern="0" dirty="0">
                <a:solidFill>
                  <a:srgbClr val="002060"/>
                </a:solidFill>
              </a:rPr>
              <a:t>　　　　　　　　　　　　　　中国リネン湿式紡績メーカーとの取組み</a:t>
            </a:r>
            <a:endParaRPr lang="en-US" altLang="ja-JP" sz="1100" b="1" kern="0" dirty="0">
              <a:solidFill>
                <a:srgbClr val="002060"/>
              </a:solidFill>
            </a:endParaRPr>
          </a:p>
          <a:p>
            <a:pPr marL="0" indent="0">
              <a:lnSpc>
                <a:spcPts val="520"/>
              </a:lnSpc>
              <a:buFont typeface="Wingdings" pitchFamily="2" charset="2"/>
              <a:buNone/>
              <a:defRPr/>
            </a:pPr>
            <a:r>
              <a:rPr lang="en-US" altLang="ja-JP" sz="1100" b="1" kern="0" dirty="0">
                <a:solidFill>
                  <a:srgbClr val="002060"/>
                </a:solidFill>
              </a:rPr>
              <a:t>                                </a:t>
            </a:r>
            <a:r>
              <a:rPr lang="ja-JP" altLang="en-US" sz="1100" b="1" kern="0" dirty="0">
                <a:solidFill>
                  <a:srgbClr val="002060"/>
                </a:solidFill>
              </a:rPr>
              <a:t>　</a:t>
            </a:r>
            <a:r>
              <a:rPr lang="ja-JP" altLang="en-US" sz="1100" b="1" kern="0" dirty="0"/>
              <a:t>　</a:t>
            </a:r>
            <a:r>
              <a:rPr lang="en-US" altLang="ja-JP" sz="1100" b="1" kern="0" dirty="0"/>
              <a:t> and  cooperate with Chinese wet spinning linen factory.</a:t>
            </a:r>
          </a:p>
        </p:txBody>
      </p:sp>
    </p:spTree>
    <p:extLst>
      <p:ext uri="{BB962C8B-B14F-4D97-AF65-F5344CB8AC3E}">
        <p14:creationId xmlns:p14="http://schemas.microsoft.com/office/powerpoint/2010/main" val="244798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wipe(down)">
                                      <p:cBhvr>
                                        <p:cTn id="93" dur="580">
                                          <p:stCondLst>
                                            <p:cond delay="0"/>
                                          </p:stCondLst>
                                        </p:cTn>
                                        <p:tgtEl>
                                          <p:spTgt spid="9"/>
                                        </p:tgtEl>
                                      </p:cBhvr>
                                    </p:animEffect>
                                    <p:anim calcmode="lin" valueType="num">
                                      <p:cBhvr>
                                        <p:cTn id="9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9" dur="26">
                                          <p:stCondLst>
                                            <p:cond delay="650"/>
                                          </p:stCondLst>
                                        </p:cTn>
                                        <p:tgtEl>
                                          <p:spTgt spid="9"/>
                                        </p:tgtEl>
                                      </p:cBhvr>
                                      <p:to x="100000" y="60000"/>
                                    </p:animScale>
                                    <p:animScale>
                                      <p:cBhvr>
                                        <p:cTn id="100" dur="166" decel="50000">
                                          <p:stCondLst>
                                            <p:cond delay="676"/>
                                          </p:stCondLst>
                                        </p:cTn>
                                        <p:tgtEl>
                                          <p:spTgt spid="9"/>
                                        </p:tgtEl>
                                      </p:cBhvr>
                                      <p:to x="100000" y="100000"/>
                                    </p:animScale>
                                    <p:animScale>
                                      <p:cBhvr>
                                        <p:cTn id="101" dur="26">
                                          <p:stCondLst>
                                            <p:cond delay="1312"/>
                                          </p:stCondLst>
                                        </p:cTn>
                                        <p:tgtEl>
                                          <p:spTgt spid="9"/>
                                        </p:tgtEl>
                                      </p:cBhvr>
                                      <p:to x="100000" y="80000"/>
                                    </p:animScale>
                                    <p:animScale>
                                      <p:cBhvr>
                                        <p:cTn id="102" dur="166" decel="50000">
                                          <p:stCondLst>
                                            <p:cond delay="1338"/>
                                          </p:stCondLst>
                                        </p:cTn>
                                        <p:tgtEl>
                                          <p:spTgt spid="9"/>
                                        </p:tgtEl>
                                      </p:cBhvr>
                                      <p:to x="100000" y="100000"/>
                                    </p:animScale>
                                    <p:animScale>
                                      <p:cBhvr>
                                        <p:cTn id="103" dur="26">
                                          <p:stCondLst>
                                            <p:cond delay="1642"/>
                                          </p:stCondLst>
                                        </p:cTn>
                                        <p:tgtEl>
                                          <p:spTgt spid="9"/>
                                        </p:tgtEl>
                                      </p:cBhvr>
                                      <p:to x="100000" y="90000"/>
                                    </p:animScale>
                                    <p:animScale>
                                      <p:cBhvr>
                                        <p:cTn id="104" dur="166" decel="50000">
                                          <p:stCondLst>
                                            <p:cond delay="1668"/>
                                          </p:stCondLst>
                                        </p:cTn>
                                        <p:tgtEl>
                                          <p:spTgt spid="9"/>
                                        </p:tgtEl>
                                      </p:cBhvr>
                                      <p:to x="100000" y="100000"/>
                                    </p:animScale>
                                    <p:animScale>
                                      <p:cBhvr>
                                        <p:cTn id="105" dur="26">
                                          <p:stCondLst>
                                            <p:cond delay="1808"/>
                                          </p:stCondLst>
                                        </p:cTn>
                                        <p:tgtEl>
                                          <p:spTgt spid="9"/>
                                        </p:tgtEl>
                                      </p:cBhvr>
                                      <p:to x="100000" y="95000"/>
                                    </p:animScale>
                                    <p:animScale>
                                      <p:cBhvr>
                                        <p:cTn id="106" dur="166" decel="50000">
                                          <p:stCondLst>
                                            <p:cond delay="1834"/>
                                          </p:stCondLst>
                                        </p:cTn>
                                        <p:tgtEl>
                                          <p:spTgt spid="9"/>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grpId="0" nodeType="click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checkerboard(across)">
                                      <p:cBhvr>
                                        <p:cTn id="1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 xmlns:a16="http://schemas.microsoft.com/office/drawing/2014/main" id="{CA4B913F-8F7D-C744-B76A-BEF2979DD2CA}"/>
              </a:ext>
            </a:extLst>
          </p:cNvPr>
          <p:cNvSpPr>
            <a:spLocks noGrp="1"/>
          </p:cNvSpPr>
          <p:nvPr>
            <p:ph idx="1"/>
          </p:nvPr>
        </p:nvSpPr>
        <p:spPr>
          <a:xfrm>
            <a:off x="457200" y="404664"/>
            <a:ext cx="8507288" cy="5691336"/>
          </a:xfrm>
        </p:spPr>
        <p:txBody>
          <a:bodyPr/>
          <a:lstStyle/>
          <a:p>
            <a:pPr marL="0" indent="0">
              <a:lnSpc>
                <a:spcPts val="1020"/>
              </a:lnSpc>
              <a:buFont typeface="Arial" panose="020B0604020202020204" pitchFamily="34" charset="0"/>
              <a:buNone/>
              <a:defRPr/>
            </a:pPr>
            <a:r>
              <a:rPr lang="ja-JP" altLang="en-US" sz="1100" dirty="0">
                <a:solidFill>
                  <a:srgbClr val="002060"/>
                </a:solidFill>
              </a:rPr>
              <a:t>● 　</a:t>
            </a:r>
            <a:r>
              <a:rPr lang="ja-JP" altLang="en-US" sz="1100" b="1" dirty="0">
                <a:solidFill>
                  <a:srgbClr val="002060"/>
                </a:solidFill>
              </a:rPr>
              <a:t>ラミー糸は主に独自に開発した細繊種原料を</a:t>
            </a:r>
            <a:r>
              <a:rPr lang="en-US" altLang="ja-JP" sz="1100" b="1" dirty="0">
                <a:solidFill>
                  <a:srgbClr val="002060"/>
                </a:solidFill>
              </a:rPr>
              <a:t> </a:t>
            </a:r>
            <a:r>
              <a:rPr lang="ja-JP" altLang="en-US" sz="1100" b="1" dirty="0">
                <a:solidFill>
                  <a:srgbClr val="002060"/>
                </a:solidFill>
              </a:rPr>
              <a:t>使用</a:t>
            </a:r>
            <a:r>
              <a:rPr lang="en-US" altLang="ja-JP" sz="1100" b="1" dirty="0">
                <a:solidFill>
                  <a:srgbClr val="002060"/>
                </a:solidFill>
              </a:rPr>
              <a:t/>
            </a:r>
            <a:br>
              <a:rPr lang="en-US" altLang="ja-JP" sz="1100" b="1" dirty="0">
                <a:solidFill>
                  <a:srgbClr val="002060"/>
                </a:solidFill>
              </a:rPr>
            </a:br>
            <a:r>
              <a:rPr lang="en-US" altLang="ja-JP" sz="1100" b="1" dirty="0">
                <a:solidFill>
                  <a:srgbClr val="002060"/>
                </a:solidFill>
              </a:rPr>
              <a:t>        Ramie yarns : Originally breed improved fine ramie fibers and organic ramie to our ramie yarns. </a:t>
            </a:r>
          </a:p>
          <a:p>
            <a:pPr marL="0" indent="0">
              <a:lnSpc>
                <a:spcPts val="1020"/>
              </a:lnSpc>
              <a:buNone/>
              <a:defRPr/>
            </a:pPr>
            <a:r>
              <a:rPr lang="ja-JP" altLang="en-US" sz="1100" b="1" dirty="0">
                <a:solidFill>
                  <a:srgbClr val="002060"/>
                </a:solidFill>
              </a:rPr>
              <a:t>●   認証</a:t>
            </a:r>
            <a:endParaRPr lang="en-US" altLang="ja-JP" sz="1100" b="1" dirty="0">
              <a:solidFill>
                <a:srgbClr val="002060"/>
              </a:solidFill>
            </a:endParaRPr>
          </a:p>
          <a:p>
            <a:pPr marL="0" indent="0">
              <a:lnSpc>
                <a:spcPts val="1020"/>
              </a:lnSpc>
              <a:buFont typeface="Arial" panose="020B0604020202020204" pitchFamily="34" charset="0"/>
              <a:buNone/>
              <a:defRPr/>
            </a:pPr>
            <a:r>
              <a:rPr lang="ja-JP" altLang="en-US" sz="1100" b="1" dirty="0">
                <a:solidFill>
                  <a:srgbClr val="002060"/>
                </a:solidFill>
              </a:rPr>
              <a:t>　　   </a:t>
            </a:r>
            <a:r>
              <a:rPr lang="en-US" altLang="ja-JP" sz="1100" b="1" dirty="0">
                <a:solidFill>
                  <a:srgbClr val="002060"/>
                </a:solidFill>
              </a:rPr>
              <a:t>Certification</a:t>
            </a:r>
            <a:r>
              <a:rPr lang="ja-JP" altLang="en-US" sz="1100" b="1" dirty="0">
                <a:solidFill>
                  <a:srgbClr val="002060"/>
                </a:solidFill>
              </a:rPr>
              <a:t>：　</a:t>
            </a:r>
            <a:r>
              <a:rPr lang="en-US" altLang="ja-JP" sz="1100" b="1" dirty="0">
                <a:solidFill>
                  <a:srgbClr val="002060"/>
                </a:solidFill>
              </a:rPr>
              <a:t>GOTS</a:t>
            </a:r>
            <a:r>
              <a:rPr lang="ja-JP" altLang="en-US" sz="1100" b="1" dirty="0">
                <a:solidFill>
                  <a:srgbClr val="002060"/>
                </a:solidFill>
              </a:rPr>
              <a:t>　</a:t>
            </a:r>
            <a:r>
              <a:rPr lang="en-US" altLang="ja-JP" sz="1100" b="1" dirty="0">
                <a:solidFill>
                  <a:srgbClr val="002060"/>
                </a:solidFill>
              </a:rPr>
              <a:t>(Organic Ramie)【Certificate No.C812367GOTS-03.2011】</a:t>
            </a:r>
            <a:br>
              <a:rPr lang="en-US" altLang="ja-JP" sz="1100" b="1" dirty="0">
                <a:solidFill>
                  <a:srgbClr val="002060"/>
                </a:solidFill>
              </a:rPr>
            </a:br>
            <a:r>
              <a:rPr lang="en-US" altLang="ja-JP" sz="1100" b="1" dirty="0">
                <a:solidFill>
                  <a:srgbClr val="002060"/>
                </a:solidFill>
              </a:rPr>
              <a:t>	ISO14001 	【Certificate No. EC13J0043】</a:t>
            </a:r>
          </a:p>
          <a:p>
            <a:pPr marL="0" indent="0">
              <a:lnSpc>
                <a:spcPts val="1020"/>
              </a:lnSpc>
              <a:buFont typeface="Arial" panose="020B0604020202020204" pitchFamily="34" charset="0"/>
              <a:buNone/>
              <a:defRPr/>
            </a:pPr>
            <a:endParaRPr lang="en-US" altLang="ja-JP" sz="1100" b="1" dirty="0">
              <a:solidFill>
                <a:srgbClr val="002060"/>
              </a:solidFill>
            </a:endParaRPr>
          </a:p>
          <a:p>
            <a:pPr marL="0" indent="0">
              <a:lnSpc>
                <a:spcPct val="120000"/>
              </a:lnSpc>
              <a:buNone/>
              <a:defRPr/>
            </a:pPr>
            <a:r>
              <a:rPr lang="ja-JP" altLang="en-US" sz="1100" b="1" dirty="0">
                <a:solidFill>
                  <a:srgbClr val="002060"/>
                </a:solidFill>
              </a:rPr>
              <a:t>●  プルミエールビジョンパリへの出展       </a:t>
            </a:r>
            <a:r>
              <a:rPr lang="en-US" altLang="ja-JP" sz="1100" b="1" dirty="0">
                <a:solidFill>
                  <a:srgbClr val="002060"/>
                </a:solidFill>
              </a:rPr>
              <a:t>Exhibition of Premiere Vision Paris</a:t>
            </a:r>
          </a:p>
          <a:p>
            <a:pPr eaLnBrk="1" hangingPunct="1">
              <a:lnSpc>
                <a:spcPct val="120000"/>
              </a:lnSpc>
              <a:buClrTx/>
              <a:buSzTx/>
              <a:buFont typeface="Arial" panose="020B0604020202020204" pitchFamily="34" charset="0"/>
              <a:buNone/>
            </a:pPr>
            <a:r>
              <a:rPr lang="ja-JP" altLang="en-US" sz="1100" b="1" dirty="0">
                <a:latin typeface="メイリオ" panose="020B0604030504040204" pitchFamily="34" charset="-128"/>
                <a:ea typeface="メイリオ" panose="020B0604030504040204" pitchFamily="34" charset="-128"/>
              </a:rPr>
              <a:t>  ｉ</a:t>
            </a:r>
            <a:r>
              <a:rPr lang="ja-JP" altLang="en-US" sz="1100" b="1" dirty="0">
                <a:solidFill>
                  <a:srgbClr val="002060"/>
                </a:solidFill>
                <a:latin typeface="メイリオ" panose="020B0604030504040204" pitchFamily="34" charset="-128"/>
                <a:ea typeface="メイリオ" panose="020B0604030504040204" pitchFamily="34" charset="-128"/>
              </a:rPr>
              <a:t>）　初出展　　　</a:t>
            </a:r>
            <a:r>
              <a:rPr lang="en-US" altLang="ja-JP" sz="1100" b="1" dirty="0">
                <a:solidFill>
                  <a:srgbClr val="002060"/>
                </a:solidFill>
                <a:latin typeface="メイリオ" panose="020B0604030504040204" pitchFamily="34" charset="-128"/>
                <a:ea typeface="メイリオ" panose="020B0604030504040204" pitchFamily="34" charset="-128"/>
              </a:rPr>
              <a:t>2015</a:t>
            </a:r>
            <a:r>
              <a:rPr lang="ja-JP" altLang="en-US" sz="1100" b="1" dirty="0">
                <a:solidFill>
                  <a:srgbClr val="002060"/>
                </a:solidFill>
                <a:latin typeface="メイリオ" panose="020B0604030504040204" pitchFamily="34" charset="-128"/>
                <a:ea typeface="メイリオ" panose="020B0604030504040204" pitchFamily="34" charset="-128"/>
              </a:rPr>
              <a:t>年</a:t>
            </a:r>
            <a:r>
              <a:rPr lang="en-US" altLang="ja-JP" sz="1100" b="1" dirty="0">
                <a:solidFill>
                  <a:srgbClr val="002060"/>
                </a:solidFill>
                <a:latin typeface="メイリオ" panose="020B0604030504040204" pitchFamily="34" charset="-128"/>
                <a:ea typeface="メイリオ" panose="020B0604030504040204" pitchFamily="34" charset="-128"/>
              </a:rPr>
              <a:t>2</a:t>
            </a:r>
            <a:r>
              <a:rPr lang="ja-JP" altLang="en-US" sz="1100" b="1" dirty="0">
                <a:solidFill>
                  <a:srgbClr val="002060"/>
                </a:solidFill>
                <a:latin typeface="メイリオ" panose="020B0604030504040204" pitchFamily="34" charset="-128"/>
                <a:ea typeface="メイリオ" panose="020B0604030504040204" pitchFamily="34" charset="-128"/>
              </a:rPr>
              <a:t>月より、毎年</a:t>
            </a:r>
            <a:r>
              <a:rPr lang="en-US" altLang="ja-JP" sz="1100" b="1" dirty="0">
                <a:solidFill>
                  <a:srgbClr val="002060"/>
                </a:solidFill>
                <a:latin typeface="メイリオ" panose="020B0604030504040204" pitchFamily="34" charset="-128"/>
                <a:ea typeface="メイリオ" panose="020B0604030504040204" pitchFamily="34" charset="-128"/>
              </a:rPr>
              <a:t>SS</a:t>
            </a:r>
            <a:r>
              <a:rPr lang="ja-JP" altLang="en-US" sz="1100" b="1" dirty="0">
                <a:solidFill>
                  <a:srgbClr val="002060"/>
                </a:solidFill>
                <a:latin typeface="メイリオ" panose="020B0604030504040204" pitchFamily="34" charset="-128"/>
                <a:ea typeface="メイリオ" panose="020B0604030504040204" pitchFamily="34" charset="-128"/>
              </a:rPr>
              <a:t>のみ出展　　　　　　　　　　　　　　　　　</a:t>
            </a:r>
            <a:endParaRPr lang="en-US" altLang="ja-JP" sz="1100" b="1" dirty="0">
              <a:solidFill>
                <a:srgbClr val="002060"/>
              </a:solidFill>
              <a:latin typeface="メイリオ" panose="020B0604030504040204" pitchFamily="34" charset="-128"/>
              <a:ea typeface="メイリオ" panose="020B0604030504040204" pitchFamily="34" charset="-128"/>
            </a:endParaRPr>
          </a:p>
          <a:p>
            <a:pPr eaLnBrk="1" hangingPunct="1">
              <a:lnSpc>
                <a:spcPct val="120000"/>
              </a:lnSpc>
              <a:buClrTx/>
              <a:buSzTx/>
              <a:buNone/>
            </a:pPr>
            <a:r>
              <a:rPr lang="ja-JP" altLang="en-US" sz="1100" b="1" dirty="0">
                <a:solidFill>
                  <a:srgbClr val="002060"/>
                </a:solidFill>
                <a:latin typeface="メイリオ" panose="020B0604030504040204" pitchFamily="34" charset="-128"/>
                <a:ea typeface="メイリオ" panose="020B0604030504040204" pitchFamily="34" charset="-128"/>
              </a:rPr>
              <a:t>　　　</a:t>
            </a:r>
            <a:r>
              <a:rPr lang="en-US" altLang="ja-JP" sz="1100" b="1" dirty="0">
                <a:solidFill>
                  <a:srgbClr val="002060"/>
                </a:solidFill>
                <a:latin typeface="メイリオ" panose="020B0604030504040204" pitchFamily="34" charset="-128"/>
                <a:ea typeface="メイリオ" panose="020B0604030504040204" pitchFamily="34" charset="-128"/>
              </a:rPr>
              <a:t>The first exhibition on Feb. 2015, exhibit only Spring &amp; Summer Exhibition every year</a:t>
            </a:r>
          </a:p>
          <a:p>
            <a:pPr eaLnBrk="1" hangingPunct="1">
              <a:lnSpc>
                <a:spcPct val="120000"/>
              </a:lnSpc>
              <a:buClrTx/>
              <a:buSzTx/>
              <a:buFont typeface="Arial" panose="020B0604020202020204" pitchFamily="34" charset="0"/>
              <a:buNone/>
            </a:pPr>
            <a:r>
              <a:rPr lang="ja-JP" altLang="en-US" sz="1100" b="1" dirty="0">
                <a:latin typeface="メイリオ" panose="020B0604030504040204" pitchFamily="34" charset="-128"/>
                <a:ea typeface="メイリオ" panose="020B0604030504040204" pitchFamily="34" charset="-128"/>
              </a:rPr>
              <a:t>  </a:t>
            </a:r>
            <a:r>
              <a:rPr lang="en-US" altLang="ja-JP" sz="1100" b="1" dirty="0">
                <a:latin typeface="メイリオ" panose="020B0604030504040204" pitchFamily="34" charset="-128"/>
                <a:ea typeface="メイリオ" panose="020B0604030504040204" pitchFamily="34" charset="-128"/>
              </a:rPr>
              <a:t>ⅱ</a:t>
            </a:r>
            <a:r>
              <a:rPr lang="ja-JP" altLang="en-US" sz="1100" b="1" dirty="0">
                <a:latin typeface="メイリオ" panose="020B0604030504040204" pitchFamily="34" charset="-128"/>
                <a:ea typeface="メイリオ" panose="020B0604030504040204" pitchFamily="34" charset="-128"/>
              </a:rPr>
              <a:t>）</a:t>
            </a:r>
            <a:r>
              <a:rPr lang="ja-JP" altLang="en-US" sz="1100" b="1" dirty="0">
                <a:solidFill>
                  <a:srgbClr val="002060"/>
                </a:solidFill>
                <a:latin typeface="メイリオ" panose="020B0604030504040204" pitchFamily="34" charset="-128"/>
                <a:ea typeface="メイリオ" panose="020B0604030504040204" pitchFamily="34" charset="-128"/>
              </a:rPr>
              <a:t>　出展動機    </a:t>
            </a:r>
            <a:r>
              <a:rPr lang="en-US" altLang="ja-JP" sz="1100" b="1" dirty="0">
                <a:solidFill>
                  <a:srgbClr val="002060"/>
                </a:solidFill>
                <a:latin typeface="メイリオ" panose="020B0604030504040204" pitchFamily="34" charset="-128"/>
                <a:ea typeface="メイリオ" panose="020B0604030504040204" pitchFamily="34" charset="-128"/>
              </a:rPr>
              <a:t>The motive to exhibit</a:t>
            </a:r>
          </a:p>
          <a:p>
            <a:pPr marL="0" indent="0">
              <a:lnSpc>
                <a:spcPct val="120000"/>
              </a:lnSpc>
              <a:buNone/>
              <a:defRPr/>
            </a:pPr>
            <a:r>
              <a:rPr lang="ja-JP" altLang="en-US" sz="1100" b="1" dirty="0">
                <a:solidFill>
                  <a:srgbClr val="002060"/>
                </a:solidFill>
              </a:rPr>
              <a:t>            ＊ 日本にも古来より定着した麻文化があり、メイドインジャパンの丁寧にもの作りした麻のテキスタイルを世界に紹介したい。</a:t>
            </a:r>
            <a:endParaRPr lang="en-US" altLang="ja-JP" sz="1100" b="1" dirty="0">
              <a:solidFill>
                <a:srgbClr val="002060"/>
              </a:solidFill>
            </a:endParaRPr>
          </a:p>
          <a:p>
            <a:pPr marL="0" indent="0">
              <a:lnSpc>
                <a:spcPct val="120000"/>
              </a:lnSpc>
              <a:buFont typeface="Arial" panose="020B0604020202020204" pitchFamily="34" charset="0"/>
              <a:buNone/>
              <a:defRPr/>
            </a:pPr>
            <a:r>
              <a:rPr lang="ja-JP" altLang="en-US" sz="1100" b="1" dirty="0">
                <a:solidFill>
                  <a:srgbClr val="002060"/>
                </a:solidFill>
              </a:rPr>
              <a:t>　　            </a:t>
            </a:r>
            <a:r>
              <a:rPr lang="en-US" altLang="ja-JP" sz="1100" b="1" dirty="0">
                <a:solidFill>
                  <a:srgbClr val="002060"/>
                </a:solidFill>
              </a:rPr>
              <a:t>To introduce and spread our textile culture of Ramie and Hemp from ancient times and</a:t>
            </a:r>
            <a:r>
              <a:rPr lang="ja-JP" altLang="en-US" sz="1100" b="1" dirty="0">
                <a:solidFill>
                  <a:srgbClr val="002060"/>
                </a:solidFill>
              </a:rPr>
              <a:t> </a:t>
            </a:r>
            <a:r>
              <a:rPr lang="en-US" altLang="ja-JP" sz="1100" b="1" dirty="0">
                <a:solidFill>
                  <a:srgbClr val="002060"/>
                </a:solidFill>
              </a:rPr>
              <a:t>its modernized high-quality textiles </a:t>
            </a:r>
          </a:p>
          <a:p>
            <a:pPr marL="0" indent="0">
              <a:lnSpc>
                <a:spcPct val="120000"/>
              </a:lnSpc>
              <a:buFont typeface="Arial" panose="020B0604020202020204" pitchFamily="34" charset="0"/>
              <a:buNone/>
              <a:defRPr/>
            </a:pPr>
            <a:r>
              <a:rPr lang="ja-JP" altLang="en-US" sz="1100" b="1" dirty="0">
                <a:solidFill>
                  <a:srgbClr val="002060"/>
                </a:solidFill>
              </a:rPr>
              <a:t>                 </a:t>
            </a:r>
            <a:r>
              <a:rPr lang="en-US" altLang="ja-JP" sz="1100" b="1" dirty="0">
                <a:solidFill>
                  <a:srgbClr val="002060"/>
                </a:solidFill>
              </a:rPr>
              <a:t>of Japan made to the world.</a:t>
            </a:r>
            <a:endParaRPr lang="en-US" altLang="ja-JP" sz="1100" b="1" dirty="0">
              <a:solidFill>
                <a:srgbClr val="002060"/>
              </a:solidFill>
              <a:latin typeface="メイリオ" panose="020B0604030504040204" pitchFamily="34" charset="-128"/>
              <a:ea typeface="メイリオ" panose="020B0604030504040204" pitchFamily="34" charset="-128"/>
            </a:endParaRPr>
          </a:p>
          <a:p>
            <a:pPr eaLnBrk="1" hangingPunct="1">
              <a:lnSpc>
                <a:spcPct val="120000"/>
              </a:lnSpc>
              <a:buClrTx/>
              <a:buSzTx/>
              <a:buFont typeface="Arial" panose="020B0604020202020204" pitchFamily="34" charset="0"/>
              <a:buNone/>
            </a:pPr>
            <a:r>
              <a:rPr lang="ja-JP" altLang="en-US" sz="1100" b="1" dirty="0">
                <a:latin typeface="メイリオ" panose="020B0604030504040204" pitchFamily="34" charset="-128"/>
                <a:ea typeface="メイリオ" panose="020B0604030504040204" pitchFamily="34" charset="-128"/>
              </a:rPr>
              <a:t>  </a:t>
            </a:r>
            <a:r>
              <a:rPr lang="en-US" altLang="ja-JP" sz="1100" b="1" dirty="0">
                <a:latin typeface="メイリオ" panose="020B0604030504040204" pitchFamily="34" charset="-128"/>
                <a:ea typeface="メイリオ" panose="020B0604030504040204" pitchFamily="34" charset="-128"/>
              </a:rPr>
              <a:t>ⅲ</a:t>
            </a:r>
            <a:r>
              <a:rPr lang="ja-JP" altLang="en-US" sz="1100" b="1" dirty="0">
                <a:latin typeface="メイリオ" panose="020B0604030504040204" pitchFamily="34" charset="-128"/>
                <a:ea typeface="メイリオ" panose="020B0604030504040204" pitchFamily="34" charset="-128"/>
              </a:rPr>
              <a:t>）</a:t>
            </a:r>
            <a:r>
              <a:rPr lang="ja-JP" altLang="en-US" sz="1100" b="1" dirty="0">
                <a:solidFill>
                  <a:srgbClr val="002060"/>
                </a:solidFill>
                <a:latin typeface="メイリオ" panose="020B0604030504040204" pitchFamily="34" charset="-128"/>
                <a:ea typeface="メイリオ" panose="020B0604030504040204" pitchFamily="34" charset="-128"/>
              </a:rPr>
              <a:t> </a:t>
            </a:r>
            <a:r>
              <a:rPr lang="en-US" altLang="ja-JP" sz="1100" b="1" dirty="0">
                <a:solidFill>
                  <a:srgbClr val="002060"/>
                </a:solidFill>
                <a:latin typeface="メイリオ" panose="020B0604030504040204" pitchFamily="34" charset="-128"/>
                <a:ea typeface="メイリオ" panose="020B0604030504040204" pitchFamily="34" charset="-128"/>
              </a:rPr>
              <a:t>2018</a:t>
            </a:r>
            <a:r>
              <a:rPr lang="ja-JP" altLang="en-US" sz="1100" b="1" dirty="0">
                <a:solidFill>
                  <a:srgbClr val="002060"/>
                </a:solidFill>
                <a:latin typeface="メイリオ" panose="020B0604030504040204" pitchFamily="34" charset="-128"/>
                <a:ea typeface="メイリオ" panose="020B0604030504040204" pitchFamily="34" charset="-128"/>
              </a:rPr>
              <a:t>年プリミエールビジョン パリ   </a:t>
            </a:r>
            <a:r>
              <a:rPr lang="en-US" altLang="ja-JP" sz="1100" b="1" dirty="0">
                <a:solidFill>
                  <a:srgbClr val="002060"/>
                </a:solidFill>
                <a:latin typeface="メイリオ" panose="020B0604030504040204" pitchFamily="34" charset="-128"/>
                <a:ea typeface="メイリオ" panose="020B0604030504040204" pitchFamily="34" charset="-128"/>
              </a:rPr>
              <a:t>Premiere Vision Paris in 2018</a:t>
            </a:r>
            <a:r>
              <a:rPr lang="ja-JP" altLang="en-US" sz="1100" b="1" dirty="0">
                <a:solidFill>
                  <a:srgbClr val="002060"/>
                </a:solidFill>
                <a:latin typeface="メイリオ" panose="020B0604030504040204" pitchFamily="34" charset="-128"/>
                <a:ea typeface="メイリオ" panose="020B0604030504040204" pitchFamily="34" charset="-128"/>
              </a:rPr>
              <a:t> </a:t>
            </a:r>
            <a:endParaRPr lang="en-US" altLang="ja-JP" sz="1100" b="1" dirty="0">
              <a:solidFill>
                <a:srgbClr val="002060"/>
              </a:solidFill>
            </a:endParaRPr>
          </a:p>
          <a:p>
            <a:pPr>
              <a:lnSpc>
                <a:spcPct val="120000"/>
              </a:lnSpc>
              <a:buFont typeface="Wingdings" panose="05000000000000000000" pitchFamily="2" charset="2"/>
              <a:buChar char="u"/>
              <a:defRPr/>
            </a:pPr>
            <a:r>
              <a:rPr lang="ja-JP" altLang="en-US" sz="1100" b="1" dirty="0">
                <a:solidFill>
                  <a:srgbClr val="002060"/>
                </a:solidFill>
              </a:rPr>
              <a:t>概要         ：</a:t>
            </a:r>
            <a:r>
              <a:rPr lang="en-US" altLang="ja-JP" sz="1100" b="1" dirty="0">
                <a:solidFill>
                  <a:srgbClr val="002060"/>
                </a:solidFill>
              </a:rPr>
              <a:t>FORUM</a:t>
            </a:r>
            <a:r>
              <a:rPr lang="ja-JP" altLang="en-US" sz="1100" b="1" dirty="0">
                <a:solidFill>
                  <a:srgbClr val="002060"/>
                </a:solidFill>
              </a:rPr>
              <a:t>に展示された素材は次の</a:t>
            </a:r>
            <a:r>
              <a:rPr lang="en-US" altLang="ja-JP" sz="1100" b="1" dirty="0">
                <a:solidFill>
                  <a:srgbClr val="002060"/>
                </a:solidFill>
              </a:rPr>
              <a:t>5</a:t>
            </a:r>
            <a:r>
              <a:rPr lang="ja-JP" altLang="en-US" sz="1100" b="1" dirty="0">
                <a:solidFill>
                  <a:srgbClr val="002060"/>
                </a:solidFill>
              </a:rPr>
              <a:t>点</a:t>
            </a:r>
            <a:r>
              <a:rPr lang="en-US" altLang="ja-JP" sz="1100" b="1" dirty="0">
                <a:solidFill>
                  <a:srgbClr val="002060"/>
                </a:solidFill>
              </a:rPr>
              <a:t>        </a:t>
            </a:r>
            <a:r>
              <a:rPr lang="en-US" altLang="ja-JP" sz="1100" b="1" dirty="0">
                <a:solidFill>
                  <a:srgbClr val="7030A0"/>
                </a:solidFill>
              </a:rPr>
              <a:t>Summary     5 pieces displayed by FORUM </a:t>
            </a:r>
            <a:r>
              <a:rPr lang="en-US" altLang="ja-JP" sz="1100" b="1" dirty="0">
                <a:solidFill>
                  <a:srgbClr val="002060"/>
                </a:solidFill>
              </a:rPr>
              <a:t>:</a:t>
            </a:r>
            <a:br>
              <a:rPr lang="en-US" altLang="ja-JP" sz="1100" b="1" dirty="0">
                <a:solidFill>
                  <a:srgbClr val="002060"/>
                </a:solidFill>
              </a:rPr>
            </a:br>
            <a:r>
              <a:rPr lang="ja-JP" altLang="en-US" sz="1100" b="1" dirty="0">
                <a:solidFill>
                  <a:srgbClr val="002060"/>
                </a:solidFill>
              </a:rPr>
              <a:t>　　　　　　　    　</a:t>
            </a:r>
            <a:r>
              <a:rPr lang="en-US" altLang="ja-JP" sz="1100" b="1" dirty="0">
                <a:solidFill>
                  <a:srgbClr val="002060"/>
                </a:solidFill>
              </a:rPr>
              <a:t>①Linen denim      ②Pigment denim      ③High count Ramie yarn    </a:t>
            </a:r>
            <a:r>
              <a:rPr lang="pl-PL" altLang="ja-JP" sz="1100" b="1" dirty="0">
                <a:solidFill>
                  <a:srgbClr val="002060"/>
                </a:solidFill>
              </a:rPr>
              <a:t>④Ramie strech textile</a:t>
            </a:r>
            <a:r>
              <a:rPr lang="en-US" altLang="ja-JP" sz="1100" b="1" dirty="0">
                <a:solidFill>
                  <a:srgbClr val="002060"/>
                </a:solidFill>
              </a:rPr>
              <a:t>     </a:t>
            </a:r>
            <a:r>
              <a:rPr lang="pl-PL" altLang="ja-JP" sz="1100" b="1" dirty="0">
                <a:solidFill>
                  <a:srgbClr val="002060"/>
                </a:solidFill>
              </a:rPr>
              <a:t>⑤</a:t>
            </a:r>
            <a:r>
              <a:rPr lang="en-US" altLang="ja-JP" sz="1100" b="1" dirty="0">
                <a:solidFill>
                  <a:srgbClr val="002060"/>
                </a:solidFill>
              </a:rPr>
              <a:t> </a:t>
            </a:r>
            <a:r>
              <a:rPr lang="pl-PL" altLang="ja-JP" sz="1100" b="1" dirty="0">
                <a:solidFill>
                  <a:srgbClr val="002060"/>
                </a:solidFill>
              </a:rPr>
              <a:t>Organic Ramie jersy</a:t>
            </a:r>
            <a:r>
              <a:rPr lang="en-US" altLang="ja-JP" sz="1100" b="1" dirty="0">
                <a:solidFill>
                  <a:srgbClr val="002060"/>
                </a:solidFill>
              </a:rPr>
              <a:t/>
            </a:r>
            <a:br>
              <a:rPr lang="en-US" altLang="ja-JP" sz="1100" b="1" dirty="0">
                <a:solidFill>
                  <a:srgbClr val="002060"/>
                </a:solidFill>
              </a:rPr>
            </a:br>
            <a:r>
              <a:rPr lang="ja-JP" altLang="en-US" sz="1100" b="1" dirty="0">
                <a:solidFill>
                  <a:srgbClr val="002060"/>
                </a:solidFill>
              </a:rPr>
              <a:t>　　  ブース展示サンプルは１０５点のファブリック</a:t>
            </a:r>
            <a:r>
              <a:rPr lang="en-US" altLang="ja-JP" sz="1100" b="1" dirty="0">
                <a:solidFill>
                  <a:srgbClr val="002060"/>
                </a:solidFill>
              </a:rPr>
              <a:t>     </a:t>
            </a:r>
            <a:r>
              <a:rPr lang="en-US" altLang="ja-JP" sz="1100" b="1" dirty="0">
                <a:solidFill>
                  <a:srgbClr val="7030A0"/>
                </a:solidFill>
              </a:rPr>
              <a:t>105 pieces displayed at the booth</a:t>
            </a:r>
          </a:p>
          <a:p>
            <a:pPr marL="0" indent="0">
              <a:lnSpc>
                <a:spcPct val="120000"/>
              </a:lnSpc>
              <a:buFont typeface="Arial" panose="020B0604020202020204" pitchFamily="34" charset="0"/>
              <a:buNone/>
              <a:defRPr/>
            </a:pPr>
            <a:r>
              <a:rPr lang="en-US" altLang="ja-JP" sz="1100" b="1" dirty="0">
                <a:solidFill>
                  <a:srgbClr val="002060"/>
                </a:solidFill>
              </a:rPr>
              <a:t>                          ①Linen fabric  43pcs      ②Ramie fabric  56pcs   ③Ramie/Linen fabric  4pcs      ④Japanese paper yarn fabric  2pcs              </a:t>
            </a:r>
            <a:r>
              <a:rPr lang="ja-JP" altLang="en-US" sz="1100" b="1" dirty="0">
                <a:solidFill>
                  <a:srgbClr val="002060"/>
                </a:solidFill>
              </a:rPr>
              <a:t>　  　</a:t>
            </a:r>
            <a:endParaRPr lang="en-US" altLang="ja-JP" sz="1100" b="1" dirty="0">
              <a:solidFill>
                <a:srgbClr val="002060"/>
              </a:solidFill>
              <a:latin typeface="メイリオ" panose="020B0604030504040204" pitchFamily="34" charset="-128"/>
              <a:ea typeface="メイリオ" panose="020B0604030504040204" pitchFamily="34" charset="-128"/>
            </a:endParaRPr>
          </a:p>
          <a:p>
            <a:pPr>
              <a:lnSpc>
                <a:spcPct val="120000"/>
              </a:lnSpc>
              <a:buFont typeface="Wingdings" panose="05000000000000000000" pitchFamily="2" charset="2"/>
              <a:buChar char="u"/>
              <a:defRPr/>
            </a:pPr>
            <a:r>
              <a:rPr lang="ja-JP" altLang="en-US" sz="1100" b="1" dirty="0">
                <a:solidFill>
                  <a:srgbClr val="002060"/>
                </a:solidFill>
              </a:rPr>
              <a:t>来場者等   ：</a:t>
            </a:r>
            <a:r>
              <a:rPr lang="zh-CN" altLang="en-US" sz="1100" b="1" dirty="0">
                <a:solidFill>
                  <a:srgbClr val="002060"/>
                </a:solidFill>
              </a:rPr>
              <a:t>来場会社数　約</a:t>
            </a:r>
            <a:r>
              <a:rPr lang="en-US" altLang="zh-CN" sz="1100" b="1" dirty="0">
                <a:solidFill>
                  <a:srgbClr val="002060"/>
                </a:solidFill>
              </a:rPr>
              <a:t>100</a:t>
            </a:r>
            <a:r>
              <a:rPr lang="zh-CN" altLang="en-US" sz="1100" b="1" dirty="0">
                <a:solidFill>
                  <a:srgbClr val="002060"/>
                </a:solidFill>
              </a:rPr>
              <a:t>社</a:t>
            </a:r>
            <a:r>
              <a:rPr lang="en-US" altLang="zh-CN" sz="1100" b="1" dirty="0">
                <a:solidFill>
                  <a:srgbClr val="002060"/>
                </a:solidFill>
              </a:rPr>
              <a:t>      </a:t>
            </a:r>
            <a:r>
              <a:rPr lang="en-US" altLang="ja-JP" sz="1100" b="1" dirty="0">
                <a:solidFill>
                  <a:srgbClr val="002060"/>
                </a:solidFill>
              </a:rPr>
              <a:t>Visitors </a:t>
            </a:r>
            <a:r>
              <a:rPr lang="en-US" altLang="ja-JP" sz="1100" b="1" dirty="0" err="1">
                <a:solidFill>
                  <a:srgbClr val="002060"/>
                </a:solidFill>
              </a:rPr>
              <a:t>etc</a:t>
            </a:r>
            <a:r>
              <a:rPr lang="en-US" altLang="ja-JP" sz="1100" b="1" dirty="0">
                <a:solidFill>
                  <a:srgbClr val="002060"/>
                </a:solidFill>
              </a:rPr>
              <a:t>    around 100 companies</a:t>
            </a:r>
          </a:p>
          <a:p>
            <a:pPr marL="0" indent="0">
              <a:lnSpc>
                <a:spcPct val="120000"/>
              </a:lnSpc>
              <a:buFont typeface="Arial" panose="020B0604020202020204" pitchFamily="34" charset="0"/>
              <a:buNone/>
              <a:defRPr/>
            </a:pPr>
            <a:r>
              <a:rPr lang="en-US" altLang="ja-JP" sz="1100" b="1" dirty="0">
                <a:solidFill>
                  <a:srgbClr val="002060"/>
                </a:solidFill>
              </a:rPr>
              <a:t>                         </a:t>
            </a:r>
            <a:r>
              <a:rPr lang="ja-JP" altLang="en-US" sz="1100" b="1" dirty="0">
                <a:solidFill>
                  <a:srgbClr val="002060"/>
                </a:solidFill>
              </a:rPr>
              <a:t>：サンプル要求件数</a:t>
            </a:r>
            <a:r>
              <a:rPr lang="en-US" altLang="ja-JP" sz="1100" b="1" dirty="0">
                <a:solidFill>
                  <a:srgbClr val="002060"/>
                </a:solidFill>
              </a:rPr>
              <a:t>          The number of demanded  Fabric samples  are 200</a:t>
            </a:r>
            <a:r>
              <a:rPr lang="ja-JP" altLang="en-US" sz="1100" b="1" dirty="0">
                <a:solidFill>
                  <a:srgbClr val="002060"/>
                </a:solidFill>
              </a:rPr>
              <a:t>～</a:t>
            </a:r>
            <a:r>
              <a:rPr lang="en-US" altLang="ja-JP" sz="1100" b="1" dirty="0">
                <a:solidFill>
                  <a:srgbClr val="002060"/>
                </a:solidFill>
              </a:rPr>
              <a:t>300 cases</a:t>
            </a:r>
          </a:p>
          <a:p>
            <a:pPr marL="0" indent="0">
              <a:lnSpc>
                <a:spcPct val="120000"/>
              </a:lnSpc>
              <a:buNone/>
              <a:defRPr/>
            </a:pPr>
            <a:r>
              <a:rPr lang="en-US" altLang="ja-JP" sz="1100" b="1" dirty="0">
                <a:solidFill>
                  <a:srgbClr val="002060"/>
                </a:solidFill>
              </a:rPr>
              <a:t/>
            </a:r>
            <a:br>
              <a:rPr lang="en-US" altLang="ja-JP" sz="1100" b="1" dirty="0">
                <a:solidFill>
                  <a:srgbClr val="002060"/>
                </a:solidFill>
              </a:rPr>
            </a:br>
            <a:r>
              <a:rPr lang="ja-JP" altLang="en-US" sz="1100" b="1" dirty="0">
                <a:solidFill>
                  <a:srgbClr val="002060"/>
                </a:solidFill>
              </a:rPr>
              <a:t>        </a:t>
            </a:r>
            <a:r>
              <a:rPr lang="en-US" altLang="ja-JP" sz="1100" b="1" dirty="0">
                <a:solidFill>
                  <a:srgbClr val="002060"/>
                </a:solidFill>
              </a:rPr>
              <a:t> </a:t>
            </a:r>
            <a:r>
              <a:rPr lang="en-US" altLang="ja-JP" sz="1100" b="1" dirty="0">
                <a:solidFill>
                  <a:srgbClr val="002060"/>
                </a:solidFill>
                <a:latin typeface="メイリオ" panose="020B0604030504040204" pitchFamily="34" charset="-128"/>
                <a:ea typeface="メイリオ" panose="020B0604030504040204" pitchFamily="34" charset="-128"/>
              </a:rPr>
              <a:t>Photographs </a:t>
            </a:r>
          </a:p>
          <a:p>
            <a:pPr marL="0" indent="0">
              <a:lnSpc>
                <a:spcPct val="120000"/>
              </a:lnSpc>
              <a:buNone/>
              <a:defRPr/>
            </a:pPr>
            <a:r>
              <a:rPr lang="ja-JP" altLang="en-US" sz="1100" b="1" dirty="0">
                <a:solidFill>
                  <a:srgbClr val="002060"/>
                </a:solidFill>
                <a:latin typeface="メイリオ" panose="020B0604030504040204" pitchFamily="34" charset="-128"/>
                <a:ea typeface="メイリオ" panose="020B0604030504040204" pitchFamily="34" charset="-128"/>
              </a:rPr>
              <a:t>      </a:t>
            </a:r>
            <a:r>
              <a:rPr lang="en-US" altLang="ja-JP" sz="1100" b="1" dirty="0">
                <a:solidFill>
                  <a:srgbClr val="002060"/>
                </a:solidFill>
                <a:latin typeface="メイリオ" panose="020B0604030504040204" pitchFamily="34" charset="-128"/>
                <a:ea typeface="メイリオ" panose="020B0604030504040204" pitchFamily="34" charset="-128"/>
              </a:rPr>
              <a:t>around </a:t>
            </a:r>
          </a:p>
          <a:p>
            <a:pPr marL="0" indent="0">
              <a:lnSpc>
                <a:spcPct val="120000"/>
              </a:lnSpc>
              <a:buNone/>
              <a:defRPr/>
            </a:pPr>
            <a:r>
              <a:rPr lang="ja-JP" altLang="en-US" sz="1100" b="1" dirty="0">
                <a:solidFill>
                  <a:srgbClr val="002060"/>
                </a:solidFill>
                <a:latin typeface="メイリオ" panose="020B0604030504040204" pitchFamily="34" charset="-128"/>
                <a:ea typeface="メイリオ" panose="020B0604030504040204" pitchFamily="34" charset="-128"/>
              </a:rPr>
              <a:t>      </a:t>
            </a:r>
            <a:r>
              <a:rPr lang="en-US" altLang="ja-JP" sz="1100" b="1" dirty="0">
                <a:solidFill>
                  <a:srgbClr val="002060"/>
                </a:solidFill>
                <a:latin typeface="メイリオ" panose="020B0604030504040204" pitchFamily="34" charset="-128"/>
                <a:ea typeface="メイリオ" panose="020B0604030504040204" pitchFamily="34" charset="-128"/>
              </a:rPr>
              <a:t>our booth</a:t>
            </a:r>
            <a:endParaRPr lang="en-US" altLang="ja-JP" sz="1100" b="1" dirty="0">
              <a:solidFill>
                <a:srgbClr val="002060"/>
              </a:solidFill>
            </a:endParaRPr>
          </a:p>
          <a:p>
            <a:endParaRPr kumimoji="1" lang="ja-JP" altLang="en-US" sz="1100" b="1" dirty="0"/>
          </a:p>
        </p:txBody>
      </p:sp>
      <p:sp>
        <p:nvSpPr>
          <p:cNvPr id="4" name="スライド番号プレースホルダー 3">
            <a:extLst>
              <a:ext uri="{FF2B5EF4-FFF2-40B4-BE49-F238E27FC236}">
                <a16:creationId xmlns="" xmlns:a16="http://schemas.microsoft.com/office/drawing/2014/main" id="{9C65CD9C-3257-C74E-AF23-1C3EBA7ABFAC}"/>
              </a:ext>
            </a:extLst>
          </p:cNvPr>
          <p:cNvSpPr>
            <a:spLocks noGrp="1"/>
          </p:cNvSpPr>
          <p:nvPr>
            <p:ph type="sldNum" sz="quarter" idx="12"/>
          </p:nvPr>
        </p:nvSpPr>
        <p:spPr/>
        <p:txBody>
          <a:bodyPr/>
          <a:lstStyle/>
          <a:p>
            <a:fld id="{31F61D46-9448-044D-BCD3-B461A0CEB9CD}" type="slidenum">
              <a:rPr lang="en-US" altLang="ja-JP" smtClean="0"/>
              <a:pPr/>
              <a:t>13</a:t>
            </a:fld>
            <a:endParaRPr lang="en-US" altLang="ja-JP"/>
          </a:p>
        </p:txBody>
      </p:sp>
      <p:pic>
        <p:nvPicPr>
          <p:cNvPr id="5" name="図 3">
            <a:extLst>
              <a:ext uri="{FF2B5EF4-FFF2-40B4-BE49-F238E27FC236}">
                <a16:creationId xmlns="" xmlns:a16="http://schemas.microsoft.com/office/drawing/2014/main" id="{B201071B-8506-4A40-9855-C8C9E9CE3B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4653136"/>
            <a:ext cx="1440160" cy="20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 xmlns:a16="http://schemas.microsoft.com/office/drawing/2014/main" id="{FC9CB458-3078-AA4B-9654-5D74C0CBC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681861"/>
            <a:ext cx="1468735" cy="192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図 7">
            <a:extLst>
              <a:ext uri="{FF2B5EF4-FFF2-40B4-BE49-F238E27FC236}">
                <a16:creationId xmlns="" xmlns:a16="http://schemas.microsoft.com/office/drawing/2014/main" id="{16D98A43-2361-4F4A-9EE4-991EA15B973D}"/>
              </a:ext>
            </a:extLst>
          </p:cNvPr>
          <p:cNvPicPr>
            <a:picLocks noChangeAspect="1"/>
          </p:cNvPicPr>
          <p:nvPr/>
        </p:nvPicPr>
        <p:blipFill>
          <a:blip r:embed="rId4" cstate="print">
            <a:extLst>
              <a:ext uri="{28A0092B-C50C-407E-A947-70E740481C1C}">
                <a14:useLocalDpi xmlns:a14="http://schemas.microsoft.com/office/drawing/2010/main" val="0"/>
              </a:ext>
            </a:extLst>
          </a:blip>
          <a:srcRect l="13762" r="18896"/>
          <a:stretch>
            <a:fillRect/>
          </a:stretch>
        </p:blipFill>
        <p:spPr bwMode="auto">
          <a:xfrm>
            <a:off x="6588224" y="4700911"/>
            <a:ext cx="1319021" cy="186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7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9" end="9"/>
                                            </p:txEl>
                                          </p:spTgt>
                                        </p:tgtEl>
                                        <p:attrNameLst>
                                          <p:attrName>style.visibility</p:attrName>
                                        </p:attrNameLst>
                                      </p:cBhvr>
                                      <p:to>
                                        <p:strVal val="visible"/>
                                      </p:to>
                                    </p:set>
                                    <p:anim calcmode="lin" valueType="num">
                                      <p:cBhvr additive="base">
                                        <p:cTn id="5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 calcmode="lin" valueType="num">
                                      <p:cBhvr additive="base">
                                        <p:cTn id="61"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 calcmode="lin" valueType="num">
                                      <p:cBhvr additive="base">
                                        <p:cTn id="67"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xEl>
                                              <p:pRg st="12" end="12"/>
                                            </p:txEl>
                                          </p:spTgt>
                                        </p:tgtEl>
                                        <p:attrNameLst>
                                          <p:attrName>style.visibility</p:attrName>
                                        </p:attrNameLst>
                                      </p:cBhvr>
                                      <p:to>
                                        <p:strVal val="visible"/>
                                      </p:to>
                                    </p:set>
                                    <p:anim calcmode="lin" valueType="num">
                                      <p:cBhvr additive="base">
                                        <p:cTn id="73"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xEl>
                                              <p:pRg st="13" end="13"/>
                                            </p:txEl>
                                          </p:spTgt>
                                        </p:tgtEl>
                                        <p:attrNameLst>
                                          <p:attrName>style.visibility</p:attrName>
                                        </p:attrNameLst>
                                      </p:cBhvr>
                                      <p:to>
                                        <p:strVal val="visible"/>
                                      </p:to>
                                    </p:set>
                                    <p:anim calcmode="lin" valueType="num">
                                      <p:cBhvr additive="base">
                                        <p:cTn id="79"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xEl>
                                              <p:pRg st="14" end="14"/>
                                            </p:txEl>
                                          </p:spTgt>
                                        </p:tgtEl>
                                        <p:attrNameLst>
                                          <p:attrName>style.visibility</p:attrName>
                                        </p:attrNameLst>
                                      </p:cBhvr>
                                      <p:to>
                                        <p:strVal val="visible"/>
                                      </p:to>
                                    </p:set>
                                    <p:anim calcmode="lin" valueType="num">
                                      <p:cBhvr additive="base">
                                        <p:cTn id="85" dur="500" fill="hold"/>
                                        <p:tgtEl>
                                          <p:spTgt spid="6">
                                            <p:txEl>
                                              <p:pRg st="14" end="1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
                                            <p:txEl>
                                              <p:pRg st="15" end="15"/>
                                            </p:txEl>
                                          </p:spTgt>
                                        </p:tgtEl>
                                        <p:attrNameLst>
                                          <p:attrName>style.visibility</p:attrName>
                                        </p:attrNameLst>
                                      </p:cBhvr>
                                      <p:to>
                                        <p:strVal val="visible"/>
                                      </p:to>
                                    </p:set>
                                    <p:anim calcmode="lin" valueType="num">
                                      <p:cBhvr additive="base">
                                        <p:cTn id="91"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6">
                                            <p:txEl>
                                              <p:pRg st="16" end="16"/>
                                            </p:txEl>
                                          </p:spTgt>
                                        </p:tgtEl>
                                        <p:attrNameLst>
                                          <p:attrName>style.visibility</p:attrName>
                                        </p:attrNameLst>
                                      </p:cBhvr>
                                      <p:to>
                                        <p:strVal val="visible"/>
                                      </p:to>
                                    </p:set>
                                    <p:anim calcmode="lin" valueType="num">
                                      <p:cBhvr additive="base">
                                        <p:cTn id="97" dur="500" fill="hold"/>
                                        <p:tgtEl>
                                          <p:spTgt spid="6">
                                            <p:txEl>
                                              <p:pRg st="16" end="1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6">
                                            <p:txEl>
                                              <p:pRg st="17" end="17"/>
                                            </p:txEl>
                                          </p:spTgt>
                                        </p:tgtEl>
                                        <p:attrNameLst>
                                          <p:attrName>style.visibility</p:attrName>
                                        </p:attrNameLst>
                                      </p:cBhvr>
                                      <p:to>
                                        <p:strVal val="visible"/>
                                      </p:to>
                                    </p:set>
                                    <p:anim calcmode="lin" valueType="num">
                                      <p:cBhvr additive="base">
                                        <p:cTn id="103" dur="500" fill="hold"/>
                                        <p:tgtEl>
                                          <p:spTgt spid="6">
                                            <p:txEl>
                                              <p:pRg st="17" end="17"/>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6">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6">
                                            <p:txEl>
                                              <p:pRg st="18" end="18"/>
                                            </p:txEl>
                                          </p:spTgt>
                                        </p:tgtEl>
                                        <p:attrNameLst>
                                          <p:attrName>style.visibility</p:attrName>
                                        </p:attrNameLst>
                                      </p:cBhvr>
                                      <p:to>
                                        <p:strVal val="visible"/>
                                      </p:to>
                                    </p:set>
                                    <p:anim calcmode="lin" valueType="num">
                                      <p:cBhvr additive="base">
                                        <p:cTn id="109" dur="500" fill="hold"/>
                                        <p:tgtEl>
                                          <p:spTgt spid="6">
                                            <p:txEl>
                                              <p:pRg st="18" end="18"/>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6">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p:cTn id="115" dur="1000" fill="hold"/>
                                        <p:tgtEl>
                                          <p:spTgt spid="5"/>
                                        </p:tgtEl>
                                        <p:attrNameLst>
                                          <p:attrName>ppt_w</p:attrName>
                                        </p:attrNameLst>
                                      </p:cBhvr>
                                      <p:tavLst>
                                        <p:tav tm="0">
                                          <p:val>
                                            <p:fltVal val="0"/>
                                          </p:val>
                                        </p:tav>
                                        <p:tav tm="100000">
                                          <p:val>
                                            <p:strVal val="#ppt_w"/>
                                          </p:val>
                                        </p:tav>
                                      </p:tavLst>
                                    </p:anim>
                                    <p:anim calcmode="lin" valueType="num">
                                      <p:cBhvr>
                                        <p:cTn id="116" dur="1000" fill="hold"/>
                                        <p:tgtEl>
                                          <p:spTgt spid="5"/>
                                        </p:tgtEl>
                                        <p:attrNameLst>
                                          <p:attrName>ppt_h</p:attrName>
                                        </p:attrNameLst>
                                      </p:cBhvr>
                                      <p:tavLst>
                                        <p:tav tm="0">
                                          <p:val>
                                            <p:fltVal val="0"/>
                                          </p:val>
                                        </p:tav>
                                        <p:tav tm="100000">
                                          <p:val>
                                            <p:strVal val="#ppt_h"/>
                                          </p:val>
                                        </p:tav>
                                      </p:tavLst>
                                    </p:anim>
                                    <p:anim calcmode="lin" valueType="num">
                                      <p:cBhvr>
                                        <p:cTn id="117" dur="1000" fill="hold"/>
                                        <p:tgtEl>
                                          <p:spTgt spid="5"/>
                                        </p:tgtEl>
                                        <p:attrNameLst>
                                          <p:attrName>style.rotation</p:attrName>
                                        </p:attrNameLst>
                                      </p:cBhvr>
                                      <p:tavLst>
                                        <p:tav tm="0">
                                          <p:val>
                                            <p:fltVal val="90"/>
                                          </p:val>
                                        </p:tav>
                                        <p:tav tm="100000">
                                          <p:val>
                                            <p:fltVal val="0"/>
                                          </p:val>
                                        </p:tav>
                                      </p:tavLst>
                                    </p:anim>
                                    <p:animEffect transition="in" filter="fade">
                                      <p:cBhvr>
                                        <p:cTn id="118" dur="1000"/>
                                        <p:tgtEl>
                                          <p:spTgt spid="5"/>
                                        </p:tgtEl>
                                      </p:cBhvr>
                                    </p:animEffect>
                                  </p:childTnLst>
                                </p:cTn>
                              </p:par>
                            </p:childTnLst>
                          </p:cTn>
                        </p:par>
                      </p:childTnLst>
                    </p:cTn>
                  </p:par>
                  <p:par>
                    <p:cTn id="119" fill="hold">
                      <p:stCondLst>
                        <p:cond delay="indefinite"/>
                      </p:stCondLst>
                      <p:childTnLst>
                        <p:par>
                          <p:cTn id="120" fill="hold">
                            <p:stCondLst>
                              <p:cond delay="0"/>
                            </p:stCondLst>
                            <p:childTnLst>
                              <p:par>
                                <p:cTn id="121" presetID="31" presetClass="entr" presetSubtype="0" fill="hold" nodeType="clickEffect">
                                  <p:stCondLst>
                                    <p:cond delay="0"/>
                                  </p:stCondLst>
                                  <p:childTnLst>
                                    <p:set>
                                      <p:cBhvr>
                                        <p:cTn id="122" dur="1" fill="hold">
                                          <p:stCondLst>
                                            <p:cond delay="0"/>
                                          </p:stCondLst>
                                        </p:cTn>
                                        <p:tgtEl>
                                          <p:spTgt spid="7"/>
                                        </p:tgtEl>
                                        <p:attrNameLst>
                                          <p:attrName>style.visibility</p:attrName>
                                        </p:attrNameLst>
                                      </p:cBhvr>
                                      <p:to>
                                        <p:strVal val="visible"/>
                                      </p:to>
                                    </p:set>
                                    <p:anim calcmode="lin" valueType="num">
                                      <p:cBhvr>
                                        <p:cTn id="123" dur="1000" fill="hold"/>
                                        <p:tgtEl>
                                          <p:spTgt spid="7"/>
                                        </p:tgtEl>
                                        <p:attrNameLst>
                                          <p:attrName>ppt_w</p:attrName>
                                        </p:attrNameLst>
                                      </p:cBhvr>
                                      <p:tavLst>
                                        <p:tav tm="0">
                                          <p:val>
                                            <p:fltVal val="0"/>
                                          </p:val>
                                        </p:tav>
                                        <p:tav tm="100000">
                                          <p:val>
                                            <p:strVal val="#ppt_w"/>
                                          </p:val>
                                        </p:tav>
                                      </p:tavLst>
                                    </p:anim>
                                    <p:anim calcmode="lin" valueType="num">
                                      <p:cBhvr>
                                        <p:cTn id="124" dur="1000" fill="hold"/>
                                        <p:tgtEl>
                                          <p:spTgt spid="7"/>
                                        </p:tgtEl>
                                        <p:attrNameLst>
                                          <p:attrName>ppt_h</p:attrName>
                                        </p:attrNameLst>
                                      </p:cBhvr>
                                      <p:tavLst>
                                        <p:tav tm="0">
                                          <p:val>
                                            <p:fltVal val="0"/>
                                          </p:val>
                                        </p:tav>
                                        <p:tav tm="100000">
                                          <p:val>
                                            <p:strVal val="#ppt_h"/>
                                          </p:val>
                                        </p:tav>
                                      </p:tavLst>
                                    </p:anim>
                                    <p:anim calcmode="lin" valueType="num">
                                      <p:cBhvr>
                                        <p:cTn id="125" dur="1000" fill="hold"/>
                                        <p:tgtEl>
                                          <p:spTgt spid="7"/>
                                        </p:tgtEl>
                                        <p:attrNameLst>
                                          <p:attrName>style.rotation</p:attrName>
                                        </p:attrNameLst>
                                      </p:cBhvr>
                                      <p:tavLst>
                                        <p:tav tm="0">
                                          <p:val>
                                            <p:fltVal val="90"/>
                                          </p:val>
                                        </p:tav>
                                        <p:tav tm="100000">
                                          <p:val>
                                            <p:fltVal val="0"/>
                                          </p:val>
                                        </p:tav>
                                      </p:tavLst>
                                    </p:anim>
                                    <p:animEffect transition="in" filter="fade">
                                      <p:cBhvr>
                                        <p:cTn id="126" dur="1000"/>
                                        <p:tgtEl>
                                          <p:spTgt spid="7"/>
                                        </p:tgtEl>
                                      </p:cBhvr>
                                    </p:animEffect>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nodeType="clickEffect">
                                  <p:stCondLst>
                                    <p:cond delay="0"/>
                                  </p:stCondLst>
                                  <p:childTnLst>
                                    <p:set>
                                      <p:cBhvr>
                                        <p:cTn id="130" dur="1" fill="hold">
                                          <p:stCondLst>
                                            <p:cond delay="0"/>
                                          </p:stCondLst>
                                        </p:cTn>
                                        <p:tgtEl>
                                          <p:spTgt spid="8"/>
                                        </p:tgtEl>
                                        <p:attrNameLst>
                                          <p:attrName>style.visibility</p:attrName>
                                        </p:attrNameLst>
                                      </p:cBhvr>
                                      <p:to>
                                        <p:strVal val="visible"/>
                                      </p:to>
                                    </p:set>
                                    <p:anim calcmode="lin" valueType="num">
                                      <p:cBhvr>
                                        <p:cTn id="131" dur="1000" fill="hold"/>
                                        <p:tgtEl>
                                          <p:spTgt spid="8"/>
                                        </p:tgtEl>
                                        <p:attrNameLst>
                                          <p:attrName>ppt_w</p:attrName>
                                        </p:attrNameLst>
                                      </p:cBhvr>
                                      <p:tavLst>
                                        <p:tav tm="0">
                                          <p:val>
                                            <p:fltVal val="0"/>
                                          </p:val>
                                        </p:tav>
                                        <p:tav tm="100000">
                                          <p:val>
                                            <p:strVal val="#ppt_w"/>
                                          </p:val>
                                        </p:tav>
                                      </p:tavLst>
                                    </p:anim>
                                    <p:anim calcmode="lin" valueType="num">
                                      <p:cBhvr>
                                        <p:cTn id="132" dur="1000" fill="hold"/>
                                        <p:tgtEl>
                                          <p:spTgt spid="8"/>
                                        </p:tgtEl>
                                        <p:attrNameLst>
                                          <p:attrName>ppt_h</p:attrName>
                                        </p:attrNameLst>
                                      </p:cBhvr>
                                      <p:tavLst>
                                        <p:tav tm="0">
                                          <p:val>
                                            <p:fltVal val="0"/>
                                          </p:val>
                                        </p:tav>
                                        <p:tav tm="100000">
                                          <p:val>
                                            <p:strVal val="#ppt_h"/>
                                          </p:val>
                                        </p:tav>
                                      </p:tavLst>
                                    </p:anim>
                                    <p:anim calcmode="lin" valueType="num">
                                      <p:cBhvr>
                                        <p:cTn id="133" dur="1000" fill="hold"/>
                                        <p:tgtEl>
                                          <p:spTgt spid="8"/>
                                        </p:tgtEl>
                                        <p:attrNameLst>
                                          <p:attrName>style.rotation</p:attrName>
                                        </p:attrNameLst>
                                      </p:cBhvr>
                                      <p:tavLst>
                                        <p:tav tm="0">
                                          <p:val>
                                            <p:fltVal val="90"/>
                                          </p:val>
                                        </p:tav>
                                        <p:tav tm="100000">
                                          <p:val>
                                            <p:fltVal val="0"/>
                                          </p:val>
                                        </p:tav>
                                      </p:tavLst>
                                    </p:anim>
                                    <p:animEffect transition="in" filter="fade">
                                      <p:cBhvr>
                                        <p:cTn id="1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スライド番号プレースホルダー 3">
            <a:extLst>
              <a:ext uri="{FF2B5EF4-FFF2-40B4-BE49-F238E27FC236}">
                <a16:creationId xmlns="" xmlns:a16="http://schemas.microsoft.com/office/drawing/2014/main" id="{7CCEDC43-CD80-2247-94AD-9F7C8CDBB1D3}"/>
              </a:ext>
            </a:extLst>
          </p:cNvPr>
          <p:cNvSpPr>
            <a:spLocks noGrp="1"/>
          </p:cNvSpPr>
          <p:nvPr>
            <p:ph type="sldNum" sz="quarter" idx="12"/>
          </p:nvPr>
        </p:nvSpPr>
        <p:spPr>
          <a:noFill/>
        </p:spPr>
        <p:txBody>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fld id="{7DF14E6C-7F6B-144E-BD0C-5B918ED05439}" type="slidenum">
              <a:rPr kumimoji="0" lang="en-US" altLang="ja-JP" sz="1400">
                <a:solidFill>
                  <a:srgbClr val="57472B"/>
                </a:solidFill>
              </a:rPr>
              <a:pPr>
                <a:spcBef>
                  <a:spcPct val="0"/>
                </a:spcBef>
                <a:buClrTx/>
                <a:buSzTx/>
                <a:buFontTx/>
                <a:buNone/>
              </a:pPr>
              <a:t>14</a:t>
            </a:fld>
            <a:endParaRPr kumimoji="0" lang="en-US" altLang="ja-JP" sz="1400">
              <a:solidFill>
                <a:srgbClr val="57472B"/>
              </a:solidFill>
            </a:endParaRPr>
          </a:p>
        </p:txBody>
      </p:sp>
      <p:sp>
        <p:nvSpPr>
          <p:cNvPr id="11" name="テキスト ボックス 10"/>
          <p:cNvSpPr txBox="1"/>
          <p:nvPr/>
        </p:nvSpPr>
        <p:spPr bwMode="auto">
          <a:xfrm>
            <a:off x="827088" y="421513"/>
            <a:ext cx="7618412" cy="901785"/>
          </a:xfrm>
          <a:prstGeom prst="rect">
            <a:avLst/>
          </a:prstGeom>
          <a:noFill/>
          <a:ln>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32004" rIns="54864" bIns="32004" anchor="ctr">
            <a:spAutoFit/>
          </a:bodyPr>
          <a:lstStyle/>
          <a:p>
            <a:pPr>
              <a:lnSpc>
                <a:spcPct val="120000"/>
              </a:lnSpc>
              <a:defRPr/>
            </a:pPr>
            <a:r>
              <a:rPr lang="ja-JP" altLang="en-US" sz="1600" dirty="0">
                <a:solidFill>
                  <a:srgbClr val="002060"/>
                </a:solidFill>
                <a:effectLst>
                  <a:outerShdw blurRad="38100" dist="38100" dir="2700000" algn="tl">
                    <a:srgbClr val="000000">
                      <a:alpha val="43137"/>
                    </a:srgbClr>
                  </a:outerShdw>
                </a:effectLst>
              </a:rPr>
              <a:t>会社名 　　　　　　　：         　</a:t>
            </a:r>
            <a:r>
              <a:rPr lang="ja-JP" altLang="en-US" sz="1600" b="1" dirty="0">
                <a:effectLst>
                  <a:outerShdw blurRad="38100" dist="38100" dir="2700000" algn="tl">
                    <a:srgbClr val="000000">
                      <a:alpha val="43137"/>
                    </a:srgbClr>
                  </a:outerShdw>
                </a:effectLst>
              </a:rPr>
              <a:t>株式会社ケンランド</a:t>
            </a:r>
            <a:endParaRPr lang="en-US" altLang="ja-JP" sz="1600" b="1" dirty="0">
              <a:effectLst>
                <a:outerShdw blurRad="38100" dist="38100" dir="2700000" algn="tl">
                  <a:srgbClr val="000000">
                    <a:alpha val="43137"/>
                  </a:srgbClr>
                </a:outerShdw>
              </a:effectLst>
            </a:endParaRPr>
          </a:p>
          <a:p>
            <a:pPr>
              <a:lnSpc>
                <a:spcPct val="120000"/>
              </a:lnSpc>
              <a:defRPr/>
            </a:pPr>
            <a:r>
              <a:rPr lang="en-US" altLang="ja-JP" sz="1600" dirty="0">
                <a:solidFill>
                  <a:srgbClr val="002060"/>
                </a:solidFill>
                <a:effectLst>
                  <a:outerShdw blurRad="38100" dist="38100" dir="2700000" algn="tl">
                    <a:srgbClr val="000000">
                      <a:alpha val="43137"/>
                    </a:srgbClr>
                  </a:outerShdw>
                </a:effectLst>
              </a:rPr>
              <a:t>Company Name              </a:t>
            </a:r>
            <a:r>
              <a:rPr lang="ja-JP" altLang="en-US" sz="1600" dirty="0">
                <a:solidFill>
                  <a:srgbClr val="002060"/>
                </a:solidFill>
                <a:effectLst>
                  <a:outerShdw blurRad="38100" dist="38100" dir="2700000" algn="tl">
                    <a:srgbClr val="000000">
                      <a:alpha val="43137"/>
                    </a:srgbClr>
                  </a:outerShdw>
                </a:effectLst>
              </a:rPr>
              <a:t>　</a:t>
            </a:r>
            <a:r>
              <a:rPr lang="en-US" altLang="ja-JP" sz="1600" b="1" dirty="0">
                <a:solidFill>
                  <a:srgbClr val="002060"/>
                </a:solidFill>
                <a:effectLst>
                  <a:outerShdw blurRad="38100" dist="38100" dir="2700000" algn="tl">
                    <a:srgbClr val="000000">
                      <a:alpha val="43137"/>
                    </a:srgbClr>
                  </a:outerShdw>
                </a:effectLst>
              </a:rPr>
              <a:t>KENLAND INC.</a:t>
            </a:r>
          </a:p>
          <a:p>
            <a:pPr eaLnBrk="1" hangingPunct="1">
              <a:defRPr/>
            </a:pPr>
            <a:endParaRPr lang="ja-JP" altLang="en-US" sz="1600" b="1" dirty="0">
              <a:solidFill>
                <a:srgbClr val="0070C0"/>
              </a:solidFill>
              <a:latin typeface="ＭＳ Ｐ明朝" charset="-128"/>
              <a:ea typeface="ＭＳ Ｐ明朝" charset="-128"/>
            </a:endParaRPr>
          </a:p>
        </p:txBody>
      </p:sp>
      <p:sp>
        <p:nvSpPr>
          <p:cNvPr id="5" name="正方形/長方形 4"/>
          <p:cNvSpPr/>
          <p:nvPr/>
        </p:nvSpPr>
        <p:spPr>
          <a:xfrm>
            <a:off x="827088" y="1362254"/>
            <a:ext cx="1624163" cy="338554"/>
          </a:xfrm>
          <a:prstGeom prst="rect">
            <a:avLst/>
          </a:prstGeom>
        </p:spPr>
        <p:txBody>
          <a:bodyPr wrap="none">
            <a:spAutoFit/>
          </a:bodyPr>
          <a:lstStyle/>
          <a:p>
            <a:pPr marL="0" indent="0">
              <a:buFont typeface="Wingdings" pitchFamily="2" charset="2"/>
              <a:buNone/>
            </a:pPr>
            <a:r>
              <a:rPr lang="ja-JP" altLang="en-US" sz="1600" b="1" dirty="0"/>
              <a:t>概要　</a:t>
            </a:r>
            <a:r>
              <a:rPr lang="en-US" altLang="ja-JP" sz="1600" b="1" dirty="0"/>
              <a:t>About us</a:t>
            </a:r>
          </a:p>
        </p:txBody>
      </p:sp>
      <p:sp>
        <p:nvSpPr>
          <p:cNvPr id="8" name="テキスト ボックス 7"/>
          <p:cNvSpPr txBox="1"/>
          <p:nvPr/>
        </p:nvSpPr>
        <p:spPr bwMode="auto">
          <a:xfrm>
            <a:off x="963886" y="1603651"/>
            <a:ext cx="7272808" cy="3265509"/>
          </a:xfrm>
          <a:prstGeom prst="rect">
            <a:avLst/>
          </a:prstGeom>
          <a:noFill/>
          <a:ln>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864" tIns="32004" rIns="54864" bIns="32004" rtlCol="0" anchor="ctr">
            <a:spAutoFit/>
          </a:bodyPr>
          <a:lstStyle/>
          <a:p>
            <a:pPr lvl="0"/>
            <a:r>
              <a:rPr lang="ja-JP" altLang="en-US" sz="1400" dirty="0"/>
              <a:t>　</a:t>
            </a:r>
            <a:r>
              <a:rPr lang="ja-JP" altLang="ja-JP" sz="1400" dirty="0"/>
              <a:t>リネン・ヘンプ（フラット、サーキュラー、ワープ、レッグ）を日々進化させ、衣料、バス、キッチン、ベッド周りなどのライフスタイルグッズ、医療介護用品などの生活用品など</a:t>
            </a:r>
            <a:r>
              <a:rPr lang="ja-JP" altLang="en-US" sz="1400" dirty="0"/>
              <a:t>の企画・生産</a:t>
            </a:r>
            <a:endParaRPr lang="en-US" altLang="ja-JP" sz="1400" dirty="0"/>
          </a:p>
          <a:p>
            <a:pPr lvl="0"/>
            <a:r>
              <a:rPr lang="en-US" altLang="ja-JP" sz="1000" dirty="0">
                <a:latin typeface="Century" panose="02040604050505020304" pitchFamily="18" charset="0"/>
              </a:rPr>
              <a:t>KENLAND INC. creates linen &amp; hemp with knitting (flat, circular, warp, leg) and evolves day by day and commercializes lifestyle goods such as clothing, bathroom, kitchen, bedroom </a:t>
            </a:r>
            <a:r>
              <a:rPr lang="en-US" altLang="ja-JP" sz="1000" dirty="0" err="1">
                <a:latin typeface="Century" panose="02040604050505020304" pitchFamily="18" charset="0"/>
              </a:rPr>
              <a:t>etc</a:t>
            </a:r>
            <a:r>
              <a:rPr lang="en-US" altLang="ja-JP" sz="1000" dirty="0">
                <a:latin typeface="Century" panose="02040604050505020304" pitchFamily="18" charset="0"/>
              </a:rPr>
              <a:t>, and household goods such as medical nursing care products etc. </a:t>
            </a:r>
            <a:endParaRPr kumimoji="1" lang="en-US" altLang="ja-JP" sz="1000" b="1" dirty="0">
              <a:solidFill>
                <a:srgbClr val="0070C0"/>
              </a:solidFill>
              <a:latin typeface="Century" panose="02040604050505020304" pitchFamily="18" charset="0"/>
              <a:ea typeface="ＭＳ Ｐ明朝" charset="-128"/>
            </a:endParaRPr>
          </a:p>
          <a:p>
            <a:pPr eaLnBrk="1" hangingPunct="1">
              <a:spcBef>
                <a:spcPct val="0"/>
              </a:spcBef>
              <a:buClrTx/>
              <a:buSzTx/>
              <a:buFontTx/>
              <a:buNone/>
            </a:pPr>
            <a:endParaRPr lang="en-US" altLang="ja-JP" sz="2400" b="1" dirty="0">
              <a:solidFill>
                <a:srgbClr val="0070C0"/>
              </a:solidFill>
              <a:latin typeface="ＭＳ Ｐ明朝" charset="-128"/>
              <a:ea typeface="ＭＳ Ｐ明朝" charset="-128"/>
            </a:endParaRPr>
          </a:p>
          <a:p>
            <a:pPr eaLnBrk="1" hangingPunct="1">
              <a:spcBef>
                <a:spcPct val="0"/>
              </a:spcBef>
              <a:buClrTx/>
              <a:buSzTx/>
              <a:buFontTx/>
              <a:buNone/>
            </a:pPr>
            <a:endParaRPr kumimoji="1" lang="en-US" altLang="ja-JP" sz="2400" b="1" dirty="0">
              <a:solidFill>
                <a:srgbClr val="0070C0"/>
              </a:solidFill>
              <a:latin typeface="ＭＳ Ｐ明朝" charset="-128"/>
              <a:ea typeface="ＭＳ Ｐ明朝" charset="-128"/>
            </a:endParaRPr>
          </a:p>
          <a:p>
            <a:pPr eaLnBrk="1" hangingPunct="1">
              <a:spcBef>
                <a:spcPct val="0"/>
              </a:spcBef>
              <a:buClrTx/>
              <a:buSzTx/>
              <a:buFontTx/>
              <a:buNone/>
            </a:pPr>
            <a:endParaRPr lang="en-US" altLang="ja-JP" sz="2400" b="1" dirty="0">
              <a:solidFill>
                <a:srgbClr val="0070C0"/>
              </a:solidFill>
              <a:latin typeface="ＭＳ Ｐ明朝" charset="-128"/>
              <a:ea typeface="ＭＳ Ｐ明朝" charset="-128"/>
            </a:endParaRPr>
          </a:p>
          <a:p>
            <a:pPr eaLnBrk="1" hangingPunct="1">
              <a:spcBef>
                <a:spcPct val="0"/>
              </a:spcBef>
              <a:buClrTx/>
              <a:buSzTx/>
              <a:buFontTx/>
              <a:buNone/>
            </a:pPr>
            <a:endParaRPr kumimoji="1" lang="en-US" altLang="ja-JP" sz="2400" b="1" dirty="0">
              <a:solidFill>
                <a:srgbClr val="0070C0"/>
              </a:solidFill>
              <a:latin typeface="ＭＳ Ｐ明朝" charset="-128"/>
              <a:ea typeface="ＭＳ Ｐ明朝" charset="-128"/>
            </a:endParaRPr>
          </a:p>
          <a:p>
            <a:pPr eaLnBrk="1" hangingPunct="1">
              <a:spcBef>
                <a:spcPct val="0"/>
              </a:spcBef>
              <a:buClrTx/>
              <a:buSzTx/>
              <a:buFontTx/>
              <a:buNone/>
            </a:pPr>
            <a:endParaRPr lang="en-US" altLang="ja-JP" sz="2400" b="1" dirty="0">
              <a:solidFill>
                <a:srgbClr val="0070C0"/>
              </a:solidFill>
              <a:latin typeface="ＭＳ Ｐ明朝" charset="-128"/>
              <a:ea typeface="ＭＳ Ｐ明朝" charset="-128"/>
            </a:endParaRPr>
          </a:p>
          <a:p>
            <a:pPr eaLnBrk="1" hangingPunct="1">
              <a:spcBef>
                <a:spcPct val="0"/>
              </a:spcBef>
              <a:buClrTx/>
              <a:buSzTx/>
              <a:buFontTx/>
              <a:buNone/>
            </a:pPr>
            <a:endParaRPr kumimoji="1" lang="ja-JP" altLang="en-US" sz="2400" b="1" dirty="0">
              <a:solidFill>
                <a:srgbClr val="0070C0"/>
              </a:solidFill>
              <a:latin typeface="ＭＳ Ｐ明朝" charset="-128"/>
              <a:ea typeface="ＭＳ Ｐ明朝" charset="-128"/>
            </a:endParaRPr>
          </a:p>
        </p:txBody>
      </p:sp>
      <p:sp>
        <p:nvSpPr>
          <p:cNvPr id="14" name="正方形/長方形 13"/>
          <p:cNvSpPr/>
          <p:nvPr/>
        </p:nvSpPr>
        <p:spPr>
          <a:xfrm>
            <a:off x="827088" y="2658398"/>
            <a:ext cx="2281394" cy="338554"/>
          </a:xfrm>
          <a:prstGeom prst="rect">
            <a:avLst/>
          </a:prstGeom>
        </p:spPr>
        <p:txBody>
          <a:bodyPr wrap="none">
            <a:spAutoFit/>
          </a:bodyPr>
          <a:lstStyle/>
          <a:p>
            <a:pPr marL="0" indent="0">
              <a:buFont typeface="Wingdings" pitchFamily="2" charset="2"/>
              <a:buNone/>
            </a:pPr>
            <a:r>
              <a:rPr lang="ja-JP" altLang="en-US" sz="1600" b="1" dirty="0"/>
              <a:t>活動内容　</a:t>
            </a:r>
            <a:r>
              <a:rPr lang="en-US" altLang="ja-JP" sz="1600" b="1" dirty="0"/>
              <a:t>Our activity</a:t>
            </a:r>
          </a:p>
        </p:txBody>
      </p:sp>
      <p:sp>
        <p:nvSpPr>
          <p:cNvPr id="15" name="テキスト ボックス 14"/>
          <p:cNvSpPr txBox="1"/>
          <p:nvPr/>
        </p:nvSpPr>
        <p:spPr bwMode="auto">
          <a:xfrm>
            <a:off x="963886" y="2924944"/>
            <a:ext cx="7344816" cy="4588949"/>
          </a:xfrm>
          <a:prstGeom prst="rect">
            <a:avLst/>
          </a:prstGeom>
          <a:noFill/>
          <a:ln>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864" tIns="32004" rIns="54864" bIns="32004" rtlCol="0" anchor="ctr">
            <a:spAutoFit/>
          </a:bodyPr>
          <a:lstStyle/>
          <a:p>
            <a:pPr lvl="0"/>
            <a:r>
              <a:rPr lang="ja-JP" altLang="en-US" sz="1400" i="1" dirty="0"/>
              <a:t>～</a:t>
            </a:r>
            <a:r>
              <a:rPr lang="ja-JP" altLang="ja-JP" sz="1400" i="1" dirty="0"/>
              <a:t>草木染め</a:t>
            </a:r>
            <a:r>
              <a:rPr lang="ja-JP" altLang="en-US" sz="1400" i="1" dirty="0"/>
              <a:t>の</a:t>
            </a:r>
            <a:r>
              <a:rPr lang="ja-JP" altLang="ja-JP" sz="1400" i="1" dirty="0"/>
              <a:t>実践販売</a:t>
            </a:r>
            <a:r>
              <a:rPr lang="ja-JP" altLang="en-US" sz="1400" i="1" dirty="0"/>
              <a:t>～</a:t>
            </a:r>
            <a:r>
              <a:rPr lang="en-US" altLang="ja-JP" sz="1400" i="1" dirty="0"/>
              <a:t>Natural Dye</a:t>
            </a:r>
            <a:endParaRPr lang="ja-JP" altLang="ja-JP" sz="1400" i="1" dirty="0"/>
          </a:p>
          <a:p>
            <a:pPr lvl="0"/>
            <a:r>
              <a:rPr lang="en-US" altLang="ja-JP" sz="1400" dirty="0"/>
              <a:t>30</a:t>
            </a:r>
            <a:r>
              <a:rPr lang="ja-JP" altLang="ja-JP" sz="1400" dirty="0"/>
              <a:t>年来社長大沼秀一自身が進めてきたプロジェクト。</a:t>
            </a:r>
          </a:p>
          <a:p>
            <a:pPr lvl="0"/>
            <a:r>
              <a:rPr lang="ja-JP" altLang="ja-JP" sz="1400" dirty="0"/>
              <a:t>年間約</a:t>
            </a:r>
            <a:r>
              <a:rPr lang="en-US" altLang="ja-JP" sz="1400" dirty="0"/>
              <a:t>10-15</a:t>
            </a:r>
            <a:r>
              <a:rPr lang="ja-JP" altLang="ja-JP" sz="1400" dirty="0"/>
              <a:t>種の植物やワイン・日本酒などを選び、そこから抽出した染料</a:t>
            </a:r>
            <a:r>
              <a:rPr lang="ja-JP" altLang="en-US" sz="1400" dirty="0"/>
              <a:t>による染色</a:t>
            </a:r>
            <a:endParaRPr lang="en-US" altLang="ja-JP" sz="1400" dirty="0"/>
          </a:p>
          <a:p>
            <a:pPr lvl="0"/>
            <a:r>
              <a:rPr lang="ja-JP" altLang="ja-JP" sz="1400" dirty="0"/>
              <a:t>インディゴは、日本の伝統阿波スクモを使う作家（数社）と</a:t>
            </a:r>
            <a:r>
              <a:rPr lang="ja-JP" altLang="en-US" sz="1400" dirty="0"/>
              <a:t>の</a:t>
            </a:r>
            <a:r>
              <a:rPr lang="ja-JP" altLang="ja-JP" sz="1400" dirty="0"/>
              <a:t>コラボレーション</a:t>
            </a:r>
            <a:r>
              <a:rPr lang="ja-JP" altLang="en-US" sz="1200" dirty="0"/>
              <a:t>（</a:t>
            </a:r>
            <a:r>
              <a:rPr lang="ja-JP" altLang="ja-JP" sz="1200" dirty="0"/>
              <a:t>ジャパンブルー</a:t>
            </a:r>
            <a:r>
              <a:rPr lang="ja-JP" altLang="en-US" sz="1200" dirty="0"/>
              <a:t>）</a:t>
            </a:r>
            <a:endParaRPr lang="en-US" altLang="ja-JP" sz="1200" dirty="0"/>
          </a:p>
          <a:p>
            <a:r>
              <a:rPr lang="en-US" altLang="ja-JP" sz="1000" dirty="0">
                <a:latin typeface="Century" panose="02040604050505020304" pitchFamily="18" charset="0"/>
              </a:rPr>
              <a:t>This is the project that the director of KENLAND INC., Shuichi </a:t>
            </a:r>
            <a:r>
              <a:rPr lang="en-US" altLang="ja-JP" sz="1000" dirty="0" err="1">
                <a:latin typeface="Century" panose="02040604050505020304" pitchFamily="18" charset="0"/>
              </a:rPr>
              <a:t>Onuma</a:t>
            </a:r>
            <a:r>
              <a:rPr lang="en-US" altLang="ja-JP" sz="1000" dirty="0">
                <a:latin typeface="Century" panose="02040604050505020304" pitchFamily="18" charset="0"/>
              </a:rPr>
              <a:t>, has been promoting for 30 years.</a:t>
            </a:r>
            <a:endParaRPr lang="ja-JP" altLang="ja-JP" sz="1000" dirty="0">
              <a:latin typeface="Century" panose="02040604050505020304" pitchFamily="18" charset="0"/>
            </a:endParaRPr>
          </a:p>
          <a:p>
            <a:r>
              <a:rPr lang="en-US" altLang="ja-JP" sz="1000" dirty="0">
                <a:latin typeface="Century" panose="02040604050505020304" pitchFamily="18" charset="0"/>
              </a:rPr>
              <a:t>  We select about 10-15 kinds of plants, wine and Japanese sake each year and dye linen with dye extracted from these items and commercialize it.</a:t>
            </a:r>
            <a:endParaRPr lang="ja-JP" altLang="ja-JP" sz="1000" dirty="0">
              <a:latin typeface="Century" panose="02040604050505020304" pitchFamily="18" charset="0"/>
            </a:endParaRPr>
          </a:p>
          <a:p>
            <a:r>
              <a:rPr lang="en-US" altLang="ja-JP" sz="1000" dirty="0">
                <a:latin typeface="Century" panose="02040604050505020304" pitchFamily="18" charset="0"/>
              </a:rPr>
              <a:t>  Our Indigo-dye collection collaborates with Japanese artists (several companies) using Japanese traditional Awa </a:t>
            </a:r>
            <a:r>
              <a:rPr lang="en-US" altLang="ja-JP" sz="1000" dirty="0" err="1">
                <a:latin typeface="Century" panose="02040604050505020304" pitchFamily="18" charset="0"/>
              </a:rPr>
              <a:t>Sukumo</a:t>
            </a:r>
            <a:r>
              <a:rPr lang="en-US" altLang="ja-JP" sz="1000" dirty="0">
                <a:latin typeface="Century" panose="02040604050505020304" pitchFamily="18" charset="0"/>
              </a:rPr>
              <a:t>.</a:t>
            </a:r>
            <a:endParaRPr lang="ja-JP" altLang="ja-JP" sz="1000" dirty="0">
              <a:latin typeface="Century" panose="02040604050505020304" pitchFamily="18" charset="0"/>
            </a:endParaRPr>
          </a:p>
          <a:p>
            <a:r>
              <a:rPr lang="en-US" altLang="ja-JP" sz="1000" dirty="0">
                <a:latin typeface="Century" panose="02040604050505020304" pitchFamily="18" charset="0"/>
              </a:rPr>
              <a:t>  The item that is sold is Japan Blue.</a:t>
            </a:r>
            <a:endParaRPr lang="ja-JP" altLang="ja-JP" sz="1000" dirty="0">
              <a:latin typeface="Century" panose="02040604050505020304" pitchFamily="18" charset="0"/>
            </a:endParaRPr>
          </a:p>
          <a:p>
            <a:pPr lvl="0"/>
            <a:endParaRPr lang="en-US" altLang="ja-JP" sz="1200" dirty="0"/>
          </a:p>
          <a:p>
            <a:r>
              <a:rPr lang="ja-JP" altLang="en-US" sz="1400" i="1" dirty="0"/>
              <a:t>～</a:t>
            </a:r>
            <a:r>
              <a:rPr lang="ja-JP" altLang="ja-JP" sz="1400" i="1" dirty="0"/>
              <a:t>神戸のシューズメーカーとのコラボレーション</a:t>
            </a:r>
            <a:r>
              <a:rPr lang="ja-JP" altLang="en-US" sz="1400" i="1" dirty="0"/>
              <a:t>～</a:t>
            </a:r>
            <a:endParaRPr lang="en-US" altLang="ja-JP" sz="1400" i="1" dirty="0"/>
          </a:p>
          <a:p>
            <a:pPr lvl="0"/>
            <a:r>
              <a:rPr lang="ja-JP" altLang="ja-JP" sz="1400" dirty="0"/>
              <a:t>シープ、シカなど、軽く柔らかな素材（皮）をセレクトし、靴の内装にできる限りリネンを使用しています。靴底とインソールに二重に高反発材を使用し、足に優しい靴を作りました。</a:t>
            </a:r>
          </a:p>
          <a:p>
            <a:pPr lvl="0"/>
            <a:r>
              <a:rPr lang="ja-JP" altLang="ja-JP" sz="1400" dirty="0"/>
              <a:t>シューフィッターが測定し、インソールの高さを調整し、よりカスタマイズされた靴をご提案致し</a:t>
            </a:r>
            <a:r>
              <a:rPr lang="ja-JP" altLang="en-US" sz="1400" dirty="0"/>
              <a:t>ます</a:t>
            </a:r>
            <a:endParaRPr lang="en-US" altLang="ja-JP" sz="1400" dirty="0"/>
          </a:p>
          <a:p>
            <a:r>
              <a:rPr lang="en-US" altLang="ja-JP" sz="1000" dirty="0">
                <a:latin typeface="Century" panose="02040604050505020304" pitchFamily="18" charset="0"/>
              </a:rPr>
              <a:t>Collaboration with shoe manufacturer located at Kobe in Japan.</a:t>
            </a:r>
            <a:endParaRPr lang="ja-JP" altLang="ja-JP" sz="1000" dirty="0">
              <a:latin typeface="Century" panose="02040604050505020304" pitchFamily="18" charset="0"/>
            </a:endParaRPr>
          </a:p>
          <a:p>
            <a:r>
              <a:rPr lang="en-US" altLang="ja-JP" sz="1000" dirty="0">
                <a:latin typeface="Century" panose="02040604050505020304" pitchFamily="18" charset="0"/>
              </a:rPr>
              <a:t>  We selected light weight and soft material (leather) such as sheep, deer and used linen as much as possible for the interior of the shoes. Also, we used double ply high repulsion material for the sole and insole and made shoes that were gentle to the feet.</a:t>
            </a:r>
            <a:endParaRPr lang="ja-JP" altLang="ja-JP" sz="1000" dirty="0">
              <a:latin typeface="Century" panose="02040604050505020304" pitchFamily="18" charset="0"/>
            </a:endParaRPr>
          </a:p>
          <a:p>
            <a:r>
              <a:rPr lang="en-US" altLang="ja-JP" sz="1000" dirty="0">
                <a:latin typeface="Century" panose="02040604050505020304" pitchFamily="18" charset="0"/>
              </a:rPr>
              <a:t>  The shoe fitter individually measures the size of each foot and also adjusts the height of the insole. </a:t>
            </a:r>
            <a:endParaRPr lang="ja-JP" altLang="ja-JP" sz="1000" dirty="0">
              <a:latin typeface="Century" panose="02040604050505020304" pitchFamily="18" charset="0"/>
            </a:endParaRPr>
          </a:p>
          <a:p>
            <a:pPr lvl="0"/>
            <a:endParaRPr lang="en-US" altLang="ja-JP" sz="1400" dirty="0"/>
          </a:p>
          <a:p>
            <a:pPr lvl="0"/>
            <a:endParaRPr lang="en-US" altLang="ja-JP" sz="1400" dirty="0"/>
          </a:p>
          <a:p>
            <a:pPr lvl="0"/>
            <a:endParaRPr lang="en-US" altLang="ja-JP" sz="1400" dirty="0"/>
          </a:p>
          <a:p>
            <a:pPr lvl="0"/>
            <a:endParaRPr lang="en-US" altLang="ja-JP" sz="1400" dirty="0"/>
          </a:p>
          <a:p>
            <a:pPr lvl="0"/>
            <a:endParaRPr lang="ja-JP" altLang="ja-JP" sz="1400" dirty="0"/>
          </a:p>
        </p:txBody>
      </p:sp>
      <p:cxnSp>
        <p:nvCxnSpPr>
          <p:cNvPr id="12" name="直線コネクタ 11"/>
          <p:cNvCxnSpPr/>
          <p:nvPr/>
        </p:nvCxnSpPr>
        <p:spPr bwMode="auto">
          <a:xfrm>
            <a:off x="539552" y="2780928"/>
            <a:ext cx="5328592" cy="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p:cNvCxnSpPr/>
          <p:nvPr/>
        </p:nvCxnSpPr>
        <p:spPr bwMode="auto">
          <a:xfrm>
            <a:off x="539552" y="2780928"/>
            <a:ext cx="7632848" cy="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additive="base">
                                        <p:cTn id="2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 calcmode="lin" valueType="num">
                                      <p:cBhvr additive="base">
                                        <p:cTn id="3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xEl>
                                              <p:pRg st="2" end="2"/>
                                            </p:txEl>
                                          </p:spTgt>
                                        </p:tgtEl>
                                        <p:attrNameLst>
                                          <p:attrName>style.visibility</p:attrName>
                                        </p:attrNameLst>
                                      </p:cBhvr>
                                      <p:to>
                                        <p:strVal val="visible"/>
                                      </p:to>
                                    </p:set>
                                    <p:anim calcmode="lin" valueType="num">
                                      <p:cBhvr additive="base">
                                        <p:cTn id="4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xEl>
                                              <p:pRg st="3" end="3"/>
                                            </p:txEl>
                                          </p:spTgt>
                                        </p:tgtEl>
                                        <p:attrNameLst>
                                          <p:attrName>style.visibility</p:attrName>
                                        </p:attrNameLst>
                                      </p:cBhvr>
                                      <p:to>
                                        <p:strVal val="visible"/>
                                      </p:to>
                                    </p:set>
                                    <p:anim calcmode="lin" valueType="num">
                                      <p:cBhvr additive="base">
                                        <p:cTn id="4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anim calcmode="lin" valueType="num">
                                      <p:cBhvr additive="base">
                                        <p:cTn id="5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5">
                                            <p:txEl>
                                              <p:pRg st="5" end="5"/>
                                            </p:txEl>
                                          </p:spTgt>
                                        </p:tgtEl>
                                        <p:attrNameLst>
                                          <p:attrName>style.visibility</p:attrName>
                                        </p:attrNameLst>
                                      </p:cBhvr>
                                      <p:to>
                                        <p:strVal val="visible"/>
                                      </p:to>
                                    </p:set>
                                    <p:anim calcmode="lin" valueType="num">
                                      <p:cBhvr additive="base">
                                        <p:cTn id="55"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xEl>
                                              <p:pRg st="6" end="6"/>
                                            </p:txEl>
                                          </p:spTgt>
                                        </p:tgtEl>
                                        <p:attrNameLst>
                                          <p:attrName>style.visibility</p:attrName>
                                        </p:attrNameLst>
                                      </p:cBhvr>
                                      <p:to>
                                        <p:strVal val="visible"/>
                                      </p:to>
                                    </p:set>
                                    <p:anim calcmode="lin" valueType="num">
                                      <p:cBhvr additive="base">
                                        <p:cTn id="59"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5">
                                            <p:txEl>
                                              <p:pRg st="7" end="7"/>
                                            </p:txEl>
                                          </p:spTgt>
                                        </p:tgtEl>
                                        <p:attrNameLst>
                                          <p:attrName>style.visibility</p:attrName>
                                        </p:attrNameLst>
                                      </p:cBhvr>
                                      <p:to>
                                        <p:strVal val="visible"/>
                                      </p:to>
                                    </p:set>
                                    <p:anim calcmode="lin" valueType="num">
                                      <p:cBhvr additive="base">
                                        <p:cTn id="63"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5">
                                            <p:txEl>
                                              <p:pRg st="9" end="9"/>
                                            </p:txEl>
                                          </p:spTgt>
                                        </p:tgtEl>
                                        <p:attrNameLst>
                                          <p:attrName>style.visibility</p:attrName>
                                        </p:attrNameLst>
                                      </p:cBhvr>
                                      <p:to>
                                        <p:strVal val="visible"/>
                                      </p:to>
                                    </p:set>
                                    <p:anim calcmode="lin" valueType="num">
                                      <p:cBhvr additive="base">
                                        <p:cTn id="69"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5">
                                            <p:txEl>
                                              <p:pRg st="9" end="9"/>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5">
                                            <p:txEl>
                                              <p:pRg st="10" end="10"/>
                                            </p:txEl>
                                          </p:spTgt>
                                        </p:tgtEl>
                                        <p:attrNameLst>
                                          <p:attrName>style.visibility</p:attrName>
                                        </p:attrNameLst>
                                      </p:cBhvr>
                                      <p:to>
                                        <p:strVal val="visible"/>
                                      </p:to>
                                    </p:set>
                                    <p:anim calcmode="lin" valueType="num">
                                      <p:cBhvr additive="base">
                                        <p:cTn id="73" dur="500" fill="hold"/>
                                        <p:tgtEl>
                                          <p:spTgt spid="15">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5">
                                            <p:txEl>
                                              <p:pRg st="10" end="10"/>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5">
                                            <p:txEl>
                                              <p:pRg st="11" end="11"/>
                                            </p:txEl>
                                          </p:spTgt>
                                        </p:tgtEl>
                                        <p:attrNameLst>
                                          <p:attrName>style.visibility</p:attrName>
                                        </p:attrNameLst>
                                      </p:cBhvr>
                                      <p:to>
                                        <p:strVal val="visible"/>
                                      </p:to>
                                    </p:set>
                                    <p:anim calcmode="lin" valueType="num">
                                      <p:cBhvr additive="base">
                                        <p:cTn id="77" dur="500" fill="hold"/>
                                        <p:tgtEl>
                                          <p:spTgt spid="15">
                                            <p:txEl>
                                              <p:pRg st="11" end="1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5">
                                            <p:txEl>
                                              <p:pRg st="11" end="11"/>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5">
                                            <p:txEl>
                                              <p:pRg st="12" end="12"/>
                                            </p:txEl>
                                          </p:spTgt>
                                        </p:tgtEl>
                                        <p:attrNameLst>
                                          <p:attrName>style.visibility</p:attrName>
                                        </p:attrNameLst>
                                      </p:cBhvr>
                                      <p:to>
                                        <p:strVal val="visible"/>
                                      </p:to>
                                    </p:set>
                                    <p:anim calcmode="lin" valueType="num">
                                      <p:cBhvr additive="base">
                                        <p:cTn id="81" dur="500" fill="hold"/>
                                        <p:tgtEl>
                                          <p:spTgt spid="15">
                                            <p:txEl>
                                              <p:pRg st="12" end="12"/>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5">
                                            <p:txEl>
                                              <p:pRg st="12" end="12"/>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5">
                                            <p:txEl>
                                              <p:pRg st="13" end="13"/>
                                            </p:txEl>
                                          </p:spTgt>
                                        </p:tgtEl>
                                        <p:attrNameLst>
                                          <p:attrName>style.visibility</p:attrName>
                                        </p:attrNameLst>
                                      </p:cBhvr>
                                      <p:to>
                                        <p:strVal val="visible"/>
                                      </p:to>
                                    </p:set>
                                    <p:anim calcmode="lin" valueType="num">
                                      <p:cBhvr additive="base">
                                        <p:cTn id="85" dur="500" fill="hold"/>
                                        <p:tgtEl>
                                          <p:spTgt spid="15">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5">
                                            <p:txEl>
                                              <p:pRg st="13" end="13"/>
                                            </p:txEl>
                                          </p:spTgt>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5">
                                            <p:txEl>
                                              <p:pRg st="14" end="14"/>
                                            </p:txEl>
                                          </p:spTgt>
                                        </p:tgtEl>
                                        <p:attrNameLst>
                                          <p:attrName>style.visibility</p:attrName>
                                        </p:attrNameLst>
                                      </p:cBhvr>
                                      <p:to>
                                        <p:strVal val="visible"/>
                                      </p:to>
                                    </p:set>
                                    <p:anim calcmode="lin" valueType="num">
                                      <p:cBhvr additive="base">
                                        <p:cTn id="89" dur="500" fill="hold"/>
                                        <p:tgtEl>
                                          <p:spTgt spid="15">
                                            <p:txEl>
                                              <p:pRg st="14" end="14"/>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bwMode="auto">
          <a:xfrm>
            <a:off x="1619672" y="1844824"/>
            <a:ext cx="5904656" cy="433965"/>
          </a:xfrm>
          <a:prstGeom prst="rect">
            <a:avLst/>
          </a:prstGeom>
          <a:noFill/>
          <a:ln>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864" tIns="32004" rIns="54864" bIns="32004" rtlCol="0" anchor="ctr">
            <a:spAutoFit/>
          </a:bodyPr>
          <a:lstStyle/>
          <a:p>
            <a:pPr algn="ctr" eaLnBrk="1" hangingPunct="1">
              <a:spcBef>
                <a:spcPct val="0"/>
              </a:spcBef>
              <a:buClrTx/>
              <a:buSzTx/>
              <a:buFontTx/>
              <a:buNone/>
            </a:pPr>
            <a:r>
              <a:rPr kumimoji="1" lang="en-US" altLang="ja-JP" sz="2400" dirty="0">
                <a:latin typeface="ＭＳ Ｐ明朝" charset="-128"/>
                <a:ea typeface="ＭＳ Ｐ明朝" charset="-128"/>
              </a:rPr>
              <a:t>KENLAND’s MOVIE</a:t>
            </a:r>
            <a:endParaRPr kumimoji="1" lang="ja-JP" altLang="en-US" sz="2400" dirty="0">
              <a:latin typeface="ＭＳ Ｐ明朝" charset="-128"/>
              <a:ea typeface="ＭＳ Ｐ明朝" charset="-128"/>
            </a:endParaRPr>
          </a:p>
        </p:txBody>
      </p:sp>
      <p:sp>
        <p:nvSpPr>
          <p:cNvPr id="5" name="テキスト ボックス 4"/>
          <p:cNvSpPr txBox="1"/>
          <p:nvPr/>
        </p:nvSpPr>
        <p:spPr bwMode="auto">
          <a:xfrm>
            <a:off x="3419872" y="2989998"/>
            <a:ext cx="2088232" cy="249299"/>
          </a:xfrm>
          <a:prstGeom prst="rect">
            <a:avLst/>
          </a:prstGeom>
          <a:noFill/>
          <a:ln>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864" tIns="32004" rIns="54864" bIns="32004" rtlCol="0" anchor="ctr">
            <a:spAutoFit/>
          </a:bodyPr>
          <a:lstStyle/>
          <a:p>
            <a:r>
              <a:rPr lang="en-US" altLang="ja-JP" sz="1200" dirty="0">
                <a:solidFill>
                  <a:srgbClr val="FF0000"/>
                </a:solidFill>
              </a:rPr>
              <a:t>※Please check attached file</a:t>
            </a:r>
            <a:endParaRPr lang="ja-JP" altLang="ja-JP" sz="1200" dirty="0">
              <a:solidFill>
                <a:srgbClr val="FF0000"/>
              </a:solidFill>
            </a:endParaRPr>
          </a:p>
        </p:txBody>
      </p:sp>
      <p:sp>
        <p:nvSpPr>
          <p:cNvPr id="2" name="スライド番号プレースホルダー 1"/>
          <p:cNvSpPr>
            <a:spLocks noGrp="1"/>
          </p:cNvSpPr>
          <p:nvPr>
            <p:ph type="sldNum" sz="quarter" idx="12"/>
          </p:nvPr>
        </p:nvSpPr>
        <p:spPr/>
        <p:txBody>
          <a:bodyPr/>
          <a:lstStyle/>
          <a:p>
            <a:fld id="{7DF0B400-2DA2-A144-9BD7-77CC72D4C4A8}" type="slidenum">
              <a:rPr lang="en-US" altLang="ja-JP" smtClean="0"/>
              <a:pPr/>
              <a:t>15</a:t>
            </a:fld>
            <a:endParaRPr lang="en-US" altLang="ja-JP"/>
          </a:p>
        </p:txBody>
      </p:sp>
    </p:spTree>
    <p:extLst>
      <p:ext uri="{BB962C8B-B14F-4D97-AF65-F5344CB8AC3E}">
        <p14:creationId xmlns:p14="http://schemas.microsoft.com/office/powerpoint/2010/main" val="1371008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DF0B400-2DA2-A144-9BD7-77CC72D4C4A8}" type="slidenum">
              <a:rPr lang="en-US" altLang="ja-JP" smtClean="0"/>
              <a:pPr/>
              <a:t>16</a:t>
            </a:fld>
            <a:endParaRPr lang="en-US" altLang="ja-JP"/>
          </a:p>
        </p:txBody>
      </p:sp>
      <p:pic>
        <p:nvPicPr>
          <p:cNvPr id="4"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08720"/>
            <a:ext cx="7623696" cy="542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bwMode="auto">
          <a:xfrm>
            <a:off x="611188" y="476672"/>
            <a:ext cx="8100392" cy="530017"/>
          </a:xfrm>
          <a:prstGeom prst="rect">
            <a:avLst/>
          </a:prstGeom>
          <a:noFill/>
          <a:ln>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864" tIns="32004" rIns="54864" bIns="32004" rtlCol="0" anchor="ctr">
            <a:spAutoFit/>
          </a:bodyPr>
          <a:lstStyle/>
          <a:p>
            <a:pPr>
              <a:lnSpc>
                <a:spcPct val="120000"/>
              </a:lnSpc>
              <a:defRPr/>
            </a:pPr>
            <a:r>
              <a:rPr lang="en-US" altLang="ja-JP" sz="2800" b="1" dirty="0" smtClean="0">
                <a:effectLst>
                  <a:outerShdw blurRad="38100" dist="38100" dir="2700000" algn="tl">
                    <a:srgbClr val="000000">
                      <a:alpha val="43137"/>
                    </a:srgbClr>
                  </a:outerShdw>
                </a:effectLst>
                <a:latin typeface="Segoe UI Semibold" panose="020B0702040204020203" pitchFamily="34" charset="0"/>
              </a:rPr>
              <a:t>TEIKOKU</a:t>
            </a:r>
            <a:r>
              <a:rPr lang="ja-JP" altLang="en-US" sz="2800" b="1" dirty="0">
                <a:effectLst>
                  <a:outerShdw blurRad="38100" dist="38100" dir="2700000" algn="tl">
                    <a:srgbClr val="000000">
                      <a:alpha val="43137"/>
                    </a:srgbClr>
                  </a:outerShdw>
                </a:effectLst>
                <a:latin typeface="Segoe UI Semibold" panose="020B0702040204020203" pitchFamily="34" charset="0"/>
              </a:rPr>
              <a:t>　</a:t>
            </a:r>
            <a:r>
              <a:rPr lang="en-US" altLang="ja-JP" sz="2800" b="1" dirty="0">
                <a:effectLst>
                  <a:outerShdw blurRad="38100" dist="38100" dir="2700000" algn="tl">
                    <a:srgbClr val="000000">
                      <a:alpha val="43137"/>
                    </a:srgbClr>
                  </a:outerShdw>
                </a:effectLst>
                <a:latin typeface="Segoe UI Semibold" panose="020B0702040204020203" pitchFamily="34" charset="0"/>
              </a:rPr>
              <a:t>SEN-I CO., LTD</a:t>
            </a:r>
            <a:r>
              <a:rPr lang="en-US" altLang="ja-JP" sz="2800" b="1" dirty="0" smtClean="0">
                <a:effectLst>
                  <a:outerShdw blurRad="38100" dist="38100" dir="2700000" algn="tl">
                    <a:srgbClr val="000000">
                      <a:alpha val="43137"/>
                    </a:srgbClr>
                  </a:outerShdw>
                </a:effectLst>
                <a:latin typeface="Segoe UI Semibold" panose="020B0702040204020203" pitchFamily="34" charset="0"/>
              </a:rPr>
              <a:t>.</a:t>
            </a:r>
            <a:endParaRPr lang="en-US" altLang="ja-JP" sz="2800" b="1" dirty="0">
              <a:effectLst>
                <a:outerShdw blurRad="38100" dist="38100" dir="2700000" algn="tl">
                  <a:srgbClr val="000000">
                    <a:alpha val="43137"/>
                  </a:srgbClr>
                </a:outerShdw>
              </a:effectLst>
              <a:latin typeface="Segoe UI Semibold" panose="020B0702040204020203" pitchFamily="34" charset="0"/>
            </a:endParaRPr>
          </a:p>
        </p:txBody>
      </p:sp>
      <p:sp>
        <p:nvSpPr>
          <p:cNvPr id="6" name="正方形/長方形 5"/>
          <p:cNvSpPr/>
          <p:nvPr/>
        </p:nvSpPr>
        <p:spPr>
          <a:xfrm>
            <a:off x="765189" y="1180522"/>
            <a:ext cx="1316386" cy="338554"/>
          </a:xfrm>
          <a:prstGeom prst="rect">
            <a:avLst/>
          </a:prstGeom>
        </p:spPr>
        <p:txBody>
          <a:bodyPr wrap="none">
            <a:spAutoFit/>
          </a:bodyPr>
          <a:lstStyle/>
          <a:p>
            <a:pPr marL="0" indent="0">
              <a:buFont typeface="Wingdings" pitchFamily="2" charset="2"/>
              <a:buNone/>
            </a:pPr>
            <a:r>
              <a:rPr lang="en-US" altLang="ja-JP" sz="1600" b="1" dirty="0" smtClean="0"/>
              <a:t>Our </a:t>
            </a:r>
            <a:r>
              <a:rPr lang="en-US" altLang="ja-JP" sz="1600" b="1" dirty="0"/>
              <a:t>activity</a:t>
            </a:r>
          </a:p>
        </p:txBody>
      </p:sp>
    </p:spTree>
    <p:extLst>
      <p:ext uri="{BB962C8B-B14F-4D97-AF65-F5344CB8AC3E}">
        <p14:creationId xmlns:p14="http://schemas.microsoft.com/office/powerpoint/2010/main" val="26902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a:xfrm>
            <a:off x="7236296" y="-61001"/>
            <a:ext cx="1531161" cy="6980001"/>
          </a:xfrm>
          <a:prstGeom prst="rect">
            <a:avLst/>
          </a:prstGeom>
        </p:spPr>
      </p:pic>
      <p:pic>
        <p:nvPicPr>
          <p:cNvPr id="6" name="IMG_367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2" t="38927" r="-152" b="14816"/>
          <a:stretch/>
        </p:blipFill>
        <p:spPr>
          <a:xfrm>
            <a:off x="1793151" y="1091937"/>
            <a:ext cx="5557698" cy="4674123"/>
          </a:xfrm>
          <a:prstGeom prst="rect">
            <a:avLst/>
          </a:prstGeom>
        </p:spPr>
      </p:pic>
      <p:sp>
        <p:nvSpPr>
          <p:cNvPr id="4" name="正方形/長方形 3"/>
          <p:cNvSpPr/>
          <p:nvPr/>
        </p:nvSpPr>
        <p:spPr>
          <a:xfrm>
            <a:off x="539552" y="426150"/>
            <a:ext cx="1257075" cy="338554"/>
          </a:xfrm>
          <a:prstGeom prst="rect">
            <a:avLst/>
          </a:prstGeom>
        </p:spPr>
        <p:txBody>
          <a:bodyPr wrap="none">
            <a:spAutoFit/>
          </a:bodyPr>
          <a:lstStyle/>
          <a:p>
            <a:pPr marL="0" indent="0">
              <a:buFont typeface="Wingdings" pitchFamily="2" charset="2"/>
              <a:buNone/>
            </a:pPr>
            <a:r>
              <a:rPr lang="en-US" altLang="ja-JP" sz="1600" b="1" dirty="0" smtClean="0">
                <a:effectLst>
                  <a:outerShdw blurRad="38100" dist="38100" dir="2700000" algn="tl">
                    <a:srgbClr val="000000">
                      <a:alpha val="43137"/>
                    </a:srgbClr>
                  </a:outerShdw>
                </a:effectLst>
                <a:latin typeface="Segoe UI Semibold" panose="020B0702040204020203" pitchFamily="34" charset="0"/>
              </a:rPr>
              <a:t>Our </a:t>
            </a:r>
            <a:r>
              <a:rPr lang="en-US" altLang="ja-JP" sz="1600" b="1" dirty="0">
                <a:effectLst>
                  <a:outerShdw blurRad="38100" dist="38100" dir="2700000" algn="tl">
                    <a:srgbClr val="000000">
                      <a:alpha val="43137"/>
                    </a:srgbClr>
                  </a:outerShdw>
                </a:effectLst>
                <a:latin typeface="Segoe UI Semibold" panose="020B0702040204020203" pitchFamily="34" charset="0"/>
              </a:rPr>
              <a:t>activity</a:t>
            </a:r>
          </a:p>
        </p:txBody>
      </p:sp>
      <p:sp>
        <p:nvSpPr>
          <p:cNvPr id="5" name="テキスト ボックス 4"/>
          <p:cNvSpPr txBox="1"/>
          <p:nvPr/>
        </p:nvSpPr>
        <p:spPr bwMode="auto">
          <a:xfrm>
            <a:off x="2123728" y="1412776"/>
            <a:ext cx="4043879" cy="341632"/>
          </a:xfrm>
          <a:prstGeom prst="rect">
            <a:avLst/>
          </a:prstGeom>
          <a:noFill/>
          <a:ln>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864" tIns="32004" rIns="54864" bIns="32004" anchor="ctr">
            <a:spAutoFit/>
          </a:bodyPr>
          <a:lstStyle/>
          <a:p>
            <a:pPr eaLnBrk="1" hangingPunct="1">
              <a:defRPr/>
            </a:pPr>
            <a:r>
              <a:rPr lang="fr-FR" altLang="ja-JP" b="1" dirty="0">
                <a:solidFill>
                  <a:schemeClr val="bg1"/>
                </a:solidFill>
                <a:latin typeface="Book Antiqua" panose="02040602050305030304" pitchFamily="18" charset="0"/>
                <a:ea typeface="ＭＳ Ｐ明朝" charset="-128"/>
              </a:rPr>
              <a:t>FESTIVAL DU LIN 7-9 July 2017</a:t>
            </a:r>
            <a:endParaRPr lang="ja-JP" altLang="en-US" b="1" dirty="0">
              <a:solidFill>
                <a:schemeClr val="bg1"/>
              </a:solidFill>
              <a:latin typeface="Book Antiqua" panose="02040602050305030304" pitchFamily="18" charset="0"/>
              <a:ea typeface="ＭＳ Ｐ明朝" charset="-128"/>
            </a:endParaRPr>
          </a:p>
        </p:txBody>
      </p:sp>
      <p:sp>
        <p:nvSpPr>
          <p:cNvPr id="3" name="スライド番号プレースホルダー 2"/>
          <p:cNvSpPr>
            <a:spLocks noGrp="1"/>
          </p:cNvSpPr>
          <p:nvPr>
            <p:ph type="sldNum" sz="quarter" idx="12"/>
          </p:nvPr>
        </p:nvSpPr>
        <p:spPr/>
        <p:txBody>
          <a:bodyPr/>
          <a:lstStyle/>
          <a:p>
            <a:fld id="{7DF0B400-2DA2-A144-9BD7-77CC72D4C4A8}" type="slidenum">
              <a:rPr lang="en-US" altLang="ja-JP" smtClean="0"/>
              <a:pPr/>
              <a:t>17</a:t>
            </a:fld>
            <a:endParaRPr lang="en-US" altLang="ja-JP"/>
          </a:p>
        </p:txBody>
      </p:sp>
    </p:spTree>
    <p:extLst>
      <p:ext uri="{BB962C8B-B14F-4D97-AF65-F5344CB8AC3E}">
        <p14:creationId xmlns:p14="http://schemas.microsoft.com/office/powerpoint/2010/main" val="41541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mute="1">
                <p:cTn id="21" fill="hold" display="0">
                  <p:stCondLst>
                    <p:cond delay="indefinite"/>
                  </p:stCondLst>
                </p:cTn>
                <p:tgtEl>
                  <p:spTgt spid="6"/>
                </p:tgtEl>
              </p:cMediaNode>
            </p:vide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7358511" y="-61001"/>
            <a:ext cx="1531161" cy="6980001"/>
          </a:xfrm>
          <a:prstGeom prst="rect">
            <a:avLst/>
          </a:prstGeom>
        </p:spPr>
      </p:pic>
      <p:sp>
        <p:nvSpPr>
          <p:cNvPr id="30722" name="コンテンツ プレースホルダー 1">
            <a:extLst>
              <a:ext uri="{FF2B5EF4-FFF2-40B4-BE49-F238E27FC236}">
                <a16:creationId xmlns="" xmlns:a16="http://schemas.microsoft.com/office/drawing/2014/main" id="{8CA3280E-F8CC-1F4D-BEAD-896F888AAE87}"/>
              </a:ext>
            </a:extLst>
          </p:cNvPr>
          <p:cNvSpPr>
            <a:spLocks noGrp="1"/>
          </p:cNvSpPr>
          <p:nvPr>
            <p:ph/>
          </p:nvPr>
        </p:nvSpPr>
        <p:spPr>
          <a:xfrm>
            <a:off x="251520" y="548680"/>
            <a:ext cx="8640960" cy="490066"/>
          </a:xfrm>
          <a:noFill/>
        </p:spPr>
        <p:txBody>
          <a:bodyPr>
            <a:noAutofit/>
          </a:bodyPr>
          <a:lstStyle/>
          <a:p>
            <a:pPr marL="0" indent="0" algn="ctr">
              <a:buFont typeface="Wingdings" pitchFamily="2" charset="2"/>
              <a:buNone/>
            </a:pPr>
            <a:r>
              <a:rPr lang="en-US" altLang="ja-JP" dirty="0" smtClean="0">
                <a:latin typeface="Segoe UI Semibold" panose="020B0702040204020203" pitchFamily="34" charset="0"/>
              </a:rPr>
              <a:t>Strength </a:t>
            </a:r>
            <a:r>
              <a:rPr lang="en-US" altLang="ja-JP" dirty="0">
                <a:latin typeface="Segoe UI Semibold" panose="020B0702040204020203" pitchFamily="34" charset="0"/>
              </a:rPr>
              <a:t>of the Linen market in Japan  </a:t>
            </a:r>
          </a:p>
          <a:p>
            <a:pPr marL="0" indent="0">
              <a:buFont typeface="Wingdings" pitchFamily="2" charset="2"/>
              <a:buNone/>
            </a:pPr>
            <a:r>
              <a:rPr lang="en-US" altLang="ja-JP" dirty="0">
                <a:solidFill>
                  <a:srgbClr val="0070C0"/>
                </a:solidFill>
                <a:latin typeface="Segoe UI Semibold" panose="020B0702040204020203" pitchFamily="34" charset="0"/>
              </a:rPr>
              <a:t>      </a:t>
            </a:r>
          </a:p>
        </p:txBody>
      </p:sp>
      <p:sp>
        <p:nvSpPr>
          <p:cNvPr id="30723" name="スライド番号プレースホルダー 2">
            <a:extLst>
              <a:ext uri="{FF2B5EF4-FFF2-40B4-BE49-F238E27FC236}">
                <a16:creationId xmlns="" xmlns:a16="http://schemas.microsoft.com/office/drawing/2014/main" id="{0013312D-E850-254A-9907-A2BBAE325668}"/>
              </a:ext>
            </a:extLst>
          </p:cNvPr>
          <p:cNvSpPr>
            <a:spLocks noGrp="1"/>
          </p:cNvSpPr>
          <p:nvPr>
            <p:ph type="sldNum" sz="quarter" idx="12"/>
          </p:nvPr>
        </p:nvSpPr>
        <p:spPr>
          <a:xfrm>
            <a:off x="6553200" y="6175965"/>
            <a:ext cx="2133600" cy="365125"/>
          </a:xfrm>
          <a:noFill/>
        </p:spPr>
        <p:txBody>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fld id="{070FB32E-321C-CE4B-A366-72D783D6E12F}" type="slidenum">
              <a:rPr kumimoji="0" lang="en-US" altLang="ja-JP" sz="1400">
                <a:solidFill>
                  <a:srgbClr val="57472B"/>
                </a:solidFill>
              </a:rPr>
              <a:pPr>
                <a:spcBef>
                  <a:spcPct val="0"/>
                </a:spcBef>
                <a:buClrTx/>
                <a:buSzTx/>
                <a:buFontTx/>
                <a:buNone/>
              </a:pPr>
              <a:t>18</a:t>
            </a:fld>
            <a:endParaRPr kumimoji="0" lang="en-US" altLang="ja-JP" sz="1400">
              <a:solidFill>
                <a:srgbClr val="57472B"/>
              </a:solidFill>
            </a:endParaRPr>
          </a:p>
        </p:txBody>
      </p:sp>
      <p:sp>
        <p:nvSpPr>
          <p:cNvPr id="3" name="テキスト ボックス 2"/>
          <p:cNvSpPr txBox="1"/>
          <p:nvPr/>
        </p:nvSpPr>
        <p:spPr>
          <a:xfrm>
            <a:off x="899592" y="1467004"/>
            <a:ext cx="7992888" cy="415498"/>
          </a:xfrm>
          <a:prstGeom prst="rect">
            <a:avLst/>
          </a:prstGeom>
          <a:noFill/>
        </p:spPr>
        <p:txBody>
          <a:bodyPr wrap="square" rtlCol="0">
            <a:spAutoFit/>
          </a:bodyPr>
          <a:lstStyle/>
          <a:p>
            <a:pPr marL="0" indent="0">
              <a:buFont typeface="Wingdings" pitchFamily="2" charset="2"/>
              <a:buNone/>
            </a:pPr>
            <a:r>
              <a:rPr lang="en-US" altLang="ja-JP" sz="2100" dirty="0">
                <a:latin typeface="Segoe UI Semibold" panose="020B0702040204020203" pitchFamily="34" charset="0"/>
              </a:rPr>
              <a:t>Characteristic</a:t>
            </a:r>
            <a:r>
              <a:rPr lang="ja-JP" altLang="en-US" sz="2100" dirty="0">
                <a:latin typeface="Segoe UI Semibold" panose="020B0702040204020203" pitchFamily="34" charset="0"/>
              </a:rPr>
              <a:t> </a:t>
            </a:r>
            <a:r>
              <a:rPr lang="en-US" altLang="ja-JP" sz="2100" dirty="0">
                <a:latin typeface="Segoe UI Semibold" panose="020B0702040204020203" pitchFamily="34" charset="0"/>
              </a:rPr>
              <a:t>weather condition,</a:t>
            </a:r>
            <a:r>
              <a:rPr lang="ja-JP" altLang="en-US" sz="2100" dirty="0">
                <a:latin typeface="Segoe UI Semibold" panose="020B0702040204020203" pitchFamily="34" charset="0"/>
              </a:rPr>
              <a:t>   </a:t>
            </a:r>
            <a:r>
              <a:rPr lang="en-US" altLang="ja-JP" sz="2100" dirty="0">
                <a:latin typeface="Segoe UI Semibold" panose="020B0702040204020203" pitchFamily="34" charset="0"/>
              </a:rPr>
              <a:t>hot &amp; humid summer season.</a:t>
            </a:r>
          </a:p>
        </p:txBody>
      </p:sp>
      <p:sp>
        <p:nvSpPr>
          <p:cNvPr id="6" name="テキスト ボックス 5"/>
          <p:cNvSpPr txBox="1"/>
          <p:nvPr/>
        </p:nvSpPr>
        <p:spPr>
          <a:xfrm>
            <a:off x="899592" y="2181508"/>
            <a:ext cx="7920880" cy="738664"/>
          </a:xfrm>
          <a:prstGeom prst="rect">
            <a:avLst/>
          </a:prstGeom>
          <a:noFill/>
        </p:spPr>
        <p:txBody>
          <a:bodyPr wrap="square" rtlCol="0">
            <a:spAutoFit/>
          </a:bodyPr>
          <a:lstStyle/>
          <a:p>
            <a:pPr marL="0" indent="0">
              <a:buFont typeface="Wingdings" pitchFamily="2" charset="2"/>
              <a:buNone/>
            </a:pPr>
            <a:r>
              <a:rPr lang="en-US" altLang="ja-JP" sz="2100" dirty="0">
                <a:latin typeface="Segoe UI Semibold" panose="020B0702040204020203" pitchFamily="34" charset="0"/>
              </a:rPr>
              <a:t>Tradition of wearing vegetable </a:t>
            </a:r>
            <a:r>
              <a:rPr lang="en-US" altLang="ja-JP" sz="2100" dirty="0" smtClean="0">
                <a:latin typeface="Segoe UI Semibold" panose="020B0702040204020203" pitchFamily="34" charset="0"/>
              </a:rPr>
              <a:t>fiber preference </a:t>
            </a:r>
            <a:r>
              <a:rPr lang="en-US" altLang="ja-JP" sz="2100" dirty="0">
                <a:latin typeface="Segoe UI Semibold" panose="020B0702040204020203" pitchFamily="34" charset="0"/>
              </a:rPr>
              <a:t>of luxury textile &amp; fashion  </a:t>
            </a:r>
          </a:p>
        </p:txBody>
      </p:sp>
      <p:sp>
        <p:nvSpPr>
          <p:cNvPr id="7" name="テキスト ボックス 6"/>
          <p:cNvSpPr txBox="1"/>
          <p:nvPr/>
        </p:nvSpPr>
        <p:spPr>
          <a:xfrm>
            <a:off x="899592" y="3979849"/>
            <a:ext cx="8640960" cy="415498"/>
          </a:xfrm>
          <a:prstGeom prst="rect">
            <a:avLst/>
          </a:prstGeom>
          <a:noFill/>
        </p:spPr>
        <p:txBody>
          <a:bodyPr wrap="square" rtlCol="0">
            <a:spAutoFit/>
          </a:bodyPr>
          <a:lstStyle/>
          <a:p>
            <a:pPr marL="0" indent="0">
              <a:buFont typeface="Wingdings" pitchFamily="2" charset="2"/>
              <a:buNone/>
            </a:pPr>
            <a:r>
              <a:rPr lang="en-US" altLang="ja-JP" sz="2100" dirty="0">
                <a:latin typeface="Segoe UI Semibold" panose="020B0702040204020203" pitchFamily="34" charset="0"/>
              </a:rPr>
              <a:t>Still big consumer market for </a:t>
            </a:r>
            <a:r>
              <a:rPr lang="en-US" altLang="ja-JP" sz="2100" dirty="0" smtClean="0">
                <a:latin typeface="Segoe UI Semibold" panose="020B0702040204020203" pitchFamily="34" charset="0"/>
              </a:rPr>
              <a:t>Linen</a:t>
            </a:r>
            <a:endParaRPr lang="en-US" altLang="ja-JP" sz="2100" dirty="0">
              <a:latin typeface="Segoe UI Semibold" panose="020B0702040204020203" pitchFamily="34" charset="0"/>
            </a:endParaRPr>
          </a:p>
        </p:txBody>
      </p:sp>
      <p:sp>
        <p:nvSpPr>
          <p:cNvPr id="8" name="テキスト ボックス 7"/>
          <p:cNvSpPr txBox="1"/>
          <p:nvPr/>
        </p:nvSpPr>
        <p:spPr>
          <a:xfrm>
            <a:off x="899592" y="5408855"/>
            <a:ext cx="7344816" cy="738664"/>
          </a:xfrm>
          <a:prstGeom prst="rect">
            <a:avLst/>
          </a:prstGeom>
          <a:noFill/>
        </p:spPr>
        <p:txBody>
          <a:bodyPr wrap="square" rtlCol="0">
            <a:spAutoFit/>
          </a:bodyPr>
          <a:lstStyle/>
          <a:p>
            <a:pPr marL="0" indent="0">
              <a:buFont typeface="Wingdings" pitchFamily="2" charset="2"/>
              <a:buNone/>
            </a:pPr>
            <a:r>
              <a:rPr lang="en-US" altLang="ja-JP" sz="2100" dirty="0" smtClean="0">
                <a:latin typeface="Segoe UI Semibold" panose="020B0702040204020203" pitchFamily="34" charset="0"/>
              </a:rPr>
              <a:t>By </a:t>
            </a:r>
            <a:r>
              <a:rPr lang="en-US" altLang="ja-JP" sz="2100" dirty="0">
                <a:latin typeface="Segoe UI Semibold" panose="020B0702040204020203" pitchFamily="34" charset="0"/>
              </a:rPr>
              <a:t>government-led campaign the “ Cool Biz” style as power-saving       </a:t>
            </a:r>
            <a:endParaRPr lang="ja-JP" altLang="en-US" sz="2100" dirty="0">
              <a:latin typeface="Segoe UI Semibold" panose="020B0702040204020203" pitchFamily="34" charset="0"/>
            </a:endParaRPr>
          </a:p>
        </p:txBody>
      </p:sp>
      <p:sp>
        <p:nvSpPr>
          <p:cNvPr id="9" name="テキスト ボックス 8"/>
          <p:cNvSpPr txBox="1"/>
          <p:nvPr/>
        </p:nvSpPr>
        <p:spPr>
          <a:xfrm>
            <a:off x="899592" y="4694353"/>
            <a:ext cx="8640960" cy="415498"/>
          </a:xfrm>
          <a:prstGeom prst="rect">
            <a:avLst/>
          </a:prstGeom>
          <a:noFill/>
        </p:spPr>
        <p:txBody>
          <a:bodyPr wrap="square" rtlCol="0">
            <a:spAutoFit/>
          </a:bodyPr>
          <a:lstStyle/>
          <a:p>
            <a:pPr marL="0" indent="0">
              <a:buFont typeface="Wingdings" pitchFamily="2" charset="2"/>
              <a:buNone/>
            </a:pPr>
            <a:r>
              <a:rPr lang="en-US" altLang="ja-JP" sz="2100" dirty="0">
                <a:latin typeface="Segoe UI Semibold" panose="020B0702040204020203" pitchFamily="34" charset="0"/>
              </a:rPr>
              <a:t>Favorite of French &amp; Italian fashion</a:t>
            </a:r>
          </a:p>
        </p:txBody>
      </p:sp>
      <p:grpSp>
        <p:nvGrpSpPr>
          <p:cNvPr id="14" name="グループ化 13"/>
          <p:cNvGrpSpPr/>
          <p:nvPr/>
        </p:nvGrpSpPr>
        <p:grpSpPr>
          <a:xfrm>
            <a:off x="443753" y="1412776"/>
            <a:ext cx="455839" cy="523953"/>
            <a:chOff x="405857" y="1251065"/>
            <a:chExt cx="489803" cy="562992"/>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500501" y="1467241"/>
              <a:ext cx="300514" cy="307777"/>
            </a:xfrm>
            <a:prstGeom prst="rect">
              <a:avLst/>
            </a:prstGeom>
            <a:noFill/>
          </p:spPr>
          <p:txBody>
            <a:bodyPr wrap="square" rtlCol="0">
              <a:spAutoFit/>
            </a:bodyPr>
            <a:lstStyle/>
            <a:p>
              <a:pPr algn="ctr"/>
              <a:r>
                <a:rPr kumimoji="1" lang="en-US" altLang="ja-JP" sz="1400" b="1" dirty="0" smtClean="0">
                  <a:solidFill>
                    <a:schemeClr val="bg1"/>
                  </a:solidFill>
                  <a:latin typeface="Century Gothic" panose="020B0502020202020204" pitchFamily="34" charset="0"/>
                </a:rPr>
                <a:t>1</a:t>
              </a:r>
              <a:endParaRPr kumimoji="1" lang="ja-JP" altLang="en-US" sz="1400" b="1" dirty="0">
                <a:solidFill>
                  <a:schemeClr val="bg1"/>
                </a:solidFill>
                <a:latin typeface="Century Gothic" panose="020B0502020202020204" pitchFamily="34" charset="0"/>
              </a:endParaRPr>
            </a:p>
          </p:txBody>
        </p:sp>
      </p:grpSp>
      <p:grpSp>
        <p:nvGrpSpPr>
          <p:cNvPr id="17" name="グループ化 16"/>
          <p:cNvGrpSpPr/>
          <p:nvPr/>
        </p:nvGrpSpPr>
        <p:grpSpPr>
          <a:xfrm>
            <a:off x="443753" y="2239670"/>
            <a:ext cx="455839" cy="523953"/>
            <a:chOff x="405857" y="1251065"/>
            <a:chExt cx="489803" cy="562992"/>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500501" y="1467241"/>
              <a:ext cx="300514" cy="330709"/>
            </a:xfrm>
            <a:prstGeom prst="rect">
              <a:avLst/>
            </a:prstGeom>
            <a:noFill/>
          </p:spPr>
          <p:txBody>
            <a:bodyPr wrap="square" rtlCol="0">
              <a:spAutoFit/>
            </a:bodyPr>
            <a:lstStyle/>
            <a:p>
              <a:pPr algn="ctr"/>
              <a:r>
                <a:rPr kumimoji="1" lang="en-US" altLang="ja-JP" sz="1400" b="1" dirty="0" smtClean="0">
                  <a:solidFill>
                    <a:schemeClr val="bg1"/>
                  </a:solidFill>
                  <a:latin typeface="Century Gothic" panose="020B0502020202020204" pitchFamily="34" charset="0"/>
                </a:rPr>
                <a:t>2</a:t>
              </a:r>
              <a:endParaRPr kumimoji="1" lang="ja-JP" altLang="en-US" sz="1400" b="1" dirty="0">
                <a:solidFill>
                  <a:schemeClr val="bg1"/>
                </a:solidFill>
                <a:latin typeface="Century Gothic" panose="020B0502020202020204" pitchFamily="34" charset="0"/>
              </a:endParaRPr>
            </a:p>
          </p:txBody>
        </p:sp>
      </p:grpSp>
      <p:grpSp>
        <p:nvGrpSpPr>
          <p:cNvPr id="22" name="グループ化 21"/>
          <p:cNvGrpSpPr/>
          <p:nvPr/>
        </p:nvGrpSpPr>
        <p:grpSpPr>
          <a:xfrm>
            <a:off x="443753" y="3066564"/>
            <a:ext cx="455839" cy="523953"/>
            <a:chOff x="405857" y="1251065"/>
            <a:chExt cx="489803" cy="562992"/>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テキスト ボックス 23"/>
            <p:cNvSpPr txBox="1"/>
            <p:nvPr/>
          </p:nvSpPr>
          <p:spPr>
            <a:xfrm>
              <a:off x="500501" y="1467241"/>
              <a:ext cx="300514" cy="330709"/>
            </a:xfrm>
            <a:prstGeom prst="rect">
              <a:avLst/>
            </a:prstGeom>
            <a:noFill/>
          </p:spPr>
          <p:txBody>
            <a:bodyPr wrap="square" rtlCol="0">
              <a:spAutoFit/>
            </a:bodyPr>
            <a:lstStyle/>
            <a:p>
              <a:pPr algn="ctr"/>
              <a:r>
                <a:rPr kumimoji="1" lang="en-US" altLang="ja-JP" sz="1400" b="1" dirty="0" smtClean="0">
                  <a:solidFill>
                    <a:schemeClr val="bg1"/>
                  </a:solidFill>
                  <a:latin typeface="Century Gothic" panose="020B0502020202020204" pitchFamily="34" charset="0"/>
                </a:rPr>
                <a:t>3</a:t>
              </a:r>
              <a:endParaRPr kumimoji="1" lang="ja-JP" altLang="en-US" sz="1400" b="1" dirty="0">
                <a:solidFill>
                  <a:schemeClr val="bg1"/>
                </a:solidFill>
                <a:latin typeface="Century Gothic" panose="020B0502020202020204" pitchFamily="34" charset="0"/>
              </a:endParaRPr>
            </a:p>
          </p:txBody>
        </p:sp>
      </p:grpSp>
      <p:grpSp>
        <p:nvGrpSpPr>
          <p:cNvPr id="25" name="グループ化 24"/>
          <p:cNvGrpSpPr/>
          <p:nvPr/>
        </p:nvGrpSpPr>
        <p:grpSpPr>
          <a:xfrm>
            <a:off x="443753" y="3893458"/>
            <a:ext cx="455839" cy="523953"/>
            <a:chOff x="405857" y="1251065"/>
            <a:chExt cx="489803" cy="562992"/>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テキスト ボックス 26"/>
            <p:cNvSpPr txBox="1"/>
            <p:nvPr/>
          </p:nvSpPr>
          <p:spPr>
            <a:xfrm>
              <a:off x="500501" y="1467241"/>
              <a:ext cx="300514" cy="330709"/>
            </a:xfrm>
            <a:prstGeom prst="rect">
              <a:avLst/>
            </a:prstGeom>
            <a:noFill/>
          </p:spPr>
          <p:txBody>
            <a:bodyPr wrap="square" rtlCol="0">
              <a:spAutoFit/>
            </a:bodyPr>
            <a:lstStyle/>
            <a:p>
              <a:pPr algn="ctr"/>
              <a:r>
                <a:rPr kumimoji="1" lang="en-US" altLang="ja-JP" sz="1400" b="1" dirty="0" smtClean="0">
                  <a:solidFill>
                    <a:schemeClr val="bg1"/>
                  </a:solidFill>
                  <a:latin typeface="Century Gothic" panose="020B0502020202020204" pitchFamily="34" charset="0"/>
                </a:rPr>
                <a:t>4</a:t>
              </a:r>
              <a:endParaRPr kumimoji="1" lang="ja-JP" altLang="en-US" sz="1400" b="1" dirty="0">
                <a:solidFill>
                  <a:schemeClr val="bg1"/>
                </a:solidFill>
                <a:latin typeface="Century Gothic" panose="020B0502020202020204" pitchFamily="34" charset="0"/>
              </a:endParaRPr>
            </a:p>
          </p:txBody>
        </p:sp>
      </p:grpSp>
      <p:grpSp>
        <p:nvGrpSpPr>
          <p:cNvPr id="28" name="グループ化 27"/>
          <p:cNvGrpSpPr/>
          <p:nvPr/>
        </p:nvGrpSpPr>
        <p:grpSpPr>
          <a:xfrm>
            <a:off x="443753" y="4720352"/>
            <a:ext cx="455839" cy="523953"/>
            <a:chOff x="405857" y="1251065"/>
            <a:chExt cx="489803" cy="562992"/>
          </a:xfrm>
        </p:grpSpPr>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テキスト ボックス 29"/>
            <p:cNvSpPr txBox="1"/>
            <p:nvPr/>
          </p:nvSpPr>
          <p:spPr>
            <a:xfrm>
              <a:off x="500501" y="1467241"/>
              <a:ext cx="300514" cy="330709"/>
            </a:xfrm>
            <a:prstGeom prst="rect">
              <a:avLst/>
            </a:prstGeom>
            <a:noFill/>
          </p:spPr>
          <p:txBody>
            <a:bodyPr wrap="square" rtlCol="0">
              <a:spAutoFit/>
            </a:bodyPr>
            <a:lstStyle/>
            <a:p>
              <a:pPr algn="ctr"/>
              <a:r>
                <a:rPr kumimoji="1" lang="en-US" altLang="ja-JP" sz="1400" b="1" dirty="0" smtClean="0">
                  <a:solidFill>
                    <a:schemeClr val="bg1"/>
                  </a:solidFill>
                  <a:latin typeface="Century Gothic" panose="020B0502020202020204" pitchFamily="34" charset="0"/>
                </a:rPr>
                <a:t>5</a:t>
              </a:r>
              <a:endParaRPr kumimoji="1" lang="ja-JP" altLang="en-US" sz="1400" b="1" dirty="0">
                <a:solidFill>
                  <a:schemeClr val="bg1"/>
                </a:solidFill>
                <a:latin typeface="Century Gothic" panose="020B0502020202020204" pitchFamily="34" charset="0"/>
              </a:endParaRPr>
            </a:p>
          </p:txBody>
        </p:sp>
      </p:grpSp>
      <p:grpSp>
        <p:nvGrpSpPr>
          <p:cNvPr id="31" name="グループ化 30"/>
          <p:cNvGrpSpPr/>
          <p:nvPr/>
        </p:nvGrpSpPr>
        <p:grpSpPr>
          <a:xfrm>
            <a:off x="443753" y="5547245"/>
            <a:ext cx="455839" cy="523953"/>
            <a:chOff x="405857" y="1251065"/>
            <a:chExt cx="489803" cy="562992"/>
          </a:xfrm>
        </p:grpSpPr>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テキスト ボックス 32"/>
            <p:cNvSpPr txBox="1"/>
            <p:nvPr/>
          </p:nvSpPr>
          <p:spPr>
            <a:xfrm>
              <a:off x="500501" y="1467241"/>
              <a:ext cx="300514" cy="330709"/>
            </a:xfrm>
            <a:prstGeom prst="rect">
              <a:avLst/>
            </a:prstGeom>
            <a:noFill/>
          </p:spPr>
          <p:txBody>
            <a:bodyPr wrap="square" rtlCol="0">
              <a:spAutoFit/>
            </a:bodyPr>
            <a:lstStyle/>
            <a:p>
              <a:pPr algn="ctr"/>
              <a:r>
                <a:rPr kumimoji="1" lang="en-US" altLang="ja-JP" sz="1400" b="1" dirty="0" smtClean="0">
                  <a:solidFill>
                    <a:schemeClr val="bg1"/>
                  </a:solidFill>
                  <a:latin typeface="Century Gothic" panose="020B0502020202020204" pitchFamily="34" charset="0"/>
                </a:rPr>
                <a:t>6</a:t>
              </a:r>
              <a:endParaRPr kumimoji="1" lang="ja-JP" altLang="en-US" sz="1400" b="1" dirty="0">
                <a:solidFill>
                  <a:schemeClr val="bg1"/>
                </a:solidFill>
                <a:latin typeface="Century Gothic" panose="020B0502020202020204" pitchFamily="34" charset="0"/>
              </a:endParaRPr>
            </a:p>
          </p:txBody>
        </p:sp>
      </p:grpSp>
      <p:sp>
        <p:nvSpPr>
          <p:cNvPr id="34" name="テキスト ボックス 33"/>
          <p:cNvSpPr txBox="1"/>
          <p:nvPr/>
        </p:nvSpPr>
        <p:spPr>
          <a:xfrm>
            <a:off x="899592" y="3219178"/>
            <a:ext cx="7344816" cy="461665"/>
          </a:xfrm>
          <a:prstGeom prst="rect">
            <a:avLst/>
          </a:prstGeom>
          <a:noFill/>
        </p:spPr>
        <p:txBody>
          <a:bodyPr wrap="square" rtlCol="0">
            <a:spAutoFit/>
          </a:bodyPr>
          <a:lstStyle/>
          <a:p>
            <a:r>
              <a:rPr lang="en-US" altLang="ja-JP" sz="2400" dirty="0">
                <a:latin typeface="Segoe UI Semibold" panose="020B0702040204020203" pitchFamily="34" charset="0"/>
              </a:rPr>
              <a:t>Preference of luxury textile &amp; fashion</a:t>
            </a:r>
            <a:endParaRPr lang="ja-JP" altLang="ja-JP" sz="2400" dirty="0">
              <a:latin typeface="Segoe UI Semibold" panose="020B07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500" fill="hold"/>
                                        <p:tgtEl>
                                          <p:spTgt spid="307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500" fill="hold"/>
                                        <p:tgtEl>
                                          <p:spTgt spid="3072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553200" y="6212334"/>
            <a:ext cx="2133600" cy="365125"/>
          </a:xfrm>
        </p:spPr>
        <p:txBody>
          <a:bodyPr/>
          <a:lstStyle/>
          <a:p>
            <a:fld id="{7DF0B400-2DA2-A144-9BD7-77CC72D4C4A8}" type="slidenum">
              <a:rPr lang="en-US" altLang="ja-JP" smtClean="0"/>
              <a:pPr/>
              <a:t>19</a:t>
            </a:fld>
            <a:endParaRPr lang="en-US" altLang="ja-JP"/>
          </a:p>
        </p:txBody>
      </p:sp>
      <p:sp>
        <p:nvSpPr>
          <p:cNvPr id="6" name="テキスト ボックス 5"/>
          <p:cNvSpPr txBox="1"/>
          <p:nvPr/>
        </p:nvSpPr>
        <p:spPr>
          <a:xfrm>
            <a:off x="861478" y="1196752"/>
            <a:ext cx="7992888" cy="707886"/>
          </a:xfrm>
          <a:prstGeom prst="rect">
            <a:avLst/>
          </a:prstGeom>
          <a:solidFill>
            <a:schemeClr val="tx2">
              <a:lumMod val="75000"/>
            </a:schemeClr>
          </a:solidFill>
        </p:spPr>
        <p:txBody>
          <a:bodyPr wrap="square" rtlCol="0">
            <a:spAutoFit/>
          </a:bodyPr>
          <a:lstStyle/>
          <a:p>
            <a:pPr marL="0" indent="0">
              <a:buFont typeface="Wingdings" pitchFamily="2" charset="2"/>
              <a:buNone/>
            </a:pPr>
            <a:r>
              <a:rPr lang="en-US" altLang="ja-JP" sz="2000" dirty="0" smtClean="0">
                <a:solidFill>
                  <a:schemeClr val="bg1"/>
                </a:solidFill>
                <a:effectLst>
                  <a:outerShdw blurRad="38100" dist="38100" dir="2700000" algn="tl">
                    <a:srgbClr val="000000">
                      <a:alpha val="43137"/>
                    </a:srgbClr>
                  </a:outerShdw>
                </a:effectLst>
                <a:latin typeface="Segoe UI Semibold" panose="020B0702040204020203" pitchFamily="34" charset="0"/>
              </a:rPr>
              <a:t>To differentiate from common  commodity &amp; FMCG  (fast moving consumer goods),  LINEN is a Gold fiber !</a:t>
            </a:r>
            <a:endParaRPr lang="en-US" altLang="ja-JP" sz="2000" dirty="0">
              <a:solidFill>
                <a:schemeClr val="bg1"/>
              </a:solidFill>
              <a:effectLst>
                <a:outerShdw blurRad="38100" dist="38100" dir="2700000" algn="tl">
                  <a:srgbClr val="000000">
                    <a:alpha val="43137"/>
                  </a:srgbClr>
                </a:outerShdw>
              </a:effectLst>
              <a:latin typeface="Segoe UI Semibold" panose="020B0702040204020203" pitchFamily="34" charset="0"/>
            </a:endParaRPr>
          </a:p>
        </p:txBody>
      </p:sp>
      <p:grpSp>
        <p:nvGrpSpPr>
          <p:cNvPr id="7" name="グループ化 6"/>
          <p:cNvGrpSpPr/>
          <p:nvPr/>
        </p:nvGrpSpPr>
        <p:grpSpPr>
          <a:xfrm>
            <a:off x="283359" y="1252877"/>
            <a:ext cx="455839" cy="523953"/>
            <a:chOff x="405857" y="1251065"/>
            <a:chExt cx="489803" cy="562992"/>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500501" y="1467241"/>
              <a:ext cx="300514" cy="330709"/>
            </a:xfrm>
            <a:prstGeom prst="rect">
              <a:avLst/>
            </a:prstGeom>
            <a:noFill/>
          </p:spPr>
          <p:txBody>
            <a:bodyPr wrap="square" rtlCol="0">
              <a:spAutoFit/>
            </a:bodyPr>
            <a:lstStyle/>
            <a:p>
              <a:r>
                <a:rPr kumimoji="1" lang="en-US" altLang="ja-JP" sz="1400" b="1" dirty="0" smtClean="0">
                  <a:solidFill>
                    <a:schemeClr val="bg1"/>
                  </a:solidFill>
                  <a:latin typeface="Century Gothic" panose="020B0502020202020204" pitchFamily="34" charset="0"/>
                </a:rPr>
                <a:t>1</a:t>
              </a:r>
              <a:endParaRPr kumimoji="1" lang="ja-JP" altLang="en-US" sz="1400" b="1" dirty="0">
                <a:solidFill>
                  <a:schemeClr val="bg1"/>
                </a:solidFill>
                <a:latin typeface="Century Gothic" panose="020B0502020202020204" pitchFamily="34" charset="0"/>
              </a:endParaRPr>
            </a:p>
          </p:txBody>
        </p:sp>
      </p:grpSp>
      <p:sp>
        <p:nvSpPr>
          <p:cNvPr id="10" name="テキスト ボックス 9"/>
          <p:cNvSpPr txBox="1"/>
          <p:nvPr/>
        </p:nvSpPr>
        <p:spPr>
          <a:xfrm>
            <a:off x="861478" y="2015876"/>
            <a:ext cx="7992888" cy="682238"/>
          </a:xfrm>
          <a:prstGeom prst="rect">
            <a:avLst/>
          </a:prstGeom>
          <a:solidFill>
            <a:schemeClr val="tx2">
              <a:lumMod val="75000"/>
            </a:schemeClr>
          </a:solidFill>
        </p:spPr>
        <p:txBody>
          <a:bodyPr wrap="square" rtlCol="0">
            <a:spAutoFit/>
          </a:bodyPr>
          <a:lstStyle/>
          <a:p>
            <a:pPr marL="0" indent="0">
              <a:lnSpc>
                <a:spcPts val="2300"/>
              </a:lnSpc>
              <a:buFont typeface="Wingdings" pitchFamily="2" charset="2"/>
              <a:buNone/>
            </a:pPr>
            <a:r>
              <a:rPr lang="en-US" altLang="ja-JP" sz="2000" b="1" dirty="0">
                <a:solidFill>
                  <a:schemeClr val="bg1"/>
                </a:solidFill>
                <a:effectLst>
                  <a:outerShdw blurRad="38100" dist="38100" dir="2700000" algn="tl">
                    <a:srgbClr val="000000">
                      <a:alpha val="43137"/>
                    </a:srgbClr>
                  </a:outerShdw>
                </a:effectLst>
              </a:rPr>
              <a:t>By using Japanese woven &amp; knitted high-technology.</a:t>
            </a:r>
          </a:p>
          <a:p>
            <a:pPr marL="0" indent="0">
              <a:lnSpc>
                <a:spcPts val="2300"/>
              </a:lnSpc>
              <a:buFont typeface="Wingdings" pitchFamily="2" charset="2"/>
              <a:buNone/>
            </a:pPr>
            <a:r>
              <a:rPr lang="en-US" altLang="ja-JP" sz="2000" b="1" dirty="0" smtClean="0">
                <a:solidFill>
                  <a:schemeClr val="bg1"/>
                </a:solidFill>
                <a:effectLst>
                  <a:outerShdw blurRad="38100" dist="38100" dir="2700000" algn="tl">
                    <a:srgbClr val="000000">
                      <a:alpha val="43137"/>
                    </a:srgbClr>
                  </a:outerShdw>
                </a:effectLst>
              </a:rPr>
              <a:t>still </a:t>
            </a:r>
            <a:r>
              <a:rPr lang="en-US" altLang="ja-JP" sz="2000" b="1" dirty="0">
                <a:solidFill>
                  <a:schemeClr val="bg1"/>
                </a:solidFill>
                <a:effectLst>
                  <a:outerShdw blurRad="38100" dist="38100" dir="2700000" algn="tl">
                    <a:srgbClr val="000000">
                      <a:alpha val="43137"/>
                    </a:srgbClr>
                  </a:outerShdw>
                </a:effectLst>
              </a:rPr>
              <a:t>alive excellent weavers &amp; knitters in major source  </a:t>
            </a:r>
          </a:p>
        </p:txBody>
      </p:sp>
      <p:grpSp>
        <p:nvGrpSpPr>
          <p:cNvPr id="11" name="グループ化 10"/>
          <p:cNvGrpSpPr/>
          <p:nvPr/>
        </p:nvGrpSpPr>
        <p:grpSpPr>
          <a:xfrm>
            <a:off x="283359" y="2109892"/>
            <a:ext cx="455839" cy="523953"/>
            <a:chOff x="405857" y="1251065"/>
            <a:chExt cx="489803" cy="562992"/>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500501" y="1467241"/>
              <a:ext cx="300514" cy="330709"/>
            </a:xfrm>
            <a:prstGeom prst="rect">
              <a:avLst/>
            </a:prstGeom>
            <a:noFill/>
          </p:spPr>
          <p:txBody>
            <a:bodyPr wrap="square" rtlCol="0">
              <a:spAutoFit/>
            </a:bodyPr>
            <a:lstStyle/>
            <a:p>
              <a:r>
                <a:rPr kumimoji="1" lang="en-US" altLang="ja-JP" sz="1400" b="1" dirty="0" smtClean="0">
                  <a:solidFill>
                    <a:schemeClr val="bg1"/>
                  </a:solidFill>
                  <a:latin typeface="Century Gothic" panose="020B0502020202020204" pitchFamily="34" charset="0"/>
                </a:rPr>
                <a:t>2</a:t>
              </a:r>
              <a:endParaRPr kumimoji="1" lang="ja-JP" altLang="en-US" sz="1400" b="1" dirty="0">
                <a:solidFill>
                  <a:schemeClr val="bg1"/>
                </a:solidFill>
                <a:latin typeface="Century Gothic" panose="020B0502020202020204" pitchFamily="34" charset="0"/>
              </a:endParaRPr>
            </a:p>
          </p:txBody>
        </p:sp>
      </p:grpSp>
      <p:sp>
        <p:nvSpPr>
          <p:cNvPr id="14" name="テキスト ボックス 13"/>
          <p:cNvSpPr txBox="1"/>
          <p:nvPr/>
        </p:nvSpPr>
        <p:spPr>
          <a:xfrm>
            <a:off x="449823" y="293867"/>
            <a:ext cx="8298641" cy="1174681"/>
          </a:xfrm>
          <a:prstGeom prst="rect">
            <a:avLst/>
          </a:prstGeom>
          <a:noFill/>
        </p:spPr>
        <p:txBody>
          <a:bodyPr wrap="square" rtlCol="0">
            <a:spAutoFit/>
          </a:bodyPr>
          <a:lstStyle/>
          <a:p>
            <a:pPr marL="0" indent="0" algn="ctr">
              <a:lnSpc>
                <a:spcPts val="2300"/>
              </a:lnSpc>
              <a:buFont typeface="Wingdings" pitchFamily="2" charset="2"/>
              <a:buNone/>
            </a:pPr>
            <a:r>
              <a:rPr lang="en-US" altLang="ja-JP" sz="3200" b="1" dirty="0">
                <a:solidFill>
                  <a:schemeClr val="tx2"/>
                </a:solidFill>
                <a:effectLst>
                  <a:outerShdw blurRad="38100" dist="38100" dir="2700000" algn="tl">
                    <a:srgbClr val="000000">
                      <a:alpha val="43137"/>
                    </a:srgbClr>
                  </a:outerShdw>
                </a:effectLst>
              </a:rPr>
              <a:t>Toward the FUTURE</a:t>
            </a:r>
          </a:p>
          <a:p>
            <a:pPr algn="ctr">
              <a:lnSpc>
                <a:spcPts val="2300"/>
              </a:lnSpc>
            </a:pPr>
            <a:r>
              <a:rPr lang="en-US" altLang="ja-JP" sz="3200" b="1" dirty="0">
                <a:solidFill>
                  <a:schemeClr val="tx2"/>
                </a:solidFill>
                <a:effectLst>
                  <a:outerShdw blurRad="38100" dist="38100" dir="2700000" algn="tl">
                    <a:srgbClr val="000000">
                      <a:alpha val="43137"/>
                    </a:srgbClr>
                  </a:outerShdw>
                </a:effectLst>
              </a:rPr>
              <a:t>For the sustainability growth of </a:t>
            </a:r>
            <a:r>
              <a:rPr lang="en-US" altLang="ja-JP" sz="3200" b="1" dirty="0" smtClean="0">
                <a:solidFill>
                  <a:schemeClr val="tx2"/>
                </a:solidFill>
                <a:effectLst>
                  <a:outerShdw blurRad="38100" dist="38100" dir="2700000" algn="tl">
                    <a:srgbClr val="000000">
                      <a:alpha val="43137"/>
                    </a:srgbClr>
                  </a:outerShdw>
                </a:effectLst>
              </a:rPr>
              <a:t>Linen</a:t>
            </a:r>
            <a:endParaRPr lang="en-US" altLang="ja-JP" sz="3200" b="1" dirty="0">
              <a:solidFill>
                <a:schemeClr val="tx2"/>
              </a:solidFill>
              <a:effectLst>
                <a:outerShdw blurRad="38100" dist="38100" dir="2700000" algn="tl">
                  <a:srgbClr val="000000">
                    <a:alpha val="43137"/>
                  </a:srgbClr>
                </a:outerShdw>
              </a:effectLst>
            </a:endParaRPr>
          </a:p>
          <a:p>
            <a:pPr algn="ctr"/>
            <a:endParaRPr kumimoji="1" lang="ja-JP" altLang="en-US" sz="3200" dirty="0">
              <a:solidFill>
                <a:schemeClr val="tx2"/>
              </a:solidFill>
              <a:effectLst>
                <a:outerShdw blurRad="38100" dist="38100" dir="2700000" algn="tl">
                  <a:srgbClr val="000000">
                    <a:alpha val="43137"/>
                  </a:srgbClr>
                </a:outerShdw>
              </a:effectLst>
            </a:endParaRPr>
          </a:p>
        </p:txBody>
      </p:sp>
      <p:sp>
        <p:nvSpPr>
          <p:cNvPr id="15" name="テキスト ボックス 14"/>
          <p:cNvSpPr txBox="1"/>
          <p:nvPr/>
        </p:nvSpPr>
        <p:spPr>
          <a:xfrm>
            <a:off x="861478" y="2809352"/>
            <a:ext cx="7992888" cy="938719"/>
          </a:xfrm>
          <a:prstGeom prst="rect">
            <a:avLst/>
          </a:prstGeom>
          <a:solidFill>
            <a:schemeClr val="tx2">
              <a:lumMod val="75000"/>
            </a:schemeClr>
          </a:solidFill>
        </p:spPr>
        <p:txBody>
          <a:bodyPr wrap="square" rtlCol="0">
            <a:spAutoFit/>
          </a:bodyPr>
          <a:lstStyle/>
          <a:p>
            <a:pPr marL="0" indent="0">
              <a:lnSpc>
                <a:spcPts val="2200"/>
              </a:lnSpc>
              <a:buNone/>
            </a:pPr>
            <a:r>
              <a:rPr lang="en-US" altLang="ja-JP" sz="2000" b="1" dirty="0">
                <a:solidFill>
                  <a:schemeClr val="bg1"/>
                </a:solidFill>
              </a:rPr>
              <a:t>To grasp the opportunity </a:t>
            </a:r>
            <a:r>
              <a:rPr lang="ja-JP" altLang="en-US" sz="2000" b="1" dirty="0">
                <a:solidFill>
                  <a:schemeClr val="bg1"/>
                </a:solidFill>
              </a:rPr>
              <a:t>！  </a:t>
            </a:r>
            <a:endParaRPr lang="en-US" altLang="ja-JP" sz="2000" b="1" dirty="0">
              <a:solidFill>
                <a:schemeClr val="bg1"/>
              </a:solidFill>
            </a:endParaRPr>
          </a:p>
          <a:p>
            <a:pPr>
              <a:lnSpc>
                <a:spcPts val="2200"/>
              </a:lnSpc>
            </a:pPr>
            <a:r>
              <a:rPr lang="en-US" altLang="ja-JP" sz="2000" b="1" dirty="0" smtClean="0">
                <a:solidFill>
                  <a:schemeClr val="bg1"/>
                </a:solidFill>
              </a:rPr>
              <a:t>From </a:t>
            </a:r>
            <a:r>
              <a:rPr lang="en-US" altLang="ja-JP" sz="2000" b="1" dirty="0">
                <a:solidFill>
                  <a:schemeClr val="bg1"/>
                </a:solidFill>
              </a:rPr>
              <a:t>shrunk domestic market to expanded </a:t>
            </a:r>
            <a:r>
              <a:rPr lang="en-US" altLang="ja-JP" sz="2000" b="1" dirty="0" smtClean="0">
                <a:solidFill>
                  <a:schemeClr val="bg1"/>
                </a:solidFill>
              </a:rPr>
              <a:t>global market </a:t>
            </a:r>
            <a:r>
              <a:rPr lang="en-US" altLang="ja-JP" sz="2000" b="1" dirty="0">
                <a:solidFill>
                  <a:schemeClr val="bg1"/>
                </a:solidFill>
              </a:rPr>
              <a:t>by Government subsidy &amp; it’s several support  </a:t>
            </a:r>
          </a:p>
        </p:txBody>
      </p:sp>
      <p:grpSp>
        <p:nvGrpSpPr>
          <p:cNvPr id="16" name="グループ化 15"/>
          <p:cNvGrpSpPr/>
          <p:nvPr/>
        </p:nvGrpSpPr>
        <p:grpSpPr>
          <a:xfrm>
            <a:off x="283359" y="2966907"/>
            <a:ext cx="455839" cy="523953"/>
            <a:chOff x="405857" y="1251065"/>
            <a:chExt cx="489803" cy="562992"/>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テキスト ボックス 17"/>
            <p:cNvSpPr txBox="1"/>
            <p:nvPr/>
          </p:nvSpPr>
          <p:spPr>
            <a:xfrm>
              <a:off x="500501" y="1467241"/>
              <a:ext cx="300514" cy="330709"/>
            </a:xfrm>
            <a:prstGeom prst="rect">
              <a:avLst/>
            </a:prstGeom>
            <a:noFill/>
          </p:spPr>
          <p:txBody>
            <a:bodyPr wrap="square" rtlCol="0">
              <a:spAutoFit/>
            </a:bodyPr>
            <a:lstStyle/>
            <a:p>
              <a:r>
                <a:rPr kumimoji="1" lang="en-US" altLang="ja-JP" sz="1400" b="1" dirty="0" smtClean="0">
                  <a:solidFill>
                    <a:schemeClr val="bg1"/>
                  </a:solidFill>
                  <a:latin typeface="Century Gothic" panose="020B0502020202020204" pitchFamily="34" charset="0"/>
                </a:rPr>
                <a:t>3</a:t>
              </a:r>
              <a:endParaRPr kumimoji="1" lang="ja-JP" altLang="en-US" sz="1400" b="1" dirty="0">
                <a:solidFill>
                  <a:schemeClr val="bg1"/>
                </a:solidFill>
                <a:latin typeface="Century Gothic" panose="020B0502020202020204" pitchFamily="34" charset="0"/>
              </a:endParaRPr>
            </a:p>
          </p:txBody>
        </p:sp>
      </p:grpSp>
      <p:sp>
        <p:nvSpPr>
          <p:cNvPr id="19" name="テキスト ボックス 18"/>
          <p:cNvSpPr txBox="1"/>
          <p:nvPr/>
        </p:nvSpPr>
        <p:spPr>
          <a:xfrm>
            <a:off x="861478" y="3859309"/>
            <a:ext cx="7992888" cy="656590"/>
          </a:xfrm>
          <a:prstGeom prst="rect">
            <a:avLst/>
          </a:prstGeom>
          <a:solidFill>
            <a:schemeClr val="tx2">
              <a:lumMod val="75000"/>
            </a:schemeClr>
          </a:solidFill>
        </p:spPr>
        <p:txBody>
          <a:bodyPr wrap="square" rtlCol="0">
            <a:spAutoFit/>
          </a:bodyPr>
          <a:lstStyle/>
          <a:p>
            <a:pPr marL="0" indent="0">
              <a:lnSpc>
                <a:spcPts val="2200"/>
              </a:lnSpc>
              <a:buNone/>
            </a:pPr>
            <a:r>
              <a:rPr lang="en-US" altLang="ja-JP" sz="2000" b="1" dirty="0">
                <a:solidFill>
                  <a:schemeClr val="bg1"/>
                </a:solidFill>
              </a:rPr>
              <a:t>To yield the synergy effect </a:t>
            </a:r>
            <a:r>
              <a:rPr lang="ja-JP" altLang="en-US" sz="2000" b="1" dirty="0">
                <a:solidFill>
                  <a:schemeClr val="bg1"/>
                </a:solidFill>
              </a:rPr>
              <a:t>！</a:t>
            </a:r>
            <a:endParaRPr lang="en-US" altLang="ja-JP" sz="2000" b="1" dirty="0">
              <a:solidFill>
                <a:schemeClr val="bg1"/>
              </a:solidFill>
            </a:endParaRPr>
          </a:p>
          <a:p>
            <a:pPr>
              <a:lnSpc>
                <a:spcPts val="2200"/>
              </a:lnSpc>
            </a:pPr>
            <a:r>
              <a:rPr lang="en-US" altLang="ja-JP" sz="2000" b="1" dirty="0" smtClean="0">
                <a:solidFill>
                  <a:schemeClr val="bg1"/>
                </a:solidFill>
              </a:rPr>
              <a:t>Premiere Vision,    Milano </a:t>
            </a:r>
            <a:r>
              <a:rPr lang="en-US" altLang="ja-JP" sz="2000" b="1" dirty="0" err="1" smtClean="0">
                <a:solidFill>
                  <a:schemeClr val="bg1"/>
                </a:solidFill>
              </a:rPr>
              <a:t>Unica</a:t>
            </a:r>
            <a:r>
              <a:rPr lang="en-US" altLang="ja-JP" sz="2000" b="1" dirty="0" smtClean="0">
                <a:solidFill>
                  <a:schemeClr val="bg1"/>
                </a:solidFill>
              </a:rPr>
              <a:t>  &amp;  Shanghai </a:t>
            </a:r>
            <a:r>
              <a:rPr lang="en-US" altLang="ja-JP" sz="2000" b="1" dirty="0" err="1" smtClean="0">
                <a:solidFill>
                  <a:schemeClr val="bg1"/>
                </a:solidFill>
              </a:rPr>
              <a:t>Intertextile</a:t>
            </a:r>
            <a:r>
              <a:rPr lang="en-US" altLang="ja-JP" sz="2000" b="1" dirty="0" smtClean="0">
                <a:solidFill>
                  <a:schemeClr val="bg1"/>
                </a:solidFill>
              </a:rPr>
              <a:t>.</a:t>
            </a:r>
            <a:endParaRPr lang="en-US" altLang="ja-JP" sz="2000" b="1" dirty="0">
              <a:solidFill>
                <a:schemeClr val="bg1"/>
              </a:solidFill>
            </a:endParaRPr>
          </a:p>
        </p:txBody>
      </p:sp>
      <p:grpSp>
        <p:nvGrpSpPr>
          <p:cNvPr id="20" name="グループ化 19"/>
          <p:cNvGrpSpPr/>
          <p:nvPr/>
        </p:nvGrpSpPr>
        <p:grpSpPr>
          <a:xfrm>
            <a:off x="283359" y="3823922"/>
            <a:ext cx="455839" cy="523953"/>
            <a:chOff x="405857" y="1251065"/>
            <a:chExt cx="489803" cy="562992"/>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500501" y="1467241"/>
              <a:ext cx="300514" cy="330709"/>
            </a:xfrm>
            <a:prstGeom prst="rect">
              <a:avLst/>
            </a:prstGeom>
            <a:noFill/>
          </p:spPr>
          <p:txBody>
            <a:bodyPr wrap="square" rtlCol="0">
              <a:spAutoFit/>
            </a:bodyPr>
            <a:lstStyle/>
            <a:p>
              <a:r>
                <a:rPr kumimoji="1" lang="en-US" altLang="ja-JP" sz="1400" b="1" dirty="0" smtClean="0">
                  <a:solidFill>
                    <a:schemeClr val="bg1"/>
                  </a:solidFill>
                  <a:latin typeface="Century Gothic" panose="020B0502020202020204" pitchFamily="34" charset="0"/>
                </a:rPr>
                <a:t>4</a:t>
              </a:r>
              <a:endParaRPr kumimoji="1" lang="ja-JP" altLang="en-US" sz="1400" b="1" dirty="0">
                <a:solidFill>
                  <a:schemeClr val="bg1"/>
                </a:solidFill>
                <a:latin typeface="Century Gothic" panose="020B0502020202020204" pitchFamily="34" charset="0"/>
              </a:endParaRPr>
            </a:p>
          </p:txBody>
        </p:sp>
      </p:grpSp>
      <p:sp>
        <p:nvSpPr>
          <p:cNvPr id="23" name="テキスト ボックス 22"/>
          <p:cNvSpPr txBox="1"/>
          <p:nvPr/>
        </p:nvSpPr>
        <p:spPr>
          <a:xfrm>
            <a:off x="861478" y="4627137"/>
            <a:ext cx="7992888" cy="656590"/>
          </a:xfrm>
          <a:prstGeom prst="rect">
            <a:avLst/>
          </a:prstGeom>
          <a:solidFill>
            <a:schemeClr val="tx2">
              <a:lumMod val="75000"/>
            </a:schemeClr>
          </a:solidFill>
        </p:spPr>
        <p:txBody>
          <a:bodyPr wrap="square" rtlCol="0">
            <a:spAutoFit/>
          </a:bodyPr>
          <a:lstStyle/>
          <a:p>
            <a:pPr marL="0" indent="0">
              <a:lnSpc>
                <a:spcPts val="2200"/>
              </a:lnSpc>
              <a:buNone/>
            </a:pPr>
            <a:r>
              <a:rPr lang="en-US" altLang="ja-JP" sz="2000" b="1" dirty="0">
                <a:solidFill>
                  <a:schemeClr val="bg1"/>
                </a:solidFill>
              </a:rPr>
              <a:t>To collaborate and yield the synergy effect </a:t>
            </a:r>
            <a:r>
              <a:rPr lang="en-US" altLang="ja-JP" sz="2000" b="1" dirty="0" smtClean="0">
                <a:solidFill>
                  <a:schemeClr val="bg1"/>
                </a:solidFill>
              </a:rPr>
              <a:t>among </a:t>
            </a:r>
            <a:r>
              <a:rPr lang="en-US" altLang="ja-JP" sz="2000" b="1" dirty="0">
                <a:solidFill>
                  <a:schemeClr val="bg1"/>
                </a:solidFill>
              </a:rPr>
              <a:t>ASABO, CELC and CBLFTA</a:t>
            </a:r>
            <a:r>
              <a:rPr lang="ja-JP" altLang="en-US" sz="2000" b="1" dirty="0">
                <a:solidFill>
                  <a:schemeClr val="bg1"/>
                </a:solidFill>
              </a:rPr>
              <a:t>！</a:t>
            </a:r>
            <a:endParaRPr lang="en-US" altLang="ja-JP" sz="2000" b="1" dirty="0">
              <a:solidFill>
                <a:schemeClr val="bg1"/>
              </a:solidFill>
            </a:endParaRPr>
          </a:p>
        </p:txBody>
      </p:sp>
      <p:grpSp>
        <p:nvGrpSpPr>
          <p:cNvPr id="24" name="グループ化 23"/>
          <p:cNvGrpSpPr/>
          <p:nvPr/>
        </p:nvGrpSpPr>
        <p:grpSpPr>
          <a:xfrm>
            <a:off x="283359" y="4680937"/>
            <a:ext cx="455839" cy="523953"/>
            <a:chOff x="405857" y="1251065"/>
            <a:chExt cx="489803" cy="562992"/>
          </a:xfrm>
        </p:grpSpPr>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テキスト ボックス 25"/>
            <p:cNvSpPr txBox="1"/>
            <p:nvPr/>
          </p:nvSpPr>
          <p:spPr>
            <a:xfrm>
              <a:off x="500501" y="1467241"/>
              <a:ext cx="300514" cy="330709"/>
            </a:xfrm>
            <a:prstGeom prst="rect">
              <a:avLst/>
            </a:prstGeom>
            <a:noFill/>
          </p:spPr>
          <p:txBody>
            <a:bodyPr wrap="square" rtlCol="0">
              <a:spAutoFit/>
            </a:bodyPr>
            <a:lstStyle/>
            <a:p>
              <a:r>
                <a:rPr kumimoji="1" lang="en-US" altLang="ja-JP" sz="1400" b="1" dirty="0" smtClean="0">
                  <a:solidFill>
                    <a:schemeClr val="bg1"/>
                  </a:solidFill>
                  <a:latin typeface="Century Gothic" panose="020B0502020202020204" pitchFamily="34" charset="0"/>
                </a:rPr>
                <a:t>5</a:t>
              </a:r>
              <a:endParaRPr kumimoji="1" lang="ja-JP" altLang="en-US" sz="1400" b="1" dirty="0">
                <a:solidFill>
                  <a:schemeClr val="bg1"/>
                </a:solidFill>
                <a:latin typeface="Century Gothic" panose="020B0502020202020204" pitchFamily="34" charset="0"/>
              </a:endParaRPr>
            </a:p>
          </p:txBody>
        </p:sp>
      </p:grpSp>
      <p:sp>
        <p:nvSpPr>
          <p:cNvPr id="27" name="テキスト ボックス 26"/>
          <p:cNvSpPr txBox="1"/>
          <p:nvPr/>
        </p:nvSpPr>
        <p:spPr>
          <a:xfrm>
            <a:off x="861478" y="5394964"/>
            <a:ext cx="7992888" cy="656590"/>
          </a:xfrm>
          <a:prstGeom prst="rect">
            <a:avLst/>
          </a:prstGeom>
          <a:solidFill>
            <a:schemeClr val="tx2">
              <a:lumMod val="75000"/>
            </a:schemeClr>
          </a:solidFill>
        </p:spPr>
        <p:txBody>
          <a:bodyPr wrap="square" rtlCol="0">
            <a:spAutoFit/>
          </a:bodyPr>
          <a:lstStyle/>
          <a:p>
            <a:pPr marL="0" indent="0">
              <a:lnSpc>
                <a:spcPts val="2200"/>
              </a:lnSpc>
              <a:buNone/>
            </a:pPr>
            <a:r>
              <a:rPr lang="en-US" altLang="ja-JP" sz="2000" b="1" dirty="0">
                <a:solidFill>
                  <a:schemeClr val="bg1"/>
                </a:solidFill>
              </a:rPr>
              <a:t>To use the real traceability brand </a:t>
            </a:r>
            <a:r>
              <a:rPr lang="ja-JP" altLang="en-US" sz="2000" b="1" dirty="0">
                <a:solidFill>
                  <a:schemeClr val="bg1"/>
                </a:solidFill>
              </a:rPr>
              <a:t>！</a:t>
            </a:r>
            <a:endParaRPr lang="en-US" altLang="ja-JP" sz="2000" b="1" dirty="0">
              <a:solidFill>
                <a:schemeClr val="bg1"/>
              </a:solidFill>
            </a:endParaRPr>
          </a:p>
          <a:p>
            <a:pPr>
              <a:lnSpc>
                <a:spcPts val="2200"/>
              </a:lnSpc>
            </a:pPr>
            <a:r>
              <a:rPr lang="en-US" altLang="ja-JP" sz="2000" b="1" dirty="0" smtClean="0">
                <a:solidFill>
                  <a:schemeClr val="bg1"/>
                </a:solidFill>
              </a:rPr>
              <a:t>Genuine </a:t>
            </a:r>
            <a:r>
              <a:rPr lang="en-US" altLang="ja-JP" sz="2000" b="1" dirty="0">
                <a:solidFill>
                  <a:schemeClr val="bg1"/>
                </a:solidFill>
              </a:rPr>
              <a:t>brand label from CELC “European Flax</a:t>
            </a:r>
            <a:r>
              <a:rPr lang="en-US" altLang="ja-JP" sz="2000" b="1" dirty="0" smtClean="0">
                <a:solidFill>
                  <a:schemeClr val="bg1"/>
                </a:solidFill>
              </a:rPr>
              <a:t>”</a:t>
            </a:r>
            <a:endParaRPr lang="en-US" altLang="ja-JP" sz="2000" b="1" dirty="0">
              <a:solidFill>
                <a:schemeClr val="bg1"/>
              </a:solidFill>
            </a:endParaRPr>
          </a:p>
        </p:txBody>
      </p:sp>
      <p:grpSp>
        <p:nvGrpSpPr>
          <p:cNvPr id="28" name="グループ化 27"/>
          <p:cNvGrpSpPr/>
          <p:nvPr/>
        </p:nvGrpSpPr>
        <p:grpSpPr>
          <a:xfrm>
            <a:off x="283359" y="5537950"/>
            <a:ext cx="455839" cy="523953"/>
            <a:chOff x="405857" y="1251065"/>
            <a:chExt cx="489803" cy="562992"/>
          </a:xfrm>
        </p:grpSpPr>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テキスト ボックス 29"/>
            <p:cNvSpPr txBox="1"/>
            <p:nvPr/>
          </p:nvSpPr>
          <p:spPr>
            <a:xfrm>
              <a:off x="500501" y="1467241"/>
              <a:ext cx="300514" cy="330709"/>
            </a:xfrm>
            <a:prstGeom prst="rect">
              <a:avLst/>
            </a:prstGeom>
            <a:noFill/>
          </p:spPr>
          <p:txBody>
            <a:bodyPr wrap="square" rtlCol="0">
              <a:spAutoFit/>
            </a:bodyPr>
            <a:lstStyle/>
            <a:p>
              <a:r>
                <a:rPr lang="en-US" altLang="ja-JP" sz="1400" b="1" dirty="0">
                  <a:solidFill>
                    <a:schemeClr val="bg1"/>
                  </a:solidFill>
                  <a:latin typeface="Century Gothic" panose="020B0502020202020204" pitchFamily="34" charset="0"/>
                </a:rPr>
                <a:t>6</a:t>
              </a:r>
              <a:endParaRPr kumimoji="1" lang="ja-JP" altLang="en-US" sz="1400" b="1" dirty="0">
                <a:solidFill>
                  <a:schemeClr val="bg1"/>
                </a:solidFill>
                <a:latin typeface="Century Gothic" panose="020B0502020202020204" pitchFamily="34" charset="0"/>
              </a:endParaRPr>
            </a:p>
          </p:txBody>
        </p:sp>
      </p:grpSp>
      <p:sp>
        <p:nvSpPr>
          <p:cNvPr id="31" name="正方形/長方形 30"/>
          <p:cNvSpPr/>
          <p:nvPr/>
        </p:nvSpPr>
        <p:spPr>
          <a:xfrm>
            <a:off x="2832317" y="6237312"/>
            <a:ext cx="3414717" cy="369332"/>
          </a:xfrm>
          <a:prstGeom prst="rect">
            <a:avLst/>
          </a:prstGeom>
        </p:spPr>
        <p:txBody>
          <a:bodyPr wrap="none">
            <a:spAutoFit/>
          </a:bodyPr>
          <a:lstStyle/>
          <a:p>
            <a:pPr marL="0" indent="0" algn="ctr">
              <a:buFont typeface="Wingdings" pitchFamily="2" charset="2"/>
              <a:buNone/>
            </a:pPr>
            <a:r>
              <a:rPr lang="en-US" altLang="ja-JP" b="1" dirty="0">
                <a:solidFill>
                  <a:schemeClr val="tx2"/>
                </a:solidFill>
                <a:effectLst>
                  <a:outerShdw blurRad="38100" dist="38100" dir="2700000" algn="tl">
                    <a:srgbClr val="000000">
                      <a:alpha val="43137"/>
                    </a:srgbClr>
                  </a:outerShdw>
                </a:effectLst>
                <a:latin typeface="Segoe UI Semibold" panose="020B0702040204020203" pitchFamily="34" charset="0"/>
              </a:rPr>
              <a:t>Thank you for your attention !</a:t>
            </a:r>
          </a:p>
        </p:txBody>
      </p:sp>
    </p:spTree>
    <p:extLst>
      <p:ext uri="{BB962C8B-B14F-4D97-AF65-F5344CB8AC3E}">
        <p14:creationId xmlns:p14="http://schemas.microsoft.com/office/powerpoint/2010/main" val="667481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3" name="スライド番号プレースホルダー 4">
            <a:extLst>
              <a:ext uri="{FF2B5EF4-FFF2-40B4-BE49-F238E27FC236}">
                <a16:creationId xmlns:a16="http://schemas.microsoft.com/office/drawing/2014/main" xmlns="" id="{8A31221C-EBA7-0143-A634-94D1F5B63B53}"/>
              </a:ext>
            </a:extLst>
          </p:cNvPr>
          <p:cNvSpPr>
            <a:spLocks noGrp="1"/>
          </p:cNvSpPr>
          <p:nvPr>
            <p:ph type="sldNum" sz="quarter" idx="12"/>
          </p:nvPr>
        </p:nvSpPr>
        <p:spPr>
          <a:xfrm>
            <a:off x="7596336" y="6309320"/>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fld id="{243E7B08-C8E4-EE41-B5C6-D0DC7790E215}" type="slidenum">
              <a:rPr lang="en-US" altLang="ja-JP" sz="1400">
                <a:solidFill>
                  <a:schemeClr val="tx2"/>
                </a:solidFill>
                <a:latin typeface="Arial" panose="020B0604020202020204" pitchFamily="34" charset="0"/>
              </a:rPr>
              <a:pPr>
                <a:spcBef>
                  <a:spcPct val="0"/>
                </a:spcBef>
                <a:buClrTx/>
                <a:buSzTx/>
                <a:buFontTx/>
                <a:buNone/>
              </a:pPr>
              <a:t>2</a:t>
            </a:fld>
            <a:endParaRPr lang="en-US" altLang="ja-JP" sz="1400" dirty="0">
              <a:solidFill>
                <a:schemeClr val="tx2"/>
              </a:solidFill>
              <a:latin typeface="Arial" panose="020B0604020202020204" pitchFamily="34" charset="0"/>
            </a:endParaRPr>
          </a:p>
        </p:txBody>
      </p:sp>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549275"/>
            <a:ext cx="731520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descr="「ワールドカップ　フランス優勝」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21163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ワールドカップ　フランス優勝」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8" y="4471988"/>
            <a:ext cx="229076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141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3" name="スライド番号プレースホルダー 4">
            <a:extLst>
              <a:ext uri="{FF2B5EF4-FFF2-40B4-BE49-F238E27FC236}">
                <a16:creationId xmlns:a16="http://schemas.microsoft.com/office/drawing/2014/main" xmlns="" id="{8A31221C-EBA7-0143-A634-94D1F5B63B53}"/>
              </a:ext>
            </a:extLst>
          </p:cNvPr>
          <p:cNvSpPr>
            <a:spLocks noGrp="1"/>
          </p:cNvSpPr>
          <p:nvPr>
            <p:ph type="sldNum" sz="quarter" idx="12"/>
          </p:nvPr>
        </p:nvSpPr>
        <p:spPr>
          <a:xfrm>
            <a:off x="7596336" y="6309320"/>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fld id="{243E7B08-C8E4-EE41-B5C6-D0DC7790E215}" type="slidenum">
              <a:rPr lang="en-US" altLang="ja-JP" sz="1400">
                <a:solidFill>
                  <a:srgbClr val="1F497D"/>
                </a:solidFill>
                <a:latin typeface="Arial" panose="020B0604020202020204" pitchFamily="34" charset="0"/>
              </a:rPr>
              <a:pPr>
                <a:spcBef>
                  <a:spcPct val="0"/>
                </a:spcBef>
                <a:buClrTx/>
                <a:buSzTx/>
                <a:buFontTx/>
                <a:buNone/>
              </a:pPr>
              <a:t>3</a:t>
            </a:fld>
            <a:endParaRPr lang="en-US" altLang="ja-JP" sz="1400" dirty="0">
              <a:solidFill>
                <a:srgbClr val="1F497D"/>
              </a:solidFill>
              <a:latin typeface="Arial" panose="020B0604020202020204"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8713788"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557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 xmlns:a16="http://schemas.microsoft.com/office/drawing/2014/main" id="{C57EADF7-4F7C-9F41-8FB8-A6B1A4818500}"/>
              </a:ext>
            </a:extLst>
          </p:cNvPr>
          <p:cNvSpPr>
            <a:spLocks noGrp="1"/>
          </p:cNvSpPr>
          <p:nvPr>
            <p:ph type="title"/>
          </p:nvPr>
        </p:nvSpPr>
        <p:spPr>
          <a:xfrm>
            <a:off x="251520" y="404664"/>
            <a:ext cx="8640960" cy="498475"/>
          </a:xfrm>
        </p:spPr>
        <p:txBody>
          <a:bodyPr>
            <a:noAutofit/>
          </a:bodyPr>
          <a:lstStyle/>
          <a:p>
            <a:r>
              <a:rPr lang="en-US" altLang="ja-JP" sz="3200" dirty="0">
                <a:latin typeface="Segoe UI Semibold" panose="020B0702040204020203" pitchFamily="34" charset="0"/>
              </a:rPr>
              <a:t>Economic Indicators in Japan</a:t>
            </a:r>
            <a:endParaRPr lang="ja-JP" altLang="en-US" sz="3200" dirty="0">
              <a:latin typeface="Segoe UI Semibold" panose="020B0702040204020203" pitchFamily="34" charset="0"/>
            </a:endParaRPr>
          </a:p>
        </p:txBody>
      </p:sp>
      <p:graphicFrame>
        <p:nvGraphicFramePr>
          <p:cNvPr id="6" name="コンテンツ プレースホルダー 5">
            <a:extLst>
              <a:ext uri="{FF2B5EF4-FFF2-40B4-BE49-F238E27FC236}">
                <a16:creationId xmlns="" xmlns:a16="http://schemas.microsoft.com/office/drawing/2014/main" id="{C75E8B87-09EA-CC44-81E1-8157F6D1B7F7}"/>
              </a:ext>
            </a:extLst>
          </p:cNvPr>
          <p:cNvGraphicFramePr>
            <a:graphicFrameLocks noGrp="1"/>
          </p:cNvGraphicFramePr>
          <p:nvPr>
            <p:ph sz="half" idx="1"/>
            <p:extLst>
              <p:ext uri="{D42A27DB-BD31-4B8C-83A1-F6EECF244321}">
                <p14:modId xmlns:p14="http://schemas.microsoft.com/office/powerpoint/2010/main" val="4105367717"/>
              </p:ext>
            </p:extLst>
          </p:nvPr>
        </p:nvGraphicFramePr>
        <p:xfrm>
          <a:off x="328339" y="980728"/>
          <a:ext cx="8564141" cy="2520280"/>
        </p:xfrm>
        <a:graphic>
          <a:graphicData uri="http://schemas.openxmlformats.org/drawingml/2006/table">
            <a:tbl>
              <a:tblPr>
                <a:tableStyleId>{5C22544A-7EE6-4342-B048-85BDC9FD1C3A}</a:tableStyleId>
              </a:tblPr>
              <a:tblGrid>
                <a:gridCol w="386458">
                  <a:extLst>
                    <a:ext uri="{9D8B030D-6E8A-4147-A177-3AD203B41FA5}">
                      <a16:colId xmlns="" xmlns:a16="http://schemas.microsoft.com/office/drawing/2014/main" val="20000"/>
                    </a:ext>
                  </a:extLst>
                </a:gridCol>
                <a:gridCol w="1145067">
                  <a:extLst>
                    <a:ext uri="{9D8B030D-6E8A-4147-A177-3AD203B41FA5}">
                      <a16:colId xmlns="" xmlns:a16="http://schemas.microsoft.com/office/drawing/2014/main" val="20001"/>
                    </a:ext>
                  </a:extLst>
                </a:gridCol>
                <a:gridCol w="701354">
                  <a:extLst>
                    <a:ext uri="{9D8B030D-6E8A-4147-A177-3AD203B41FA5}">
                      <a16:colId xmlns="" xmlns:a16="http://schemas.microsoft.com/office/drawing/2014/main" val="20002"/>
                    </a:ext>
                  </a:extLst>
                </a:gridCol>
                <a:gridCol w="701354">
                  <a:extLst>
                    <a:ext uri="{9D8B030D-6E8A-4147-A177-3AD203B41FA5}">
                      <a16:colId xmlns="" xmlns:a16="http://schemas.microsoft.com/office/drawing/2014/main" val="20003"/>
                    </a:ext>
                  </a:extLst>
                </a:gridCol>
                <a:gridCol w="706123">
                  <a:extLst>
                    <a:ext uri="{9D8B030D-6E8A-4147-A177-3AD203B41FA5}">
                      <a16:colId xmlns="" xmlns:a16="http://schemas.microsoft.com/office/drawing/2014/main" val="20004"/>
                    </a:ext>
                  </a:extLst>
                </a:gridCol>
                <a:gridCol w="701354">
                  <a:extLst>
                    <a:ext uri="{9D8B030D-6E8A-4147-A177-3AD203B41FA5}">
                      <a16:colId xmlns="" xmlns:a16="http://schemas.microsoft.com/office/drawing/2014/main" val="20005"/>
                    </a:ext>
                  </a:extLst>
                </a:gridCol>
                <a:gridCol w="701354">
                  <a:extLst>
                    <a:ext uri="{9D8B030D-6E8A-4147-A177-3AD203B41FA5}">
                      <a16:colId xmlns="" xmlns:a16="http://schemas.microsoft.com/office/drawing/2014/main" val="20006"/>
                    </a:ext>
                  </a:extLst>
                </a:gridCol>
                <a:gridCol w="701354">
                  <a:extLst>
                    <a:ext uri="{9D8B030D-6E8A-4147-A177-3AD203B41FA5}">
                      <a16:colId xmlns="" xmlns:a16="http://schemas.microsoft.com/office/drawing/2014/main" val="20007"/>
                    </a:ext>
                  </a:extLst>
                </a:gridCol>
                <a:gridCol w="701354">
                  <a:extLst>
                    <a:ext uri="{9D8B030D-6E8A-4147-A177-3AD203B41FA5}">
                      <a16:colId xmlns="" xmlns:a16="http://schemas.microsoft.com/office/drawing/2014/main" val="20008"/>
                    </a:ext>
                  </a:extLst>
                </a:gridCol>
                <a:gridCol w="706123">
                  <a:extLst>
                    <a:ext uri="{9D8B030D-6E8A-4147-A177-3AD203B41FA5}">
                      <a16:colId xmlns="" xmlns:a16="http://schemas.microsoft.com/office/drawing/2014/main" val="20009"/>
                    </a:ext>
                  </a:extLst>
                </a:gridCol>
                <a:gridCol w="706123">
                  <a:extLst>
                    <a:ext uri="{9D8B030D-6E8A-4147-A177-3AD203B41FA5}">
                      <a16:colId xmlns="" xmlns:a16="http://schemas.microsoft.com/office/drawing/2014/main" val="20010"/>
                    </a:ext>
                  </a:extLst>
                </a:gridCol>
                <a:gridCol w="706123">
                  <a:extLst>
                    <a:ext uri="{9D8B030D-6E8A-4147-A177-3AD203B41FA5}">
                      <a16:colId xmlns="" xmlns:a16="http://schemas.microsoft.com/office/drawing/2014/main" val="20011"/>
                    </a:ext>
                  </a:extLst>
                </a:gridCol>
              </a:tblGrid>
              <a:tr h="252028">
                <a:tc gridSpan="4">
                  <a:txBody>
                    <a:bodyPr/>
                    <a:lstStyle/>
                    <a:p>
                      <a:pPr algn="l" fontAlgn="ctr"/>
                      <a:r>
                        <a:rPr lang="en-US" sz="1000" b="0" u="none" strike="noStrike" dirty="0">
                          <a:effectLst/>
                          <a:latin typeface="Segoe UI Semibold" panose="020B0702040204020203" pitchFamily="34" charset="0"/>
                        </a:rPr>
                        <a:t>（%Change from previous year)</a:t>
                      </a:r>
                      <a:endParaRPr lang="en-US" sz="1000" b="0" i="0" u="none" strike="noStrike" dirty="0">
                        <a:solidFill>
                          <a:srgbClr val="000000"/>
                        </a:solidFill>
                        <a:effectLst/>
                        <a:latin typeface="Segoe UI Semibold" panose="020B0702040204020203" pitchFamily="34" charset="0"/>
                      </a:endParaRPr>
                    </a:p>
                  </a:txBody>
                  <a:tcPr marL="6532" marR="6532" marT="6533"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700" b="0" u="none" strike="noStrike">
                          <a:effectLst/>
                          <a:latin typeface="Segoe UI Semibold" panose="020B0702040204020203" pitchFamily="34" charset="0"/>
                        </a:rPr>
                        <a:t>　</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gridSpan="4">
                  <a:txBody>
                    <a:bodyPr/>
                    <a:lstStyle/>
                    <a:p>
                      <a:pPr algn="l" fontAlgn="ctr"/>
                      <a:r>
                        <a:rPr lang="en-US" sz="1100" b="0" u="none" strike="noStrike" dirty="0">
                          <a:effectLst/>
                          <a:latin typeface="Segoe UI Semibold" panose="020B0702040204020203" pitchFamily="34" charset="0"/>
                        </a:rPr>
                        <a:t>Real GDP Growth Rate</a:t>
                      </a:r>
                      <a:endParaRPr lang="en-US" sz="1100" b="0" i="0" u="none" strike="noStrike" dirty="0">
                        <a:solidFill>
                          <a:srgbClr val="000000"/>
                        </a:solidFill>
                        <a:effectLst/>
                        <a:latin typeface="Segoe UI Semibold" panose="020B0702040204020203" pitchFamily="34" charset="0"/>
                      </a:endParaRPr>
                    </a:p>
                  </a:txBody>
                  <a:tcPr marL="6532" marR="6532" marT="6533"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700" b="0" u="none" strike="noStrike">
                          <a:effectLst/>
                          <a:latin typeface="Segoe UI Semibold" panose="020B0702040204020203" pitchFamily="34" charset="0"/>
                        </a:rPr>
                        <a:t>　</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ja-JP" altLang="en-US" sz="700" b="0" u="none" strike="noStrike" dirty="0">
                          <a:effectLst/>
                          <a:latin typeface="Segoe UI Semibold" panose="020B0702040204020203" pitchFamily="34" charset="0"/>
                        </a:rPr>
                        <a:t>　</a:t>
                      </a:r>
                      <a:endParaRPr lang="ja-JP" altLang="en-US" sz="700" b="0" i="0" u="none" strike="noStrike" dirty="0">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ja-JP" altLang="en-US" sz="700" b="0" u="none" strike="noStrike">
                          <a:effectLst/>
                          <a:latin typeface="Segoe UI Semibold" panose="020B0702040204020203" pitchFamily="34" charset="0"/>
                        </a:rPr>
                        <a:t>　</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0"/>
                  </a:ext>
                </a:extLst>
              </a:tr>
              <a:tr h="252028">
                <a:tc gridSpan="2">
                  <a:txBody>
                    <a:bodyPr/>
                    <a:lstStyle/>
                    <a:p>
                      <a:pPr algn="ctr" fontAlgn="ctr"/>
                      <a:r>
                        <a:rPr lang="ja-JP" altLang="en-US" sz="700" b="0" u="none" strike="noStrike">
                          <a:effectLst/>
                          <a:latin typeface="Segoe UI Semibold" panose="020B0702040204020203" pitchFamily="34" charset="0"/>
                        </a:rPr>
                        <a:t>　</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hMerge="1">
                  <a:txBody>
                    <a:bodyPr/>
                    <a:lstStyle/>
                    <a:p>
                      <a:endParaRPr kumimoji="1" lang="ja-JP" altLang="en-US"/>
                    </a:p>
                  </a:txBody>
                  <a:tcPr/>
                </a:tc>
                <a:tc>
                  <a:txBody>
                    <a:bodyPr/>
                    <a:lstStyle/>
                    <a:p>
                      <a:pPr algn="r" fontAlgn="ctr"/>
                      <a:r>
                        <a:rPr lang="en-US" altLang="ja-JP" sz="1000" b="0" u="none" strike="noStrike" dirty="0">
                          <a:effectLst/>
                          <a:latin typeface="Segoe UI Semibold" panose="020B0702040204020203" pitchFamily="34" charset="0"/>
                        </a:rPr>
                        <a:t>2007</a:t>
                      </a:r>
                      <a:endParaRPr lang="en-US" altLang="ja-JP" sz="1000" b="0" i="0" u="none" strike="noStrike" dirty="0">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000" b="0" u="none" strike="noStrike">
                          <a:effectLst/>
                          <a:latin typeface="Segoe UI Semibold" panose="020B0702040204020203" pitchFamily="34" charset="0"/>
                        </a:rPr>
                        <a:t>2008</a:t>
                      </a:r>
                      <a:endParaRPr lang="en-US" altLang="ja-JP" sz="10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000" b="0" u="none" strike="noStrike">
                          <a:effectLst/>
                          <a:latin typeface="Segoe UI Semibold" panose="020B0702040204020203" pitchFamily="34" charset="0"/>
                        </a:rPr>
                        <a:t>2009</a:t>
                      </a:r>
                      <a:endParaRPr lang="en-US" altLang="ja-JP" sz="10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000" b="0" u="none" strike="noStrike">
                          <a:effectLst/>
                          <a:latin typeface="Segoe UI Semibold" panose="020B0702040204020203" pitchFamily="34" charset="0"/>
                        </a:rPr>
                        <a:t>2010</a:t>
                      </a:r>
                      <a:endParaRPr lang="en-US" altLang="ja-JP" sz="10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000" b="0" u="none" strike="noStrike">
                          <a:effectLst/>
                          <a:latin typeface="Segoe UI Semibold" panose="020B0702040204020203" pitchFamily="34" charset="0"/>
                        </a:rPr>
                        <a:t>2011</a:t>
                      </a:r>
                      <a:endParaRPr lang="en-US" altLang="ja-JP" sz="10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000" b="0" u="none" strike="noStrike">
                          <a:effectLst/>
                          <a:latin typeface="Segoe UI Semibold" panose="020B0702040204020203" pitchFamily="34" charset="0"/>
                        </a:rPr>
                        <a:t>2012</a:t>
                      </a:r>
                      <a:endParaRPr lang="en-US" altLang="ja-JP" sz="10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000" b="0" u="none" strike="noStrike">
                          <a:effectLst/>
                          <a:latin typeface="Segoe UI Semibold" panose="020B0702040204020203" pitchFamily="34" charset="0"/>
                        </a:rPr>
                        <a:t>2013</a:t>
                      </a:r>
                      <a:endParaRPr lang="en-US" altLang="ja-JP" sz="10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000" b="0" u="none" strike="noStrike">
                          <a:effectLst/>
                          <a:latin typeface="Segoe UI Semibold" panose="020B0702040204020203" pitchFamily="34" charset="0"/>
                        </a:rPr>
                        <a:t>2014</a:t>
                      </a:r>
                      <a:endParaRPr lang="en-US" altLang="ja-JP" sz="10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000" b="0" u="none" strike="noStrike">
                          <a:effectLst/>
                          <a:latin typeface="Segoe UI Semibold" panose="020B0702040204020203" pitchFamily="34" charset="0"/>
                        </a:rPr>
                        <a:t>2015</a:t>
                      </a:r>
                      <a:endParaRPr lang="en-US" altLang="ja-JP" sz="10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000" b="0" u="none" strike="noStrike" dirty="0">
                          <a:effectLst/>
                          <a:latin typeface="Segoe UI Semibold" panose="020B0702040204020203" pitchFamily="34" charset="0"/>
                        </a:rPr>
                        <a:t>2016</a:t>
                      </a:r>
                      <a:endParaRPr lang="en-US" altLang="ja-JP" sz="1000" b="0" i="0" u="none" strike="noStrike" dirty="0">
                        <a:solidFill>
                          <a:srgbClr val="00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1"/>
                  </a:ext>
                </a:extLst>
              </a:tr>
              <a:tr h="252028">
                <a:tc>
                  <a:txBody>
                    <a:bodyPr/>
                    <a:lstStyle/>
                    <a:p>
                      <a:pPr algn="l" fontAlgn="ctr"/>
                      <a:r>
                        <a:rPr lang="ja-JP" altLang="en-US" sz="700" b="0" u="none" strike="noStrike">
                          <a:effectLst/>
                          <a:latin typeface="Segoe UI Semibold" panose="020B0702040204020203" pitchFamily="34" charset="0"/>
                        </a:rPr>
                        <a:t>①</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en-US" sz="1200" b="0" u="none" strike="noStrike" dirty="0">
                          <a:effectLst/>
                          <a:latin typeface="Segoe UI Semibold" panose="020B0702040204020203" pitchFamily="34" charset="0"/>
                        </a:rPr>
                        <a:t>U.S.</a:t>
                      </a:r>
                      <a:endParaRPr lang="en-US" sz="1200" b="0" i="0" u="none" strike="noStrike" dirty="0">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1.8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dirty="0">
                          <a:effectLst/>
                          <a:latin typeface="Segoe UI Semibold" panose="020B0702040204020203" pitchFamily="34" charset="0"/>
                        </a:rPr>
                        <a:t>-0.3 </a:t>
                      </a:r>
                      <a:endParaRPr lang="en-US" altLang="ja-JP" sz="1200" b="0" i="0" u="none" strike="noStrike" dirty="0">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-2.8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2.5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2.2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1.7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2.4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2"/>
                  </a:ext>
                </a:extLst>
              </a:tr>
              <a:tr h="252028">
                <a:tc>
                  <a:txBody>
                    <a:bodyPr/>
                    <a:lstStyle/>
                    <a:p>
                      <a:pPr algn="l" fontAlgn="ctr"/>
                      <a:r>
                        <a:rPr lang="ja-JP" altLang="en-US" sz="700" b="0" u="none" strike="noStrike">
                          <a:effectLst/>
                          <a:latin typeface="Segoe UI Semibold" panose="020B0702040204020203" pitchFamily="34" charset="0"/>
                        </a:rPr>
                        <a:t>②</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en-US" sz="1200" b="0" u="none" strike="noStrike" dirty="0">
                          <a:effectLst/>
                          <a:latin typeface="Segoe UI Semibold" panose="020B0702040204020203" pitchFamily="34" charset="0"/>
                        </a:rPr>
                        <a:t>China</a:t>
                      </a:r>
                      <a:endParaRPr lang="en-US" sz="1200" b="0" i="0" u="none" strike="noStrike" dirty="0">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14.2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9.6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9.2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10.6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9.5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7.9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7.8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7.3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6.9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dirty="0">
                          <a:effectLst/>
                          <a:latin typeface="Segoe UI Semibold" panose="020B0702040204020203" pitchFamily="34" charset="0"/>
                        </a:rPr>
                        <a:t>6.7 </a:t>
                      </a:r>
                      <a:endParaRPr lang="en-US" altLang="ja-JP" sz="1200" b="0" i="0" u="none" strike="noStrike" dirty="0">
                        <a:solidFill>
                          <a:srgbClr val="00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3"/>
                  </a:ext>
                </a:extLst>
              </a:tr>
              <a:tr h="252028">
                <a:tc>
                  <a:txBody>
                    <a:bodyPr/>
                    <a:lstStyle/>
                    <a:p>
                      <a:pPr algn="l" fontAlgn="ctr"/>
                      <a:r>
                        <a:rPr lang="ja-JP" altLang="en-US" sz="700" b="0" u="none" strike="noStrike">
                          <a:effectLst/>
                          <a:latin typeface="Segoe UI Semibold" panose="020B0702040204020203" pitchFamily="34" charset="0"/>
                        </a:rPr>
                        <a:t>③</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en-US" sz="1200" b="0" u="none" strike="noStrike">
                          <a:effectLst/>
                          <a:latin typeface="Segoe UI Semibold" panose="020B0702040204020203" pitchFamily="34" charset="0"/>
                        </a:rPr>
                        <a:t>Japan</a:t>
                      </a:r>
                      <a:endParaRPr lang="en-US"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1.7 </a:t>
                      </a:r>
                      <a:endParaRPr lang="en-US" altLang="ja-JP" sz="1200" b="0" i="0" u="none" strike="noStrike">
                        <a:solidFill>
                          <a:srgbClr val="FF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-1.1 </a:t>
                      </a:r>
                      <a:endParaRPr lang="en-US" altLang="ja-JP" sz="1200" b="0" i="0" u="none" strike="noStrike">
                        <a:solidFill>
                          <a:srgbClr val="FF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-5.4 </a:t>
                      </a:r>
                      <a:endParaRPr lang="en-US" altLang="ja-JP" sz="1200" b="0" i="0" u="none" strike="noStrike">
                        <a:solidFill>
                          <a:srgbClr val="FF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dirty="0">
                          <a:effectLst/>
                          <a:latin typeface="Segoe UI Semibold" panose="020B0702040204020203" pitchFamily="34" charset="0"/>
                        </a:rPr>
                        <a:t>4.2 </a:t>
                      </a:r>
                      <a:endParaRPr lang="en-US" altLang="ja-JP" sz="1200" b="0" i="0" u="none" strike="noStrike" dirty="0">
                        <a:solidFill>
                          <a:srgbClr val="FF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-0.1 </a:t>
                      </a:r>
                      <a:endParaRPr lang="en-US" altLang="ja-JP" sz="1200" b="0" i="0" u="none" strike="noStrike">
                        <a:solidFill>
                          <a:srgbClr val="FF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1.5 </a:t>
                      </a:r>
                      <a:endParaRPr lang="en-US" altLang="ja-JP" sz="1200" b="0" i="0" u="none" strike="noStrike">
                        <a:solidFill>
                          <a:srgbClr val="FF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2.0 </a:t>
                      </a:r>
                      <a:endParaRPr lang="en-US" altLang="ja-JP" sz="1200" b="0" i="0" u="none" strike="noStrike">
                        <a:solidFill>
                          <a:srgbClr val="FF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0.3 </a:t>
                      </a:r>
                      <a:endParaRPr lang="en-US" altLang="ja-JP" sz="1200" b="0" i="0" u="none" strike="noStrike">
                        <a:solidFill>
                          <a:srgbClr val="FF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1.2 </a:t>
                      </a:r>
                      <a:endParaRPr lang="en-US" altLang="ja-JP" sz="1200" b="0" i="0" u="none" strike="noStrike">
                        <a:solidFill>
                          <a:srgbClr val="FF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dirty="0">
                          <a:effectLst/>
                          <a:latin typeface="Segoe UI Semibold" panose="020B0702040204020203" pitchFamily="34" charset="0"/>
                        </a:rPr>
                        <a:t>1.0 </a:t>
                      </a:r>
                      <a:endParaRPr lang="en-US" altLang="ja-JP" sz="1200" b="0" i="0" u="none" strike="noStrike" dirty="0">
                        <a:solidFill>
                          <a:srgbClr val="FF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4"/>
                  </a:ext>
                </a:extLst>
              </a:tr>
              <a:tr h="252028">
                <a:tc>
                  <a:txBody>
                    <a:bodyPr/>
                    <a:lstStyle/>
                    <a:p>
                      <a:pPr algn="l" fontAlgn="ctr"/>
                      <a:r>
                        <a:rPr lang="ja-JP" altLang="en-US" sz="700" b="0" u="none" strike="noStrike">
                          <a:effectLst/>
                          <a:latin typeface="Segoe UI Semibold" panose="020B0702040204020203" pitchFamily="34" charset="0"/>
                        </a:rPr>
                        <a:t>④</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en-US" sz="1200" b="0" u="none" strike="noStrike">
                          <a:effectLst/>
                          <a:latin typeface="Segoe UI Semibold" panose="020B0702040204020203" pitchFamily="34" charset="0"/>
                        </a:rPr>
                        <a:t>Germany</a:t>
                      </a:r>
                      <a:endParaRPr lang="en-US"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3.4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dirty="0">
                          <a:effectLst/>
                          <a:latin typeface="Segoe UI Semibold" panose="020B0702040204020203" pitchFamily="34" charset="0"/>
                        </a:rPr>
                        <a:t>0.8 </a:t>
                      </a:r>
                      <a:endParaRPr lang="en-US" altLang="ja-JP" sz="1200" b="0" i="0" u="none" strike="noStrike" dirty="0">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-5.6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4.0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3.7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0.7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1.5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1.8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5"/>
                  </a:ext>
                </a:extLst>
              </a:tr>
              <a:tr h="252028">
                <a:tc>
                  <a:txBody>
                    <a:bodyPr/>
                    <a:lstStyle/>
                    <a:p>
                      <a:pPr algn="l" fontAlgn="ctr"/>
                      <a:r>
                        <a:rPr lang="ja-JP" altLang="en-US" sz="700" b="0" u="none" strike="noStrike">
                          <a:effectLst/>
                          <a:latin typeface="Segoe UI Semibold" panose="020B0702040204020203" pitchFamily="34" charset="0"/>
                        </a:rPr>
                        <a:t>⑤</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en-US" sz="1200" b="0" u="none" strike="noStrike">
                          <a:effectLst/>
                          <a:latin typeface="Segoe UI Semibold" panose="020B0702040204020203" pitchFamily="34" charset="0"/>
                        </a:rPr>
                        <a:t>U.K.</a:t>
                      </a:r>
                      <a:endParaRPr lang="en-US"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-4.3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1.9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1.5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1.3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1.9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3.1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2.2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1.8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6"/>
                  </a:ext>
                </a:extLst>
              </a:tr>
              <a:tr h="252028">
                <a:tc>
                  <a:txBody>
                    <a:bodyPr/>
                    <a:lstStyle/>
                    <a:p>
                      <a:pPr algn="l" fontAlgn="ctr"/>
                      <a:r>
                        <a:rPr lang="ja-JP" altLang="en-US" sz="700" b="0" u="none" strike="noStrike">
                          <a:effectLst/>
                          <a:latin typeface="Segoe UI Semibold" panose="020B0702040204020203" pitchFamily="34" charset="0"/>
                        </a:rPr>
                        <a:t>⑥</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en-US" sz="1200" b="0" u="none" strike="noStrike">
                          <a:effectLst/>
                          <a:latin typeface="Segoe UI Semibold" panose="020B0702040204020203" pitchFamily="34" charset="0"/>
                        </a:rPr>
                        <a:t>France</a:t>
                      </a:r>
                      <a:endParaRPr lang="en-US"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2.4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0.2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-2.9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2.0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2.1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0.2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1.3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1.2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7"/>
                  </a:ext>
                </a:extLst>
              </a:tr>
              <a:tr h="252028">
                <a:tc>
                  <a:txBody>
                    <a:bodyPr/>
                    <a:lstStyle/>
                    <a:p>
                      <a:pPr algn="l" fontAlgn="ctr"/>
                      <a:r>
                        <a:rPr lang="ja-JP" altLang="en-US" sz="700" b="0" u="none" strike="noStrike">
                          <a:effectLst/>
                          <a:latin typeface="Segoe UI Semibold" panose="020B0702040204020203" pitchFamily="34" charset="0"/>
                        </a:rPr>
                        <a:t>⑦</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en-US" sz="1200" b="0" u="none" strike="noStrike">
                          <a:effectLst/>
                          <a:latin typeface="Segoe UI Semibold" panose="020B0702040204020203" pitchFamily="34" charset="0"/>
                        </a:rPr>
                        <a:t>India</a:t>
                      </a:r>
                      <a:endParaRPr lang="en-US"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9.8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3.9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8.5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10.3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6.6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dirty="0">
                          <a:effectLst/>
                          <a:latin typeface="Segoe UI Semibold" panose="020B0702040204020203" pitchFamily="34" charset="0"/>
                        </a:rPr>
                        <a:t>5.5 </a:t>
                      </a:r>
                      <a:endParaRPr lang="en-US" altLang="ja-JP" sz="1200" b="0" i="0" u="none" strike="noStrike" dirty="0">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6.5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7.2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7.9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6.8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8"/>
                  </a:ext>
                </a:extLst>
              </a:tr>
              <a:tr h="252028">
                <a:tc>
                  <a:txBody>
                    <a:bodyPr/>
                    <a:lstStyle/>
                    <a:p>
                      <a:pPr algn="l" fontAlgn="ctr"/>
                      <a:r>
                        <a:rPr lang="ja-JP" altLang="en-US" sz="700" b="0" u="none" strike="noStrike">
                          <a:effectLst/>
                          <a:latin typeface="Segoe UI Semibold" panose="020B0702040204020203" pitchFamily="34" charset="0"/>
                        </a:rPr>
                        <a:t>⑧</a:t>
                      </a:r>
                      <a:endParaRPr lang="ja-JP" altLang="en-US" sz="7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l" fontAlgn="ctr"/>
                      <a:r>
                        <a:rPr lang="en-US" sz="1200" b="0" u="none" strike="noStrike" dirty="0">
                          <a:effectLst/>
                          <a:latin typeface="Segoe UI Semibold" panose="020B0702040204020203" pitchFamily="34" charset="0"/>
                        </a:rPr>
                        <a:t>Italy</a:t>
                      </a:r>
                      <a:endParaRPr lang="en-US" sz="1200" b="0" i="0" u="none" strike="noStrike" dirty="0">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1.5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-1.1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-5.5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1.7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0.6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-2.8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-1.7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0.1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a:effectLst/>
                          <a:latin typeface="Segoe UI Semibold" panose="020B0702040204020203" pitchFamily="34" charset="0"/>
                        </a:rPr>
                        <a:t>0.8 </a:t>
                      </a:r>
                      <a:endParaRPr lang="en-US" altLang="ja-JP" sz="1200" b="0" i="0" u="none" strike="noStrike">
                        <a:solidFill>
                          <a:srgbClr val="000000"/>
                        </a:solidFill>
                        <a:effectLst/>
                        <a:latin typeface="Segoe UI Semibold" panose="020B0702040204020203" pitchFamily="34" charset="0"/>
                      </a:endParaRPr>
                    </a:p>
                  </a:txBody>
                  <a:tcPr marL="6532" marR="6532" marT="6533" marB="0" anchor="ctr"/>
                </a:tc>
                <a:tc>
                  <a:txBody>
                    <a:bodyPr/>
                    <a:lstStyle/>
                    <a:p>
                      <a:pPr algn="r" fontAlgn="ctr"/>
                      <a:r>
                        <a:rPr lang="en-US" altLang="ja-JP" sz="1200" b="0" u="none" strike="noStrike" dirty="0">
                          <a:effectLst/>
                          <a:latin typeface="Segoe UI Semibold" panose="020B0702040204020203" pitchFamily="34" charset="0"/>
                        </a:rPr>
                        <a:t>0.9 </a:t>
                      </a:r>
                      <a:endParaRPr lang="en-US" altLang="ja-JP" sz="1200" b="0" i="0" u="none" strike="noStrike" dirty="0">
                        <a:solidFill>
                          <a:srgbClr val="000000"/>
                        </a:solidFill>
                        <a:effectLst/>
                        <a:latin typeface="Segoe UI Semibold" panose="020B0702040204020203" pitchFamily="34" charset="0"/>
                      </a:endParaRPr>
                    </a:p>
                  </a:txBody>
                  <a:tcPr marL="6532" marR="6532" marT="6533" marB="0" anchor="ctr"/>
                </a:tc>
                <a:extLst>
                  <a:ext uri="{0D108BD9-81ED-4DB2-BD59-A6C34878D82A}">
                    <a16:rowId xmlns="" xmlns:a16="http://schemas.microsoft.com/office/drawing/2014/main" val="10009"/>
                  </a:ext>
                </a:extLst>
              </a:tr>
            </a:tbl>
          </a:graphicData>
        </a:graphic>
      </p:graphicFrame>
      <p:graphicFrame>
        <p:nvGraphicFramePr>
          <p:cNvPr id="8334" name="コンテンツ プレースホルダー 6">
            <a:extLst>
              <a:ext uri="{FF2B5EF4-FFF2-40B4-BE49-F238E27FC236}">
                <a16:creationId xmlns="" xmlns:a16="http://schemas.microsoft.com/office/drawing/2014/main" id="{EAF30140-5B93-D54A-8FF4-22BF5C0015E3}"/>
              </a:ext>
            </a:extLst>
          </p:cNvPr>
          <p:cNvGraphicFramePr>
            <a:graphicFrameLocks noGrp="1"/>
          </p:cNvGraphicFramePr>
          <p:nvPr>
            <p:ph sz="half" idx="2"/>
            <p:extLst>
              <p:ext uri="{D42A27DB-BD31-4B8C-83A1-F6EECF244321}">
                <p14:modId xmlns:p14="http://schemas.microsoft.com/office/powerpoint/2010/main" val="1817524139"/>
              </p:ext>
            </p:extLst>
          </p:nvPr>
        </p:nvGraphicFramePr>
        <p:xfrm>
          <a:off x="590302" y="3645024"/>
          <a:ext cx="8158162" cy="2808312"/>
        </p:xfrm>
        <a:graphic>
          <a:graphicData uri="http://schemas.openxmlformats.org/presentationml/2006/ole">
            <mc:AlternateContent xmlns:mc="http://schemas.openxmlformats.org/markup-compatibility/2006">
              <mc:Choice xmlns:v="urn:schemas-microsoft-com:vml" Requires="v">
                <p:oleObj spid="_x0000_s8439" name="ワークシート" r:id="rId4" imgW="8162909" imgH="2829002" progId="Excel.Sheet.8">
                  <p:embed/>
                </p:oleObj>
              </mc:Choice>
              <mc:Fallback>
                <p:oleObj name="ワークシート" r:id="rId4" imgW="8162909" imgH="2829002" progId="Excel.Sheet.8">
                  <p:embed/>
                  <p:pic>
                    <p:nvPicPr>
                      <p:cNvPr id="0" name="コンテンツ プレースホルダー 6"/>
                      <p:cNvPicPr>
                        <a:picLocks noGrp="1" noChangeArrowheads="1"/>
                      </p:cNvPicPr>
                      <p:nvPr/>
                    </p:nvPicPr>
                    <p:blipFill>
                      <a:blip r:embed="rId5"/>
                      <a:srcRect/>
                      <a:stretch>
                        <a:fillRect/>
                      </a:stretch>
                    </p:blipFill>
                    <p:spPr bwMode="auto">
                      <a:xfrm>
                        <a:off x="590302" y="3645024"/>
                        <a:ext cx="8158162" cy="2808312"/>
                      </a:xfrm>
                      <a:prstGeom prst="rect">
                        <a:avLst/>
                      </a:prstGeom>
                      <a:noFill/>
                      <a:ln>
                        <a:noFill/>
                      </a:ln>
                      <a:extLst/>
                    </p:spPr>
                  </p:pic>
                </p:oleObj>
              </mc:Fallback>
            </mc:AlternateContent>
          </a:graphicData>
        </a:graphic>
      </p:graphicFrame>
      <p:sp>
        <p:nvSpPr>
          <p:cNvPr id="8333" name="スライド番号プレースホルダー 4">
            <a:extLst>
              <a:ext uri="{FF2B5EF4-FFF2-40B4-BE49-F238E27FC236}">
                <a16:creationId xmlns="" xmlns:a16="http://schemas.microsoft.com/office/drawing/2014/main" id="{8A31221C-EBA7-0143-A634-94D1F5B63B53}"/>
              </a:ext>
            </a:extLst>
          </p:cNvPr>
          <p:cNvSpPr>
            <a:spLocks noGrp="1"/>
          </p:cNvSpPr>
          <p:nvPr>
            <p:ph type="sldNum" sz="quarter" idx="12"/>
          </p:nvPr>
        </p:nvSpPr>
        <p:spPr>
          <a:xfrm>
            <a:off x="7596336" y="6309320"/>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fld id="{243E7B08-C8E4-EE41-B5C6-D0DC7790E215}" type="slidenum">
              <a:rPr lang="en-US" altLang="ja-JP" sz="1400">
                <a:solidFill>
                  <a:schemeClr val="tx2"/>
                </a:solidFill>
                <a:latin typeface="Arial" panose="020B0604020202020204" pitchFamily="34" charset="0"/>
              </a:rPr>
              <a:pPr>
                <a:spcBef>
                  <a:spcPct val="0"/>
                </a:spcBef>
                <a:buClrTx/>
                <a:buSzTx/>
                <a:buFontTx/>
                <a:buNone/>
              </a:pPr>
              <a:t>4</a:t>
            </a:fld>
            <a:endParaRPr lang="en-US" altLang="ja-JP" sz="1400" dirty="0">
              <a:solidFill>
                <a:schemeClr val="tx2"/>
              </a:solidFill>
              <a:latin typeface="Arial" panose="020B0604020202020204" pitchFamily="34" charset="0"/>
            </a:endParaRPr>
          </a:p>
        </p:txBody>
      </p:sp>
      <p:sp>
        <p:nvSpPr>
          <p:cNvPr id="8335" name="テキスト ボックス 7">
            <a:extLst>
              <a:ext uri="{FF2B5EF4-FFF2-40B4-BE49-F238E27FC236}">
                <a16:creationId xmlns="" xmlns:a16="http://schemas.microsoft.com/office/drawing/2014/main" id="{D1928C4E-104F-7E47-943D-F4046E0A9589}"/>
              </a:ext>
            </a:extLst>
          </p:cNvPr>
          <p:cNvSpPr txBox="1">
            <a:spLocks noChangeArrowheads="1"/>
          </p:cNvSpPr>
          <p:nvPr/>
        </p:nvSpPr>
        <p:spPr bwMode="auto">
          <a:xfrm>
            <a:off x="7740352" y="549275"/>
            <a:ext cx="12240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ClrTx/>
              <a:buSzTx/>
              <a:buFontTx/>
              <a:buNone/>
            </a:pPr>
            <a:r>
              <a:rPr lang="en-US" altLang="ja-JP" sz="1000" dirty="0">
                <a:solidFill>
                  <a:srgbClr val="000000"/>
                </a:solidFill>
                <a:latin typeface="Segoe UI Semibold" panose="020B0702040204020203" pitchFamily="34" charset="0"/>
              </a:rPr>
              <a:t>Source:  IMF</a:t>
            </a:r>
            <a:endParaRPr lang="ja-JP" altLang="en-US" sz="1000" dirty="0">
              <a:solidFill>
                <a:srgbClr val="000000"/>
              </a:solidFill>
              <a:latin typeface="Segoe UI Semibold" panose="020B0702040204020203"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44AC6A08-7EC5-3E4B-9462-BF3A0AF30F4A}"/>
              </a:ext>
            </a:extLst>
          </p:cNvPr>
          <p:cNvSpPr txBox="1">
            <a:spLocks noGrp="1"/>
          </p:cNvSpPr>
          <p:nvPr>
            <p:ph type="title"/>
          </p:nvPr>
        </p:nvSpPr>
        <p:spPr>
          <a:xfrm>
            <a:off x="2208213" y="47218"/>
            <a:ext cx="4727575" cy="656451"/>
          </a:xfrm>
        </p:spPr>
        <p:txBody>
          <a:bodyPr wrap="square" lIns="0" tIns="10022" rIns="0" bIns="0" rtlCol="0">
            <a:spAutoFit/>
          </a:bodyPr>
          <a:lstStyle/>
          <a:p>
            <a:pPr marL="11135">
              <a:spcBef>
                <a:spcPts val="79"/>
              </a:spcBef>
              <a:defRPr/>
            </a:pPr>
            <a:r>
              <a:rPr sz="2400" b="1" spc="-13" dirty="0" err="1">
                <a:latin typeface="メイリオ" panose="020B0604030504040204" pitchFamily="50" charset="-128"/>
                <a:ea typeface="メイリオ" panose="020B0604030504040204" pitchFamily="50" charset="-128"/>
                <a:cs typeface="メイリオ" panose="020B0604030504040204" pitchFamily="50" charset="-128"/>
              </a:rPr>
              <a:t>国内繊維産業の</a:t>
            </a:r>
            <a:r>
              <a:rPr lang="ja-JP" altLang="en-US" sz="2400" b="1" spc="-13" dirty="0">
                <a:latin typeface="メイリオ" panose="020B0604030504040204" pitchFamily="50" charset="-128"/>
                <a:ea typeface="メイリオ" panose="020B0604030504040204" pitchFamily="50" charset="-128"/>
                <a:cs typeface="メイリオ" panose="020B0604030504040204" pitchFamily="50" charset="-128"/>
              </a:rPr>
              <a:t>概況①</a:t>
            </a:r>
            <a:r>
              <a:rPr lang="en-US" altLang="ja-JP" sz="2400" b="1" spc="-13"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2400" b="1" spc="-13" dirty="0">
                <a:latin typeface="メイリオ" panose="020B0604030504040204" pitchFamily="50" charset="-128"/>
                <a:ea typeface="メイリオ" panose="020B0604030504040204" pitchFamily="50" charset="-128"/>
                <a:cs typeface="メイリオ" panose="020B0604030504040204" pitchFamily="50" charset="-128"/>
              </a:rPr>
            </a:br>
            <a:r>
              <a:rPr lang="en-US" altLang="ja-JP" sz="1800" b="1" dirty="0">
                <a:latin typeface="Segoe UI Semibold" panose="020B0702040204020203" pitchFamily="34" charset="0"/>
              </a:rPr>
              <a:t>Overview of Domestic Textile Industry (1)</a:t>
            </a:r>
            <a:endParaRPr sz="1800" b="1" spc="-13" dirty="0">
              <a:latin typeface="Segoe UI Semibold" panose="020B0702040204020203" pitchFamily="34" charset="0"/>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48404AC3-296E-A44A-8555-03B297460F65}" type="slidenum">
              <a:rPr lang="en-US" altLang="ja-JP" smtClean="0"/>
              <a:pPr/>
              <a:t>5</a:t>
            </a:fld>
            <a:endParaRPr lang="en-US" altLang="ja-JP"/>
          </a:p>
        </p:txBody>
      </p:sp>
      <p:sp>
        <p:nvSpPr>
          <p:cNvPr id="14339" name="object 3">
            <a:extLst>
              <a:ext uri="{FF2B5EF4-FFF2-40B4-BE49-F238E27FC236}">
                <a16:creationId xmlns="" xmlns:a16="http://schemas.microsoft.com/office/drawing/2014/main" id="{EFDC2BF6-7DE6-CA4A-8DDC-F432256F2F39}"/>
              </a:ext>
            </a:extLst>
          </p:cNvPr>
          <p:cNvSpPr txBox="1">
            <a:spLocks noChangeArrowheads="1"/>
          </p:cNvSpPr>
          <p:nvPr/>
        </p:nvSpPr>
        <p:spPr bwMode="auto">
          <a:xfrm>
            <a:off x="251520" y="764704"/>
            <a:ext cx="8660705" cy="1200329"/>
          </a:xfrm>
          <a:prstGeom prst="rect">
            <a:avLst/>
          </a:prstGeom>
          <a:noFill/>
          <a:ln>
            <a:noFill/>
          </a:ln>
          <a:extLst/>
        </p:spPr>
        <p:txBody>
          <a:bodyPr wrap="square" lIns="0" tIns="0" rIns="0" bIns="0">
            <a:spAutoFit/>
          </a:bodyPr>
          <a:lstStyle>
            <a:lvl1pPr marL="528638" indent="-323850">
              <a:spcBef>
                <a:spcPct val="20000"/>
              </a:spcBef>
              <a:buClr>
                <a:schemeClr val="tx2"/>
              </a:buClr>
              <a:buSzPct val="65000"/>
              <a:buFont typeface="Wingdings" pitchFamily="2" charset="2"/>
              <a:buChar char="|"/>
              <a:tabLst>
                <a:tab pos="528638" algn="l"/>
              </a:tabLst>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tabLst>
                <a:tab pos="528638" algn="l"/>
              </a:tabLst>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tabLst>
                <a:tab pos="528638" algn="l"/>
              </a:tabLst>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tabLst>
                <a:tab pos="528638" algn="l"/>
              </a:tabLst>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tabLst>
                <a:tab pos="528638" algn="l"/>
              </a:tabLst>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tabLst>
                <a:tab pos="528638" algn="l"/>
              </a:tabLs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tabLst>
                <a:tab pos="528638" algn="l"/>
              </a:tabLs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tabLst>
                <a:tab pos="528638" algn="l"/>
              </a:tabLs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tabLst>
                <a:tab pos="528638" algn="l"/>
              </a:tabLst>
              <a:defRPr kumimoji="1"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
                <a:srgbClr val="002060"/>
              </a:buClr>
              <a:buSzTx/>
              <a:buFont typeface="Wingdings" pitchFamily="2" charset="2"/>
              <a:buChar char=""/>
            </a:pPr>
            <a:r>
              <a:rPr lang="ja-JP" altLang="ja-JP" sz="1300" dirty="0">
                <a:latin typeface="メイリオ" panose="020B0604030504040204" pitchFamily="50" charset="-128"/>
                <a:ea typeface="メイリオ" panose="020B0604030504040204" pitchFamily="50" charset="-128"/>
                <a:cs typeface="メイリオ" panose="020B0604030504040204" pitchFamily="50" charset="-128"/>
              </a:rPr>
              <a:t>国内</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生産</a:t>
            </a:r>
            <a:r>
              <a:rPr lang="ja-JP" altLang="ja-JP" sz="1300" dirty="0">
                <a:latin typeface="メイリオ" panose="020B0604030504040204" pitchFamily="50" charset="-128"/>
                <a:ea typeface="メイリオ" panose="020B0604030504040204" pitchFamily="50" charset="-128"/>
                <a:cs typeface="メイリオ" panose="020B0604030504040204" pitchFamily="50" charset="-128"/>
              </a:rPr>
              <a:t>の減少により、国内の繊維事業所数、製造品出荷額とも、1991年</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比</a:t>
            </a:r>
            <a:r>
              <a:rPr lang="ja-JP" altLang="ja-JP" sz="1300" dirty="0">
                <a:latin typeface="メイリオ" panose="020B0604030504040204" pitchFamily="50" charset="-128"/>
                <a:ea typeface="メイリオ" panose="020B0604030504040204" pitchFamily="50" charset="-128"/>
                <a:cs typeface="メイリオ" panose="020B0604030504040204" pitchFamily="50" charset="-128"/>
              </a:rPr>
              <a:t>で約</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ja-JP" sz="1300" dirty="0">
                <a:latin typeface="メイリオ" panose="020B0604030504040204" pitchFamily="50" charset="-128"/>
                <a:ea typeface="メイリオ" panose="020B0604030504040204" pitchFamily="50" charset="-128"/>
                <a:cs typeface="メイリオ" panose="020B0604030504040204" pitchFamily="50" charset="-128"/>
              </a:rPr>
              <a:t>に減少。</a:t>
            </a: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
                <a:srgbClr val="002060"/>
              </a:buClr>
              <a:buSzTx/>
              <a:buFontTx/>
              <a:buNone/>
            </a:pPr>
            <a:r>
              <a:rPr lang="ja-JP" altLang="en-US" sz="1300" dirty="0">
                <a:latin typeface="Arial" panose="020B0604020202020204" pitchFamily="34" charset="0"/>
                <a:cs typeface="Arial" panose="020B0604020202020204" pitchFamily="34" charset="0"/>
              </a:rPr>
              <a:t>　　　</a:t>
            </a:r>
            <a:r>
              <a:rPr lang="en-US" altLang="ja-JP" sz="1200" b="1" dirty="0">
                <a:latin typeface="Segoe UI Light" panose="020B0502040204020203" pitchFamily="34" charset="0"/>
                <a:cs typeface="Arial" panose="020B0604020202020204" pitchFamily="34" charset="0"/>
              </a:rPr>
              <a:t>Both the number of domestic textile establishments and the shipment value of manufactured</a:t>
            </a:r>
            <a:r>
              <a:rPr lang="ja-JP" altLang="en-US" sz="1200" b="1" dirty="0">
                <a:latin typeface="Segoe UI Light" panose="020B0502040204020203" pitchFamily="34" charset="0"/>
                <a:cs typeface="Arial" panose="020B0604020202020204" pitchFamily="34" charset="0"/>
              </a:rPr>
              <a:t> </a:t>
            </a:r>
            <a:r>
              <a:rPr lang="en-US" altLang="ja-JP" sz="1200" b="1" dirty="0" smtClean="0">
                <a:latin typeface="Segoe UI Light" panose="020B0502040204020203" pitchFamily="34" charset="0"/>
                <a:cs typeface="Arial" panose="020B0604020202020204" pitchFamily="34" charset="0"/>
              </a:rPr>
              <a:t>product</a:t>
            </a:r>
            <a:r>
              <a:rPr lang="ja-JP" altLang="en-US" sz="1200" b="1" dirty="0" smtClean="0">
                <a:latin typeface="Segoe UI Light" panose="020B0502040204020203" pitchFamily="34" charset="0"/>
                <a:cs typeface="Arial" panose="020B0604020202020204" pitchFamily="34" charset="0"/>
              </a:rPr>
              <a:t>　</a:t>
            </a:r>
            <a:r>
              <a:rPr lang="en-US" altLang="ja-JP" sz="1200" b="1" dirty="0" smtClean="0">
                <a:latin typeface="Segoe UI Light" panose="020B0502040204020203" pitchFamily="34" charset="0"/>
                <a:cs typeface="Arial" panose="020B0604020202020204" pitchFamily="34" charset="0"/>
              </a:rPr>
              <a:t>decreased to about 1/4 of those in 1991 due to the decrease in domestic production.</a:t>
            </a:r>
            <a:endParaRPr lang="ja-JP" altLang="ja-JP" sz="1200" b="1" dirty="0" smtClean="0">
              <a:latin typeface="Segoe UI Light" panose="020B0502040204020203" pitchFamily="34" charset="0"/>
              <a:cs typeface="Arial" panose="020B0604020202020204" pitchFamily="34" charset="0"/>
            </a:endParaRPr>
          </a:p>
          <a:p>
            <a:pPr algn="ctr">
              <a:spcBef>
                <a:spcPct val="0"/>
              </a:spcBef>
              <a:buClr>
                <a:srgbClr val="002060"/>
              </a:buClr>
              <a:buSzTx/>
              <a:buFont typeface="Wingdings" pitchFamily="2" charset="2"/>
              <a:buChar char=""/>
            </a:pPr>
            <a:r>
              <a:rPr lang="ja-JP" altLang="ja-JP" sz="1300" dirty="0" smtClean="0">
                <a:latin typeface="Arial" panose="020B0604020202020204" pitchFamily="34" charset="0"/>
                <a:cs typeface="Arial" panose="020B0604020202020204" pitchFamily="34" charset="0"/>
              </a:rPr>
              <a:t>国内</a:t>
            </a:r>
            <a:r>
              <a:rPr lang="ja-JP" altLang="ja-JP" sz="1300" dirty="0">
                <a:latin typeface="Arial" panose="020B0604020202020204" pitchFamily="34" charset="0"/>
                <a:cs typeface="Arial" panose="020B0604020202020204" pitchFamily="34" charset="0"/>
              </a:rPr>
              <a:t>市場における</a:t>
            </a:r>
            <a:r>
              <a:rPr lang="ja-JP" altLang="en-US" sz="1300" dirty="0">
                <a:latin typeface="Arial" panose="020B0604020202020204" pitchFamily="34" charset="0"/>
                <a:cs typeface="Arial" panose="020B0604020202020204" pitchFamily="34" charset="0"/>
              </a:rPr>
              <a:t>輸入</a:t>
            </a:r>
            <a:r>
              <a:rPr lang="ja-JP" altLang="ja-JP" sz="1300" dirty="0">
                <a:latin typeface="Arial" panose="020B0604020202020204" pitchFamily="34" charset="0"/>
                <a:cs typeface="Arial" panose="020B0604020202020204" pitchFamily="34" charset="0"/>
              </a:rPr>
              <a:t>浸透率は増加し続けており、2016年には97.3%まで増加。</a:t>
            </a:r>
            <a:endParaRPr lang="en-US" altLang="ja-JP" sz="1300" dirty="0">
              <a:latin typeface="Arial" panose="020B0604020202020204" pitchFamily="34" charset="0"/>
              <a:cs typeface="Arial" panose="020B0604020202020204" pitchFamily="34" charset="0"/>
            </a:endParaRPr>
          </a:p>
          <a:p>
            <a:pPr algn="ctr">
              <a:spcBef>
                <a:spcPct val="0"/>
              </a:spcBef>
              <a:buClr>
                <a:srgbClr val="002060"/>
              </a:buClr>
              <a:buSzTx/>
              <a:buFontTx/>
              <a:buNone/>
            </a:pPr>
            <a:r>
              <a:rPr lang="en-US" altLang="ja-JP" sz="1300" dirty="0">
                <a:latin typeface="Arial" panose="020B0604020202020204" pitchFamily="34" charset="0"/>
                <a:cs typeface="Arial" panose="020B0604020202020204" pitchFamily="34" charset="0"/>
              </a:rPr>
              <a:t>       The import penetration rate in the domestic market has been increasing continuously.</a:t>
            </a:r>
          </a:p>
          <a:p>
            <a:pPr algn="ctr">
              <a:spcBef>
                <a:spcPct val="0"/>
              </a:spcBef>
              <a:buClr>
                <a:srgbClr val="002060"/>
              </a:buClr>
              <a:buSzTx/>
              <a:buFontTx/>
              <a:buNone/>
            </a:pPr>
            <a:r>
              <a:rPr lang="en-US" altLang="ja-JP" sz="1300" dirty="0">
                <a:latin typeface="Arial" panose="020B0604020202020204" pitchFamily="34" charset="0"/>
                <a:cs typeface="Arial" panose="020B0604020202020204" pitchFamily="34" charset="0"/>
              </a:rPr>
              <a:t>       It increased to 97.3% in 2016.</a:t>
            </a:r>
            <a:endParaRPr lang="ja-JP" altLang="ja-JP" sz="1300" dirty="0">
              <a:latin typeface="Arial" panose="020B0604020202020204" pitchFamily="34" charset="0"/>
              <a:cs typeface="Arial" panose="020B0604020202020204" pitchFamily="34" charset="0"/>
            </a:endParaRPr>
          </a:p>
        </p:txBody>
      </p:sp>
      <p:sp>
        <p:nvSpPr>
          <p:cNvPr id="14340" name="object 4">
            <a:extLst>
              <a:ext uri="{FF2B5EF4-FFF2-40B4-BE49-F238E27FC236}">
                <a16:creationId xmlns="" xmlns:a16="http://schemas.microsoft.com/office/drawing/2014/main" id="{8EE9DEC4-28FE-E447-A59A-EFF3B62FCC70}"/>
              </a:ext>
            </a:extLst>
          </p:cNvPr>
          <p:cNvSpPr txBox="1">
            <a:spLocks noChangeArrowheads="1"/>
          </p:cNvSpPr>
          <p:nvPr/>
        </p:nvSpPr>
        <p:spPr bwMode="auto">
          <a:xfrm>
            <a:off x="8899525" y="6518275"/>
            <a:ext cx="1238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249"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00"/>
              </a:spcBef>
              <a:buClrTx/>
              <a:buSzTx/>
              <a:buFontTx/>
              <a:buNone/>
            </a:pPr>
            <a:r>
              <a:rPr lang="ja-JP" altLang="en-US" sz="1300" dirty="0" smtClean="0">
                <a:latin typeface="メイリオ" panose="020B0604030504040204" pitchFamily="34" charset="-128"/>
                <a:ea typeface="メイリオ" panose="020B0604030504040204" pitchFamily="34" charset="-128"/>
              </a:rPr>
              <a:t>３</a:t>
            </a:r>
            <a:endParaRPr lang="ja-JP" altLang="ja-JP" sz="1300" dirty="0">
              <a:latin typeface="メイリオ" panose="020B0604030504040204" pitchFamily="34" charset="-128"/>
              <a:ea typeface="メイリオ" panose="020B0604030504040204" pitchFamily="34" charset="-128"/>
            </a:endParaRPr>
          </a:p>
        </p:txBody>
      </p:sp>
      <p:sp>
        <p:nvSpPr>
          <p:cNvPr id="14341" name="object 5">
            <a:extLst>
              <a:ext uri="{FF2B5EF4-FFF2-40B4-BE49-F238E27FC236}">
                <a16:creationId xmlns="" xmlns:a16="http://schemas.microsoft.com/office/drawing/2014/main" id="{DB58DC42-7BE7-A945-8E09-15713D745D2B}"/>
              </a:ext>
            </a:extLst>
          </p:cNvPr>
          <p:cNvSpPr>
            <a:spLocks/>
          </p:cNvSpPr>
          <p:nvPr/>
        </p:nvSpPr>
        <p:spPr bwMode="auto">
          <a:xfrm>
            <a:off x="5133975" y="55038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42" name="object 6">
            <a:extLst>
              <a:ext uri="{FF2B5EF4-FFF2-40B4-BE49-F238E27FC236}">
                <a16:creationId xmlns="" xmlns:a16="http://schemas.microsoft.com/office/drawing/2014/main" id="{F6D00A4E-8EE5-0049-9F31-03868955DA4B}"/>
              </a:ext>
            </a:extLst>
          </p:cNvPr>
          <p:cNvSpPr>
            <a:spLocks/>
          </p:cNvSpPr>
          <p:nvPr/>
        </p:nvSpPr>
        <p:spPr bwMode="auto">
          <a:xfrm>
            <a:off x="5194300" y="55038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43" name="object 7">
            <a:extLst>
              <a:ext uri="{FF2B5EF4-FFF2-40B4-BE49-F238E27FC236}">
                <a16:creationId xmlns="" xmlns:a16="http://schemas.microsoft.com/office/drawing/2014/main" id="{29B2B182-C290-DB4A-ACC3-2661D4EC0298}"/>
              </a:ext>
            </a:extLst>
          </p:cNvPr>
          <p:cNvSpPr>
            <a:spLocks/>
          </p:cNvSpPr>
          <p:nvPr/>
        </p:nvSpPr>
        <p:spPr bwMode="auto">
          <a:xfrm>
            <a:off x="5253038" y="55038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44" name="object 8">
            <a:extLst>
              <a:ext uri="{FF2B5EF4-FFF2-40B4-BE49-F238E27FC236}">
                <a16:creationId xmlns="" xmlns:a16="http://schemas.microsoft.com/office/drawing/2014/main" id="{82134058-6252-9E4D-A32E-E3C224405214}"/>
              </a:ext>
            </a:extLst>
          </p:cNvPr>
          <p:cNvSpPr>
            <a:spLocks/>
          </p:cNvSpPr>
          <p:nvPr/>
        </p:nvSpPr>
        <p:spPr bwMode="auto">
          <a:xfrm>
            <a:off x="5311775" y="55038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45" name="object 9">
            <a:extLst>
              <a:ext uri="{FF2B5EF4-FFF2-40B4-BE49-F238E27FC236}">
                <a16:creationId xmlns="" xmlns:a16="http://schemas.microsoft.com/office/drawing/2014/main" id="{0C3554DF-75E8-6948-993B-C98DE968A213}"/>
              </a:ext>
            </a:extLst>
          </p:cNvPr>
          <p:cNvSpPr>
            <a:spLocks/>
          </p:cNvSpPr>
          <p:nvPr/>
        </p:nvSpPr>
        <p:spPr bwMode="auto">
          <a:xfrm>
            <a:off x="5372100" y="55038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46" name="object 10">
            <a:extLst>
              <a:ext uri="{FF2B5EF4-FFF2-40B4-BE49-F238E27FC236}">
                <a16:creationId xmlns="" xmlns:a16="http://schemas.microsoft.com/office/drawing/2014/main" id="{9663D53A-D9AE-7540-9F46-E2680680E09D}"/>
              </a:ext>
            </a:extLst>
          </p:cNvPr>
          <p:cNvSpPr>
            <a:spLocks/>
          </p:cNvSpPr>
          <p:nvPr/>
        </p:nvSpPr>
        <p:spPr bwMode="auto">
          <a:xfrm>
            <a:off x="5133975"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47" name="object 11">
            <a:extLst>
              <a:ext uri="{FF2B5EF4-FFF2-40B4-BE49-F238E27FC236}">
                <a16:creationId xmlns="" xmlns:a16="http://schemas.microsoft.com/office/drawing/2014/main" id="{B1E49A96-5893-9742-A135-503C023775D5}"/>
              </a:ext>
            </a:extLst>
          </p:cNvPr>
          <p:cNvSpPr>
            <a:spLocks/>
          </p:cNvSpPr>
          <p:nvPr/>
        </p:nvSpPr>
        <p:spPr bwMode="auto">
          <a:xfrm>
            <a:off x="5194300"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48" name="object 12">
            <a:extLst>
              <a:ext uri="{FF2B5EF4-FFF2-40B4-BE49-F238E27FC236}">
                <a16:creationId xmlns="" xmlns:a16="http://schemas.microsoft.com/office/drawing/2014/main" id="{A7A4244D-05DB-2B4D-83A9-C8A7FE864559}"/>
              </a:ext>
            </a:extLst>
          </p:cNvPr>
          <p:cNvSpPr>
            <a:spLocks/>
          </p:cNvSpPr>
          <p:nvPr/>
        </p:nvSpPr>
        <p:spPr bwMode="auto">
          <a:xfrm>
            <a:off x="5253038"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49" name="object 13">
            <a:extLst>
              <a:ext uri="{FF2B5EF4-FFF2-40B4-BE49-F238E27FC236}">
                <a16:creationId xmlns="" xmlns:a16="http://schemas.microsoft.com/office/drawing/2014/main" id="{13C9C84C-1563-594E-8963-DA6E3373EDD3}"/>
              </a:ext>
            </a:extLst>
          </p:cNvPr>
          <p:cNvSpPr>
            <a:spLocks/>
          </p:cNvSpPr>
          <p:nvPr/>
        </p:nvSpPr>
        <p:spPr bwMode="auto">
          <a:xfrm>
            <a:off x="5311775"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0" name="object 14">
            <a:extLst>
              <a:ext uri="{FF2B5EF4-FFF2-40B4-BE49-F238E27FC236}">
                <a16:creationId xmlns="" xmlns:a16="http://schemas.microsoft.com/office/drawing/2014/main" id="{8879645F-CDF7-134C-A698-8529A0145356}"/>
              </a:ext>
            </a:extLst>
          </p:cNvPr>
          <p:cNvSpPr>
            <a:spLocks/>
          </p:cNvSpPr>
          <p:nvPr/>
        </p:nvSpPr>
        <p:spPr bwMode="auto">
          <a:xfrm>
            <a:off x="5372100"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1" name="object 15">
            <a:extLst>
              <a:ext uri="{FF2B5EF4-FFF2-40B4-BE49-F238E27FC236}">
                <a16:creationId xmlns="" xmlns:a16="http://schemas.microsoft.com/office/drawing/2014/main" id="{C367A764-2D07-1B48-8040-889D8F187E34}"/>
              </a:ext>
            </a:extLst>
          </p:cNvPr>
          <p:cNvSpPr>
            <a:spLocks/>
          </p:cNvSpPr>
          <p:nvPr/>
        </p:nvSpPr>
        <p:spPr bwMode="auto">
          <a:xfrm>
            <a:off x="5430838"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2" name="object 16">
            <a:extLst>
              <a:ext uri="{FF2B5EF4-FFF2-40B4-BE49-F238E27FC236}">
                <a16:creationId xmlns="" xmlns:a16="http://schemas.microsoft.com/office/drawing/2014/main" id="{15CB9D39-2732-2144-92AA-C9795CED2182}"/>
              </a:ext>
            </a:extLst>
          </p:cNvPr>
          <p:cNvSpPr>
            <a:spLocks/>
          </p:cNvSpPr>
          <p:nvPr/>
        </p:nvSpPr>
        <p:spPr bwMode="auto">
          <a:xfrm>
            <a:off x="5489575"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3" name="object 17">
            <a:extLst>
              <a:ext uri="{FF2B5EF4-FFF2-40B4-BE49-F238E27FC236}">
                <a16:creationId xmlns="" xmlns:a16="http://schemas.microsoft.com/office/drawing/2014/main" id="{62F48922-96D5-BF40-847D-B6862FB16D97}"/>
              </a:ext>
            </a:extLst>
          </p:cNvPr>
          <p:cNvSpPr>
            <a:spLocks/>
          </p:cNvSpPr>
          <p:nvPr/>
        </p:nvSpPr>
        <p:spPr bwMode="auto">
          <a:xfrm>
            <a:off x="5549900"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4" name="object 18">
            <a:extLst>
              <a:ext uri="{FF2B5EF4-FFF2-40B4-BE49-F238E27FC236}">
                <a16:creationId xmlns="" xmlns:a16="http://schemas.microsoft.com/office/drawing/2014/main" id="{EC38D58E-22AE-E64C-973C-27BC07CEAC69}"/>
              </a:ext>
            </a:extLst>
          </p:cNvPr>
          <p:cNvSpPr>
            <a:spLocks/>
          </p:cNvSpPr>
          <p:nvPr/>
        </p:nvSpPr>
        <p:spPr bwMode="auto">
          <a:xfrm>
            <a:off x="5608638"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5" name="object 19">
            <a:extLst>
              <a:ext uri="{FF2B5EF4-FFF2-40B4-BE49-F238E27FC236}">
                <a16:creationId xmlns="" xmlns:a16="http://schemas.microsoft.com/office/drawing/2014/main" id="{1CF1AF86-9D40-0443-A4C9-47EF35C44820}"/>
              </a:ext>
            </a:extLst>
          </p:cNvPr>
          <p:cNvSpPr>
            <a:spLocks/>
          </p:cNvSpPr>
          <p:nvPr/>
        </p:nvSpPr>
        <p:spPr bwMode="auto">
          <a:xfrm>
            <a:off x="5796136"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6" name="object 20">
            <a:extLst>
              <a:ext uri="{FF2B5EF4-FFF2-40B4-BE49-F238E27FC236}">
                <a16:creationId xmlns="" xmlns:a16="http://schemas.microsoft.com/office/drawing/2014/main" id="{CC072509-B0D4-5941-A936-B9EA27CAF61F}"/>
              </a:ext>
            </a:extLst>
          </p:cNvPr>
          <p:cNvSpPr>
            <a:spLocks/>
          </p:cNvSpPr>
          <p:nvPr/>
        </p:nvSpPr>
        <p:spPr bwMode="auto">
          <a:xfrm>
            <a:off x="5856461"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7" name="object 21">
            <a:extLst>
              <a:ext uri="{FF2B5EF4-FFF2-40B4-BE49-F238E27FC236}">
                <a16:creationId xmlns="" xmlns:a16="http://schemas.microsoft.com/office/drawing/2014/main" id="{E57CAE97-9A23-C147-9C02-360C428BB97B}"/>
              </a:ext>
            </a:extLst>
          </p:cNvPr>
          <p:cNvSpPr>
            <a:spLocks/>
          </p:cNvSpPr>
          <p:nvPr/>
        </p:nvSpPr>
        <p:spPr bwMode="auto">
          <a:xfrm>
            <a:off x="5915199"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8" name="object 22">
            <a:extLst>
              <a:ext uri="{FF2B5EF4-FFF2-40B4-BE49-F238E27FC236}">
                <a16:creationId xmlns="" xmlns:a16="http://schemas.microsoft.com/office/drawing/2014/main" id="{E5FD3F15-344B-8C43-B6B4-C632F711CFEC}"/>
              </a:ext>
            </a:extLst>
          </p:cNvPr>
          <p:cNvSpPr>
            <a:spLocks/>
          </p:cNvSpPr>
          <p:nvPr/>
        </p:nvSpPr>
        <p:spPr bwMode="auto">
          <a:xfrm>
            <a:off x="5975524"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59" name="object 23">
            <a:extLst>
              <a:ext uri="{FF2B5EF4-FFF2-40B4-BE49-F238E27FC236}">
                <a16:creationId xmlns="" xmlns:a16="http://schemas.microsoft.com/office/drawing/2014/main" id="{6A5896E4-B93A-4447-AB45-194B563A0478}"/>
              </a:ext>
            </a:extLst>
          </p:cNvPr>
          <p:cNvSpPr>
            <a:spLocks/>
          </p:cNvSpPr>
          <p:nvPr/>
        </p:nvSpPr>
        <p:spPr bwMode="auto">
          <a:xfrm>
            <a:off x="6034261"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0" name="object 24">
            <a:extLst>
              <a:ext uri="{FF2B5EF4-FFF2-40B4-BE49-F238E27FC236}">
                <a16:creationId xmlns="" xmlns:a16="http://schemas.microsoft.com/office/drawing/2014/main" id="{74B0002D-29FF-164F-886C-34374E6F2C37}"/>
              </a:ext>
            </a:extLst>
          </p:cNvPr>
          <p:cNvSpPr>
            <a:spLocks/>
          </p:cNvSpPr>
          <p:nvPr/>
        </p:nvSpPr>
        <p:spPr bwMode="auto">
          <a:xfrm>
            <a:off x="6092999" y="5184775"/>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1" name="object 25">
            <a:extLst>
              <a:ext uri="{FF2B5EF4-FFF2-40B4-BE49-F238E27FC236}">
                <a16:creationId xmlns="" xmlns:a16="http://schemas.microsoft.com/office/drawing/2014/main" id="{0FBFA782-18A6-DD4A-9651-BDA9250D15D5}"/>
              </a:ext>
            </a:extLst>
          </p:cNvPr>
          <p:cNvSpPr>
            <a:spLocks/>
          </p:cNvSpPr>
          <p:nvPr/>
        </p:nvSpPr>
        <p:spPr bwMode="auto">
          <a:xfrm>
            <a:off x="6153324"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2" name="object 26">
            <a:extLst>
              <a:ext uri="{FF2B5EF4-FFF2-40B4-BE49-F238E27FC236}">
                <a16:creationId xmlns="" xmlns:a16="http://schemas.microsoft.com/office/drawing/2014/main" id="{56351FC3-0AD0-B549-AE36-43357661C6EA}"/>
              </a:ext>
            </a:extLst>
          </p:cNvPr>
          <p:cNvSpPr>
            <a:spLocks/>
          </p:cNvSpPr>
          <p:nvPr/>
        </p:nvSpPr>
        <p:spPr bwMode="auto">
          <a:xfrm>
            <a:off x="6212061"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3" name="object 27">
            <a:extLst>
              <a:ext uri="{FF2B5EF4-FFF2-40B4-BE49-F238E27FC236}">
                <a16:creationId xmlns="" xmlns:a16="http://schemas.microsoft.com/office/drawing/2014/main" id="{2A628FF3-DC6D-F34C-BAEA-7B5C95D447A2}"/>
              </a:ext>
            </a:extLst>
          </p:cNvPr>
          <p:cNvSpPr>
            <a:spLocks/>
          </p:cNvSpPr>
          <p:nvPr/>
        </p:nvSpPr>
        <p:spPr bwMode="auto">
          <a:xfrm>
            <a:off x="6270799"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4" name="object 28">
            <a:extLst>
              <a:ext uri="{FF2B5EF4-FFF2-40B4-BE49-F238E27FC236}">
                <a16:creationId xmlns="" xmlns:a16="http://schemas.microsoft.com/office/drawing/2014/main" id="{536AC942-6347-5B42-B502-C9C6A5D27456}"/>
              </a:ext>
            </a:extLst>
          </p:cNvPr>
          <p:cNvSpPr>
            <a:spLocks/>
          </p:cNvSpPr>
          <p:nvPr/>
        </p:nvSpPr>
        <p:spPr bwMode="auto">
          <a:xfrm>
            <a:off x="6331124"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5" name="object 29">
            <a:extLst>
              <a:ext uri="{FF2B5EF4-FFF2-40B4-BE49-F238E27FC236}">
                <a16:creationId xmlns="" xmlns:a16="http://schemas.microsoft.com/office/drawing/2014/main" id="{87E187DC-373A-5D47-89AC-3ADBBC054F74}"/>
              </a:ext>
            </a:extLst>
          </p:cNvPr>
          <p:cNvSpPr>
            <a:spLocks/>
          </p:cNvSpPr>
          <p:nvPr/>
        </p:nvSpPr>
        <p:spPr bwMode="auto">
          <a:xfrm>
            <a:off x="6389861"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6" name="object 30">
            <a:extLst>
              <a:ext uri="{FF2B5EF4-FFF2-40B4-BE49-F238E27FC236}">
                <a16:creationId xmlns="" xmlns:a16="http://schemas.microsoft.com/office/drawing/2014/main" id="{6E7C5892-CA3A-5242-B7C3-96152A18FA40}"/>
              </a:ext>
            </a:extLst>
          </p:cNvPr>
          <p:cNvSpPr>
            <a:spLocks/>
          </p:cNvSpPr>
          <p:nvPr/>
        </p:nvSpPr>
        <p:spPr bwMode="auto">
          <a:xfrm>
            <a:off x="6448599"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7" name="object 31">
            <a:extLst>
              <a:ext uri="{FF2B5EF4-FFF2-40B4-BE49-F238E27FC236}">
                <a16:creationId xmlns="" xmlns:a16="http://schemas.microsoft.com/office/drawing/2014/main" id="{97A3BC95-1791-B04D-9DE0-8C01193DE95A}"/>
              </a:ext>
            </a:extLst>
          </p:cNvPr>
          <p:cNvSpPr>
            <a:spLocks/>
          </p:cNvSpPr>
          <p:nvPr/>
        </p:nvSpPr>
        <p:spPr bwMode="auto">
          <a:xfrm>
            <a:off x="6508924"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8" name="object 32">
            <a:extLst>
              <a:ext uri="{FF2B5EF4-FFF2-40B4-BE49-F238E27FC236}">
                <a16:creationId xmlns="" xmlns:a16="http://schemas.microsoft.com/office/drawing/2014/main" id="{9F7CDF77-8193-964B-86B2-3A045B92CD7A}"/>
              </a:ext>
            </a:extLst>
          </p:cNvPr>
          <p:cNvSpPr>
            <a:spLocks/>
          </p:cNvSpPr>
          <p:nvPr/>
        </p:nvSpPr>
        <p:spPr bwMode="auto">
          <a:xfrm>
            <a:off x="6438900"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69" name="object 33">
            <a:extLst>
              <a:ext uri="{FF2B5EF4-FFF2-40B4-BE49-F238E27FC236}">
                <a16:creationId xmlns="" xmlns:a16="http://schemas.microsoft.com/office/drawing/2014/main" id="{2FEC8932-7C52-E042-A272-CD11E5B4D096}"/>
              </a:ext>
            </a:extLst>
          </p:cNvPr>
          <p:cNvSpPr>
            <a:spLocks/>
          </p:cNvSpPr>
          <p:nvPr/>
        </p:nvSpPr>
        <p:spPr bwMode="auto">
          <a:xfrm>
            <a:off x="6497638"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0" name="object 34">
            <a:extLst>
              <a:ext uri="{FF2B5EF4-FFF2-40B4-BE49-F238E27FC236}">
                <a16:creationId xmlns="" xmlns:a16="http://schemas.microsoft.com/office/drawing/2014/main" id="{BBE20E03-8E03-F641-A80F-5220EEFBFE2C}"/>
              </a:ext>
            </a:extLst>
          </p:cNvPr>
          <p:cNvSpPr>
            <a:spLocks/>
          </p:cNvSpPr>
          <p:nvPr/>
        </p:nvSpPr>
        <p:spPr bwMode="auto">
          <a:xfrm>
            <a:off x="6557963"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1" name="object 35">
            <a:extLst>
              <a:ext uri="{FF2B5EF4-FFF2-40B4-BE49-F238E27FC236}">
                <a16:creationId xmlns="" xmlns:a16="http://schemas.microsoft.com/office/drawing/2014/main" id="{420618F1-4513-F244-8246-99FED9EA9195}"/>
              </a:ext>
            </a:extLst>
          </p:cNvPr>
          <p:cNvSpPr>
            <a:spLocks/>
          </p:cNvSpPr>
          <p:nvPr/>
        </p:nvSpPr>
        <p:spPr bwMode="auto">
          <a:xfrm>
            <a:off x="6616700"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2" name="object 36">
            <a:extLst>
              <a:ext uri="{FF2B5EF4-FFF2-40B4-BE49-F238E27FC236}">
                <a16:creationId xmlns="" xmlns:a16="http://schemas.microsoft.com/office/drawing/2014/main" id="{FBE66546-9C10-894A-99AE-3F0E8C5DF569}"/>
              </a:ext>
            </a:extLst>
          </p:cNvPr>
          <p:cNvSpPr>
            <a:spLocks/>
          </p:cNvSpPr>
          <p:nvPr/>
        </p:nvSpPr>
        <p:spPr bwMode="auto">
          <a:xfrm>
            <a:off x="6675438"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3" name="object 37">
            <a:extLst>
              <a:ext uri="{FF2B5EF4-FFF2-40B4-BE49-F238E27FC236}">
                <a16:creationId xmlns="" xmlns:a16="http://schemas.microsoft.com/office/drawing/2014/main" id="{C44D61FD-E1A9-1C43-809F-1C65EC48722D}"/>
              </a:ext>
            </a:extLst>
          </p:cNvPr>
          <p:cNvSpPr>
            <a:spLocks/>
          </p:cNvSpPr>
          <p:nvPr/>
        </p:nvSpPr>
        <p:spPr bwMode="auto">
          <a:xfrm>
            <a:off x="6735763"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4" name="object 38">
            <a:extLst>
              <a:ext uri="{FF2B5EF4-FFF2-40B4-BE49-F238E27FC236}">
                <a16:creationId xmlns="" xmlns:a16="http://schemas.microsoft.com/office/drawing/2014/main" id="{2B214BA1-F326-FC45-925E-86610D416458}"/>
              </a:ext>
            </a:extLst>
          </p:cNvPr>
          <p:cNvSpPr>
            <a:spLocks/>
          </p:cNvSpPr>
          <p:nvPr/>
        </p:nvSpPr>
        <p:spPr bwMode="auto">
          <a:xfrm>
            <a:off x="6794500"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5" name="object 39">
            <a:extLst>
              <a:ext uri="{FF2B5EF4-FFF2-40B4-BE49-F238E27FC236}">
                <a16:creationId xmlns="" xmlns:a16="http://schemas.microsoft.com/office/drawing/2014/main" id="{8B813835-E544-D544-B9C2-ECB6467D9C92}"/>
              </a:ext>
            </a:extLst>
          </p:cNvPr>
          <p:cNvSpPr>
            <a:spLocks/>
          </p:cNvSpPr>
          <p:nvPr/>
        </p:nvSpPr>
        <p:spPr bwMode="auto">
          <a:xfrm>
            <a:off x="6853238"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6" name="object 40">
            <a:extLst>
              <a:ext uri="{FF2B5EF4-FFF2-40B4-BE49-F238E27FC236}">
                <a16:creationId xmlns="" xmlns:a16="http://schemas.microsoft.com/office/drawing/2014/main" id="{B643EC36-B65C-9943-B188-BA042B4DFAA5}"/>
              </a:ext>
            </a:extLst>
          </p:cNvPr>
          <p:cNvSpPr>
            <a:spLocks/>
          </p:cNvSpPr>
          <p:nvPr/>
        </p:nvSpPr>
        <p:spPr bwMode="auto">
          <a:xfrm>
            <a:off x="6913563"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7" name="object 41">
            <a:extLst>
              <a:ext uri="{FF2B5EF4-FFF2-40B4-BE49-F238E27FC236}">
                <a16:creationId xmlns="" xmlns:a16="http://schemas.microsoft.com/office/drawing/2014/main" id="{12A088B6-5E1C-574B-910A-7A39BA43A96A}"/>
              </a:ext>
            </a:extLst>
          </p:cNvPr>
          <p:cNvSpPr>
            <a:spLocks/>
          </p:cNvSpPr>
          <p:nvPr/>
        </p:nvSpPr>
        <p:spPr bwMode="auto">
          <a:xfrm>
            <a:off x="6972300"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8" name="object 42">
            <a:extLst>
              <a:ext uri="{FF2B5EF4-FFF2-40B4-BE49-F238E27FC236}">
                <a16:creationId xmlns="" xmlns:a16="http://schemas.microsoft.com/office/drawing/2014/main" id="{C2616A7C-7795-0349-9587-638C739169E4}"/>
              </a:ext>
            </a:extLst>
          </p:cNvPr>
          <p:cNvSpPr>
            <a:spLocks/>
          </p:cNvSpPr>
          <p:nvPr/>
        </p:nvSpPr>
        <p:spPr bwMode="auto">
          <a:xfrm>
            <a:off x="7032625"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79" name="object 43">
            <a:extLst>
              <a:ext uri="{FF2B5EF4-FFF2-40B4-BE49-F238E27FC236}">
                <a16:creationId xmlns="" xmlns:a16="http://schemas.microsoft.com/office/drawing/2014/main" id="{CB674F1B-1D21-764D-A4BC-AB4A8BA2C7B2}"/>
              </a:ext>
            </a:extLst>
          </p:cNvPr>
          <p:cNvSpPr>
            <a:spLocks/>
          </p:cNvSpPr>
          <p:nvPr/>
        </p:nvSpPr>
        <p:spPr bwMode="auto">
          <a:xfrm>
            <a:off x="7091363"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0" name="object 44">
            <a:extLst>
              <a:ext uri="{FF2B5EF4-FFF2-40B4-BE49-F238E27FC236}">
                <a16:creationId xmlns="" xmlns:a16="http://schemas.microsoft.com/office/drawing/2014/main" id="{30E6707F-E8E5-1D4D-8FBF-C576C32B491F}"/>
              </a:ext>
            </a:extLst>
          </p:cNvPr>
          <p:cNvSpPr>
            <a:spLocks/>
          </p:cNvSpPr>
          <p:nvPr/>
        </p:nvSpPr>
        <p:spPr bwMode="auto">
          <a:xfrm>
            <a:off x="7150100"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1" name="object 45">
            <a:extLst>
              <a:ext uri="{FF2B5EF4-FFF2-40B4-BE49-F238E27FC236}">
                <a16:creationId xmlns="" xmlns:a16="http://schemas.microsoft.com/office/drawing/2014/main" id="{570ACB47-854A-2748-BD58-3FCC9B6E9104}"/>
              </a:ext>
            </a:extLst>
          </p:cNvPr>
          <p:cNvSpPr>
            <a:spLocks/>
          </p:cNvSpPr>
          <p:nvPr/>
        </p:nvSpPr>
        <p:spPr bwMode="auto">
          <a:xfrm>
            <a:off x="7210425"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2" name="object 46">
            <a:extLst>
              <a:ext uri="{FF2B5EF4-FFF2-40B4-BE49-F238E27FC236}">
                <a16:creationId xmlns="" xmlns:a16="http://schemas.microsoft.com/office/drawing/2014/main" id="{1124FE46-D4A2-5C42-870F-892229ABBCA1}"/>
              </a:ext>
            </a:extLst>
          </p:cNvPr>
          <p:cNvSpPr>
            <a:spLocks/>
          </p:cNvSpPr>
          <p:nvPr/>
        </p:nvSpPr>
        <p:spPr bwMode="auto">
          <a:xfrm>
            <a:off x="7269163"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3" name="object 47">
            <a:extLst>
              <a:ext uri="{FF2B5EF4-FFF2-40B4-BE49-F238E27FC236}">
                <a16:creationId xmlns="" xmlns:a16="http://schemas.microsoft.com/office/drawing/2014/main" id="{63C401FD-69A6-5646-8C91-A046603E0C24}"/>
              </a:ext>
            </a:extLst>
          </p:cNvPr>
          <p:cNvSpPr>
            <a:spLocks/>
          </p:cNvSpPr>
          <p:nvPr/>
        </p:nvSpPr>
        <p:spPr bwMode="auto">
          <a:xfrm>
            <a:off x="7327900" y="5184775"/>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4" name="object 48">
            <a:extLst>
              <a:ext uri="{FF2B5EF4-FFF2-40B4-BE49-F238E27FC236}">
                <a16:creationId xmlns="" xmlns:a16="http://schemas.microsoft.com/office/drawing/2014/main" id="{CBAFF11A-D383-8942-BE33-C37E2B52D3AF}"/>
              </a:ext>
            </a:extLst>
          </p:cNvPr>
          <p:cNvSpPr>
            <a:spLocks/>
          </p:cNvSpPr>
          <p:nvPr/>
        </p:nvSpPr>
        <p:spPr bwMode="auto">
          <a:xfrm>
            <a:off x="7388225"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5" name="object 49">
            <a:extLst>
              <a:ext uri="{FF2B5EF4-FFF2-40B4-BE49-F238E27FC236}">
                <a16:creationId xmlns="" xmlns:a16="http://schemas.microsoft.com/office/drawing/2014/main" id="{1DE6AE5D-36E8-F849-BF31-DD433C91FF84}"/>
              </a:ext>
            </a:extLst>
          </p:cNvPr>
          <p:cNvSpPr>
            <a:spLocks/>
          </p:cNvSpPr>
          <p:nvPr/>
        </p:nvSpPr>
        <p:spPr bwMode="auto">
          <a:xfrm>
            <a:off x="7446963"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6" name="object 50">
            <a:extLst>
              <a:ext uri="{FF2B5EF4-FFF2-40B4-BE49-F238E27FC236}">
                <a16:creationId xmlns="" xmlns:a16="http://schemas.microsoft.com/office/drawing/2014/main" id="{140E6CE8-CC99-AD47-B271-946487B07235}"/>
              </a:ext>
            </a:extLst>
          </p:cNvPr>
          <p:cNvSpPr>
            <a:spLocks/>
          </p:cNvSpPr>
          <p:nvPr/>
        </p:nvSpPr>
        <p:spPr bwMode="auto">
          <a:xfrm>
            <a:off x="7505700"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7" name="object 51">
            <a:extLst>
              <a:ext uri="{FF2B5EF4-FFF2-40B4-BE49-F238E27FC236}">
                <a16:creationId xmlns="" xmlns:a16="http://schemas.microsoft.com/office/drawing/2014/main" id="{3A851BF8-C872-044E-AF88-8B41B43C151F}"/>
              </a:ext>
            </a:extLst>
          </p:cNvPr>
          <p:cNvSpPr>
            <a:spLocks/>
          </p:cNvSpPr>
          <p:nvPr/>
        </p:nvSpPr>
        <p:spPr bwMode="auto">
          <a:xfrm>
            <a:off x="7566025"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8" name="object 52">
            <a:extLst>
              <a:ext uri="{FF2B5EF4-FFF2-40B4-BE49-F238E27FC236}">
                <a16:creationId xmlns="" xmlns:a16="http://schemas.microsoft.com/office/drawing/2014/main" id="{86CAB5C0-4B93-9542-B6C3-8D3E32B9B3B5}"/>
              </a:ext>
            </a:extLst>
          </p:cNvPr>
          <p:cNvSpPr>
            <a:spLocks/>
          </p:cNvSpPr>
          <p:nvPr/>
        </p:nvSpPr>
        <p:spPr bwMode="auto">
          <a:xfrm>
            <a:off x="7624763"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89" name="object 53">
            <a:extLst>
              <a:ext uri="{FF2B5EF4-FFF2-40B4-BE49-F238E27FC236}">
                <a16:creationId xmlns="" xmlns:a16="http://schemas.microsoft.com/office/drawing/2014/main" id="{07E31B44-8F49-A04B-A58B-DEEE9E95BD2C}"/>
              </a:ext>
            </a:extLst>
          </p:cNvPr>
          <p:cNvSpPr>
            <a:spLocks/>
          </p:cNvSpPr>
          <p:nvPr/>
        </p:nvSpPr>
        <p:spPr bwMode="auto">
          <a:xfrm>
            <a:off x="7683500" y="5184775"/>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0" name="object 54">
            <a:extLst>
              <a:ext uri="{FF2B5EF4-FFF2-40B4-BE49-F238E27FC236}">
                <a16:creationId xmlns="" xmlns:a16="http://schemas.microsoft.com/office/drawing/2014/main" id="{81DF1AC9-44A3-E942-B3DE-B26CD3748A9A}"/>
              </a:ext>
            </a:extLst>
          </p:cNvPr>
          <p:cNvSpPr>
            <a:spLocks/>
          </p:cNvSpPr>
          <p:nvPr/>
        </p:nvSpPr>
        <p:spPr bwMode="auto">
          <a:xfrm>
            <a:off x="7743825"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1" name="object 55">
            <a:extLst>
              <a:ext uri="{FF2B5EF4-FFF2-40B4-BE49-F238E27FC236}">
                <a16:creationId xmlns="" xmlns:a16="http://schemas.microsoft.com/office/drawing/2014/main" id="{92A634BC-AA0A-C040-97D8-9757D444C422}"/>
              </a:ext>
            </a:extLst>
          </p:cNvPr>
          <p:cNvSpPr>
            <a:spLocks/>
          </p:cNvSpPr>
          <p:nvPr/>
        </p:nvSpPr>
        <p:spPr bwMode="auto">
          <a:xfrm>
            <a:off x="7802563"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2" name="object 56">
            <a:extLst>
              <a:ext uri="{FF2B5EF4-FFF2-40B4-BE49-F238E27FC236}">
                <a16:creationId xmlns="" xmlns:a16="http://schemas.microsoft.com/office/drawing/2014/main" id="{6D4F0BE7-AED9-4B4F-B082-0D2B3AE2642C}"/>
              </a:ext>
            </a:extLst>
          </p:cNvPr>
          <p:cNvSpPr>
            <a:spLocks/>
          </p:cNvSpPr>
          <p:nvPr/>
        </p:nvSpPr>
        <p:spPr bwMode="auto">
          <a:xfrm>
            <a:off x="7861300"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3" name="object 57">
            <a:extLst>
              <a:ext uri="{FF2B5EF4-FFF2-40B4-BE49-F238E27FC236}">
                <a16:creationId xmlns="" xmlns:a16="http://schemas.microsoft.com/office/drawing/2014/main" id="{953A5F3C-D1BB-CB43-848E-6C50F154D07A}"/>
              </a:ext>
            </a:extLst>
          </p:cNvPr>
          <p:cNvSpPr>
            <a:spLocks/>
          </p:cNvSpPr>
          <p:nvPr/>
        </p:nvSpPr>
        <p:spPr bwMode="auto">
          <a:xfrm>
            <a:off x="7921625"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4" name="object 58">
            <a:extLst>
              <a:ext uri="{FF2B5EF4-FFF2-40B4-BE49-F238E27FC236}">
                <a16:creationId xmlns="" xmlns:a16="http://schemas.microsoft.com/office/drawing/2014/main" id="{29421189-3D9E-C24C-A970-6E5914537623}"/>
              </a:ext>
            </a:extLst>
          </p:cNvPr>
          <p:cNvSpPr>
            <a:spLocks/>
          </p:cNvSpPr>
          <p:nvPr/>
        </p:nvSpPr>
        <p:spPr bwMode="auto">
          <a:xfrm>
            <a:off x="7980363"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5" name="object 59">
            <a:extLst>
              <a:ext uri="{FF2B5EF4-FFF2-40B4-BE49-F238E27FC236}">
                <a16:creationId xmlns="" xmlns:a16="http://schemas.microsoft.com/office/drawing/2014/main" id="{9D49EE12-F93F-1F4F-BCBF-FCE8CB5E7AF6}"/>
              </a:ext>
            </a:extLst>
          </p:cNvPr>
          <p:cNvSpPr>
            <a:spLocks/>
          </p:cNvSpPr>
          <p:nvPr/>
        </p:nvSpPr>
        <p:spPr bwMode="auto">
          <a:xfrm>
            <a:off x="8039100"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6" name="object 60">
            <a:extLst>
              <a:ext uri="{FF2B5EF4-FFF2-40B4-BE49-F238E27FC236}">
                <a16:creationId xmlns="" xmlns:a16="http://schemas.microsoft.com/office/drawing/2014/main" id="{87469B3E-37C5-6242-83FF-D8D919411167}"/>
              </a:ext>
            </a:extLst>
          </p:cNvPr>
          <p:cNvSpPr>
            <a:spLocks/>
          </p:cNvSpPr>
          <p:nvPr/>
        </p:nvSpPr>
        <p:spPr bwMode="auto">
          <a:xfrm>
            <a:off x="8099425"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7" name="object 61">
            <a:extLst>
              <a:ext uri="{FF2B5EF4-FFF2-40B4-BE49-F238E27FC236}">
                <a16:creationId xmlns="" xmlns:a16="http://schemas.microsoft.com/office/drawing/2014/main" id="{78272988-B70A-8A41-849F-0DB4C72E2C18}"/>
              </a:ext>
            </a:extLst>
          </p:cNvPr>
          <p:cNvSpPr>
            <a:spLocks/>
          </p:cNvSpPr>
          <p:nvPr/>
        </p:nvSpPr>
        <p:spPr bwMode="auto">
          <a:xfrm>
            <a:off x="8158163"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8" name="object 62">
            <a:extLst>
              <a:ext uri="{FF2B5EF4-FFF2-40B4-BE49-F238E27FC236}">
                <a16:creationId xmlns="" xmlns:a16="http://schemas.microsoft.com/office/drawing/2014/main" id="{AAB4EC39-A850-A042-ACD3-B0DD21F40AF3}"/>
              </a:ext>
            </a:extLst>
          </p:cNvPr>
          <p:cNvSpPr>
            <a:spLocks/>
          </p:cNvSpPr>
          <p:nvPr/>
        </p:nvSpPr>
        <p:spPr bwMode="auto">
          <a:xfrm>
            <a:off x="8218488"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399" name="object 63">
            <a:extLst>
              <a:ext uri="{FF2B5EF4-FFF2-40B4-BE49-F238E27FC236}">
                <a16:creationId xmlns="" xmlns:a16="http://schemas.microsoft.com/office/drawing/2014/main" id="{EB2FC457-4195-9443-AF25-579DD04AFE5F}"/>
              </a:ext>
            </a:extLst>
          </p:cNvPr>
          <p:cNvSpPr>
            <a:spLocks/>
          </p:cNvSpPr>
          <p:nvPr/>
        </p:nvSpPr>
        <p:spPr bwMode="auto">
          <a:xfrm>
            <a:off x="8277225" y="5184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0" name="object 64">
            <a:extLst>
              <a:ext uri="{FF2B5EF4-FFF2-40B4-BE49-F238E27FC236}">
                <a16:creationId xmlns="" xmlns:a16="http://schemas.microsoft.com/office/drawing/2014/main" id="{9F1A574A-DEC9-6E41-812A-65BE752E24A3}"/>
              </a:ext>
            </a:extLst>
          </p:cNvPr>
          <p:cNvSpPr>
            <a:spLocks/>
          </p:cNvSpPr>
          <p:nvPr/>
        </p:nvSpPr>
        <p:spPr bwMode="auto">
          <a:xfrm>
            <a:off x="8335963"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1" name="object 65">
            <a:extLst>
              <a:ext uri="{FF2B5EF4-FFF2-40B4-BE49-F238E27FC236}">
                <a16:creationId xmlns="" xmlns:a16="http://schemas.microsoft.com/office/drawing/2014/main" id="{4745E8D5-121D-AF4C-BDD1-9C019FFB5654}"/>
              </a:ext>
            </a:extLst>
          </p:cNvPr>
          <p:cNvSpPr>
            <a:spLocks/>
          </p:cNvSpPr>
          <p:nvPr/>
        </p:nvSpPr>
        <p:spPr bwMode="auto">
          <a:xfrm>
            <a:off x="8396288"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2" name="object 66">
            <a:extLst>
              <a:ext uri="{FF2B5EF4-FFF2-40B4-BE49-F238E27FC236}">
                <a16:creationId xmlns="" xmlns:a16="http://schemas.microsoft.com/office/drawing/2014/main" id="{2325BED9-FBC7-AC49-9EAA-82167199CF3E}"/>
              </a:ext>
            </a:extLst>
          </p:cNvPr>
          <p:cNvSpPr>
            <a:spLocks/>
          </p:cNvSpPr>
          <p:nvPr/>
        </p:nvSpPr>
        <p:spPr bwMode="auto">
          <a:xfrm>
            <a:off x="8455025"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3" name="object 67">
            <a:extLst>
              <a:ext uri="{FF2B5EF4-FFF2-40B4-BE49-F238E27FC236}">
                <a16:creationId xmlns="" xmlns:a16="http://schemas.microsoft.com/office/drawing/2014/main" id="{C10062A7-7526-5A40-93D2-659569195CA0}"/>
              </a:ext>
            </a:extLst>
          </p:cNvPr>
          <p:cNvSpPr>
            <a:spLocks/>
          </p:cNvSpPr>
          <p:nvPr/>
        </p:nvSpPr>
        <p:spPr bwMode="auto">
          <a:xfrm>
            <a:off x="8513763"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4" name="object 68">
            <a:extLst>
              <a:ext uri="{FF2B5EF4-FFF2-40B4-BE49-F238E27FC236}">
                <a16:creationId xmlns="" xmlns:a16="http://schemas.microsoft.com/office/drawing/2014/main" id="{30D88E8A-E30A-C94C-AE48-536627E79004}"/>
              </a:ext>
            </a:extLst>
          </p:cNvPr>
          <p:cNvSpPr>
            <a:spLocks/>
          </p:cNvSpPr>
          <p:nvPr/>
        </p:nvSpPr>
        <p:spPr bwMode="auto">
          <a:xfrm>
            <a:off x="8574088"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5" name="object 69">
            <a:extLst>
              <a:ext uri="{FF2B5EF4-FFF2-40B4-BE49-F238E27FC236}">
                <a16:creationId xmlns="" xmlns:a16="http://schemas.microsoft.com/office/drawing/2014/main" id="{65DBD257-88D6-B14A-8791-983EDAEE1B05}"/>
              </a:ext>
            </a:extLst>
          </p:cNvPr>
          <p:cNvSpPr>
            <a:spLocks/>
          </p:cNvSpPr>
          <p:nvPr/>
        </p:nvSpPr>
        <p:spPr bwMode="auto">
          <a:xfrm>
            <a:off x="8632825"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6" name="object 70">
            <a:extLst>
              <a:ext uri="{FF2B5EF4-FFF2-40B4-BE49-F238E27FC236}">
                <a16:creationId xmlns="" xmlns:a16="http://schemas.microsoft.com/office/drawing/2014/main" id="{CDB96C01-BC55-A847-8910-7D1520E1BC06}"/>
              </a:ext>
            </a:extLst>
          </p:cNvPr>
          <p:cNvSpPr>
            <a:spLocks/>
          </p:cNvSpPr>
          <p:nvPr/>
        </p:nvSpPr>
        <p:spPr bwMode="auto">
          <a:xfrm>
            <a:off x="8691563" y="5184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7" name="object 71">
            <a:extLst>
              <a:ext uri="{FF2B5EF4-FFF2-40B4-BE49-F238E27FC236}">
                <a16:creationId xmlns="" xmlns:a16="http://schemas.microsoft.com/office/drawing/2014/main" id="{2B0DA732-6689-234D-9162-23BAD98613CB}"/>
              </a:ext>
            </a:extLst>
          </p:cNvPr>
          <p:cNvSpPr>
            <a:spLocks/>
          </p:cNvSpPr>
          <p:nvPr/>
        </p:nvSpPr>
        <p:spPr bwMode="auto">
          <a:xfrm>
            <a:off x="8751888" y="5184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8" name="object 72">
            <a:extLst>
              <a:ext uri="{FF2B5EF4-FFF2-40B4-BE49-F238E27FC236}">
                <a16:creationId xmlns="" xmlns:a16="http://schemas.microsoft.com/office/drawing/2014/main" id="{9EC4F054-39CB-8D44-9083-1A0B2112246F}"/>
              </a:ext>
            </a:extLst>
          </p:cNvPr>
          <p:cNvSpPr>
            <a:spLocks/>
          </p:cNvSpPr>
          <p:nvPr/>
        </p:nvSpPr>
        <p:spPr bwMode="auto">
          <a:xfrm>
            <a:off x="5133975"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09" name="object 73">
            <a:extLst>
              <a:ext uri="{FF2B5EF4-FFF2-40B4-BE49-F238E27FC236}">
                <a16:creationId xmlns="" xmlns:a16="http://schemas.microsoft.com/office/drawing/2014/main" id="{2D076E92-3975-CC4B-936C-78C7DA79E473}"/>
              </a:ext>
            </a:extLst>
          </p:cNvPr>
          <p:cNvSpPr>
            <a:spLocks/>
          </p:cNvSpPr>
          <p:nvPr/>
        </p:nvSpPr>
        <p:spPr bwMode="auto">
          <a:xfrm>
            <a:off x="5194300"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0" name="object 74">
            <a:extLst>
              <a:ext uri="{FF2B5EF4-FFF2-40B4-BE49-F238E27FC236}">
                <a16:creationId xmlns="" xmlns:a16="http://schemas.microsoft.com/office/drawing/2014/main" id="{FC4DEE2E-8741-9947-B842-6BF88F90F3E1}"/>
              </a:ext>
            </a:extLst>
          </p:cNvPr>
          <p:cNvSpPr>
            <a:spLocks/>
          </p:cNvSpPr>
          <p:nvPr/>
        </p:nvSpPr>
        <p:spPr bwMode="auto">
          <a:xfrm>
            <a:off x="5253038"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1" name="object 75">
            <a:extLst>
              <a:ext uri="{FF2B5EF4-FFF2-40B4-BE49-F238E27FC236}">
                <a16:creationId xmlns="" xmlns:a16="http://schemas.microsoft.com/office/drawing/2014/main" id="{744A8648-A5F8-0E4D-B1C6-5841EC29CF02}"/>
              </a:ext>
            </a:extLst>
          </p:cNvPr>
          <p:cNvSpPr>
            <a:spLocks/>
          </p:cNvSpPr>
          <p:nvPr/>
        </p:nvSpPr>
        <p:spPr bwMode="auto">
          <a:xfrm>
            <a:off x="5311775"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2" name="object 76">
            <a:extLst>
              <a:ext uri="{FF2B5EF4-FFF2-40B4-BE49-F238E27FC236}">
                <a16:creationId xmlns="" xmlns:a16="http://schemas.microsoft.com/office/drawing/2014/main" id="{B90D21C5-565C-C14A-B696-4A8FEED8C2CD}"/>
              </a:ext>
            </a:extLst>
          </p:cNvPr>
          <p:cNvSpPr>
            <a:spLocks/>
          </p:cNvSpPr>
          <p:nvPr/>
        </p:nvSpPr>
        <p:spPr bwMode="auto">
          <a:xfrm>
            <a:off x="5372100"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3" name="object 77">
            <a:extLst>
              <a:ext uri="{FF2B5EF4-FFF2-40B4-BE49-F238E27FC236}">
                <a16:creationId xmlns="" xmlns:a16="http://schemas.microsoft.com/office/drawing/2014/main" id="{F201244C-0F0A-E041-B158-B0747782795C}"/>
              </a:ext>
            </a:extLst>
          </p:cNvPr>
          <p:cNvSpPr>
            <a:spLocks/>
          </p:cNvSpPr>
          <p:nvPr/>
        </p:nvSpPr>
        <p:spPr bwMode="auto">
          <a:xfrm>
            <a:off x="5430838"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4" name="object 78">
            <a:extLst>
              <a:ext uri="{FF2B5EF4-FFF2-40B4-BE49-F238E27FC236}">
                <a16:creationId xmlns="" xmlns:a16="http://schemas.microsoft.com/office/drawing/2014/main" id="{E4E745D0-243C-F641-997F-723749048003}"/>
              </a:ext>
            </a:extLst>
          </p:cNvPr>
          <p:cNvSpPr>
            <a:spLocks/>
          </p:cNvSpPr>
          <p:nvPr/>
        </p:nvSpPr>
        <p:spPr bwMode="auto">
          <a:xfrm>
            <a:off x="5489575"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5" name="object 79">
            <a:extLst>
              <a:ext uri="{FF2B5EF4-FFF2-40B4-BE49-F238E27FC236}">
                <a16:creationId xmlns="" xmlns:a16="http://schemas.microsoft.com/office/drawing/2014/main" id="{8080C55C-14D3-DE4D-9FEC-622A1DDD54F2}"/>
              </a:ext>
            </a:extLst>
          </p:cNvPr>
          <p:cNvSpPr>
            <a:spLocks/>
          </p:cNvSpPr>
          <p:nvPr/>
        </p:nvSpPr>
        <p:spPr bwMode="auto">
          <a:xfrm>
            <a:off x="5549900"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6" name="object 80">
            <a:extLst>
              <a:ext uri="{FF2B5EF4-FFF2-40B4-BE49-F238E27FC236}">
                <a16:creationId xmlns="" xmlns:a16="http://schemas.microsoft.com/office/drawing/2014/main" id="{F4930554-6E07-514E-B341-5981DECCE019}"/>
              </a:ext>
            </a:extLst>
          </p:cNvPr>
          <p:cNvSpPr>
            <a:spLocks/>
          </p:cNvSpPr>
          <p:nvPr/>
        </p:nvSpPr>
        <p:spPr bwMode="auto">
          <a:xfrm>
            <a:off x="5608638"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7" name="object 81">
            <a:extLst>
              <a:ext uri="{FF2B5EF4-FFF2-40B4-BE49-F238E27FC236}">
                <a16:creationId xmlns="" xmlns:a16="http://schemas.microsoft.com/office/drawing/2014/main" id="{8DC0C601-93B0-8E48-A42F-6AEDA23249A0}"/>
              </a:ext>
            </a:extLst>
          </p:cNvPr>
          <p:cNvSpPr>
            <a:spLocks/>
          </p:cNvSpPr>
          <p:nvPr/>
        </p:nvSpPr>
        <p:spPr bwMode="auto">
          <a:xfrm>
            <a:off x="5667375"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8" name="object 82">
            <a:extLst>
              <a:ext uri="{FF2B5EF4-FFF2-40B4-BE49-F238E27FC236}">
                <a16:creationId xmlns="" xmlns:a16="http://schemas.microsoft.com/office/drawing/2014/main" id="{CA4F4080-4440-5E42-9005-1C638074C45B}"/>
              </a:ext>
            </a:extLst>
          </p:cNvPr>
          <p:cNvSpPr>
            <a:spLocks/>
          </p:cNvSpPr>
          <p:nvPr/>
        </p:nvSpPr>
        <p:spPr bwMode="auto">
          <a:xfrm>
            <a:off x="5727700"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19" name="object 83">
            <a:extLst>
              <a:ext uri="{FF2B5EF4-FFF2-40B4-BE49-F238E27FC236}">
                <a16:creationId xmlns="" xmlns:a16="http://schemas.microsoft.com/office/drawing/2014/main" id="{9F2C5569-EF07-2E49-8EE3-B869DEC7028D}"/>
              </a:ext>
            </a:extLst>
          </p:cNvPr>
          <p:cNvSpPr>
            <a:spLocks/>
          </p:cNvSpPr>
          <p:nvPr/>
        </p:nvSpPr>
        <p:spPr bwMode="auto">
          <a:xfrm>
            <a:off x="5786438"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0" name="object 84">
            <a:extLst>
              <a:ext uri="{FF2B5EF4-FFF2-40B4-BE49-F238E27FC236}">
                <a16:creationId xmlns="" xmlns:a16="http://schemas.microsoft.com/office/drawing/2014/main" id="{47827322-F19D-5F4F-B678-CDE4470A7395}"/>
              </a:ext>
            </a:extLst>
          </p:cNvPr>
          <p:cNvSpPr>
            <a:spLocks/>
          </p:cNvSpPr>
          <p:nvPr/>
        </p:nvSpPr>
        <p:spPr bwMode="auto">
          <a:xfrm>
            <a:off x="5846763"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1" name="object 85">
            <a:extLst>
              <a:ext uri="{FF2B5EF4-FFF2-40B4-BE49-F238E27FC236}">
                <a16:creationId xmlns="" xmlns:a16="http://schemas.microsoft.com/office/drawing/2014/main" id="{9C915FE3-2C47-FE40-B19A-49B9EF4DAA1A}"/>
              </a:ext>
            </a:extLst>
          </p:cNvPr>
          <p:cNvSpPr>
            <a:spLocks/>
          </p:cNvSpPr>
          <p:nvPr/>
        </p:nvSpPr>
        <p:spPr bwMode="auto">
          <a:xfrm>
            <a:off x="5905500"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2" name="object 86">
            <a:extLst>
              <a:ext uri="{FF2B5EF4-FFF2-40B4-BE49-F238E27FC236}">
                <a16:creationId xmlns="" xmlns:a16="http://schemas.microsoft.com/office/drawing/2014/main" id="{3E6078A1-E1B2-3942-98FA-814C8361F5BD}"/>
              </a:ext>
            </a:extLst>
          </p:cNvPr>
          <p:cNvSpPr>
            <a:spLocks/>
          </p:cNvSpPr>
          <p:nvPr/>
        </p:nvSpPr>
        <p:spPr bwMode="auto">
          <a:xfrm>
            <a:off x="5964238" y="4867275"/>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3" name="object 87">
            <a:extLst>
              <a:ext uri="{FF2B5EF4-FFF2-40B4-BE49-F238E27FC236}">
                <a16:creationId xmlns="" xmlns:a16="http://schemas.microsoft.com/office/drawing/2014/main" id="{0D141C50-C9D5-5C42-9AD3-13ED206B01CC}"/>
              </a:ext>
            </a:extLst>
          </p:cNvPr>
          <p:cNvSpPr>
            <a:spLocks/>
          </p:cNvSpPr>
          <p:nvPr/>
        </p:nvSpPr>
        <p:spPr bwMode="auto">
          <a:xfrm>
            <a:off x="6024563"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4" name="object 88">
            <a:extLst>
              <a:ext uri="{FF2B5EF4-FFF2-40B4-BE49-F238E27FC236}">
                <a16:creationId xmlns="" xmlns:a16="http://schemas.microsoft.com/office/drawing/2014/main" id="{65E0A124-4395-DF4B-BBFD-C853E770768C}"/>
              </a:ext>
            </a:extLst>
          </p:cNvPr>
          <p:cNvSpPr>
            <a:spLocks/>
          </p:cNvSpPr>
          <p:nvPr/>
        </p:nvSpPr>
        <p:spPr bwMode="auto">
          <a:xfrm>
            <a:off x="6083300"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5" name="object 89">
            <a:extLst>
              <a:ext uri="{FF2B5EF4-FFF2-40B4-BE49-F238E27FC236}">
                <a16:creationId xmlns="" xmlns:a16="http://schemas.microsoft.com/office/drawing/2014/main" id="{2390C6B7-57AC-3E4C-B632-684E0845EE18}"/>
              </a:ext>
            </a:extLst>
          </p:cNvPr>
          <p:cNvSpPr>
            <a:spLocks/>
          </p:cNvSpPr>
          <p:nvPr/>
        </p:nvSpPr>
        <p:spPr bwMode="auto">
          <a:xfrm>
            <a:off x="6142038"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6" name="object 90">
            <a:extLst>
              <a:ext uri="{FF2B5EF4-FFF2-40B4-BE49-F238E27FC236}">
                <a16:creationId xmlns="" xmlns:a16="http://schemas.microsoft.com/office/drawing/2014/main" id="{88E4EA3E-38C9-634C-88FD-87A2A40BC18E}"/>
              </a:ext>
            </a:extLst>
          </p:cNvPr>
          <p:cNvSpPr>
            <a:spLocks/>
          </p:cNvSpPr>
          <p:nvPr/>
        </p:nvSpPr>
        <p:spPr bwMode="auto">
          <a:xfrm>
            <a:off x="6202363"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7" name="object 91">
            <a:extLst>
              <a:ext uri="{FF2B5EF4-FFF2-40B4-BE49-F238E27FC236}">
                <a16:creationId xmlns="" xmlns:a16="http://schemas.microsoft.com/office/drawing/2014/main" id="{AECF6EEA-B6BC-714F-8917-41D1529B4CD2}"/>
              </a:ext>
            </a:extLst>
          </p:cNvPr>
          <p:cNvSpPr>
            <a:spLocks/>
          </p:cNvSpPr>
          <p:nvPr/>
        </p:nvSpPr>
        <p:spPr bwMode="auto">
          <a:xfrm>
            <a:off x="6261100"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8" name="object 92">
            <a:extLst>
              <a:ext uri="{FF2B5EF4-FFF2-40B4-BE49-F238E27FC236}">
                <a16:creationId xmlns="" xmlns:a16="http://schemas.microsoft.com/office/drawing/2014/main" id="{52DC1027-C6A9-2E48-BEDE-157634C8D653}"/>
              </a:ext>
            </a:extLst>
          </p:cNvPr>
          <p:cNvSpPr>
            <a:spLocks/>
          </p:cNvSpPr>
          <p:nvPr/>
        </p:nvSpPr>
        <p:spPr bwMode="auto">
          <a:xfrm>
            <a:off x="6319838"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29" name="object 93">
            <a:extLst>
              <a:ext uri="{FF2B5EF4-FFF2-40B4-BE49-F238E27FC236}">
                <a16:creationId xmlns="" xmlns:a16="http://schemas.microsoft.com/office/drawing/2014/main" id="{24B49DDB-BB51-9946-B3DB-6740D9C15F34}"/>
              </a:ext>
            </a:extLst>
          </p:cNvPr>
          <p:cNvSpPr>
            <a:spLocks/>
          </p:cNvSpPr>
          <p:nvPr/>
        </p:nvSpPr>
        <p:spPr bwMode="auto">
          <a:xfrm>
            <a:off x="6380163"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0" name="object 94">
            <a:extLst>
              <a:ext uri="{FF2B5EF4-FFF2-40B4-BE49-F238E27FC236}">
                <a16:creationId xmlns="" xmlns:a16="http://schemas.microsoft.com/office/drawing/2014/main" id="{C8D07F5B-E400-F940-93CD-E50666591DEE}"/>
              </a:ext>
            </a:extLst>
          </p:cNvPr>
          <p:cNvSpPr>
            <a:spLocks/>
          </p:cNvSpPr>
          <p:nvPr/>
        </p:nvSpPr>
        <p:spPr bwMode="auto">
          <a:xfrm>
            <a:off x="6438900"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1" name="object 95">
            <a:extLst>
              <a:ext uri="{FF2B5EF4-FFF2-40B4-BE49-F238E27FC236}">
                <a16:creationId xmlns="" xmlns:a16="http://schemas.microsoft.com/office/drawing/2014/main" id="{42992708-9E75-E94F-B322-DCD3212BF066}"/>
              </a:ext>
            </a:extLst>
          </p:cNvPr>
          <p:cNvSpPr>
            <a:spLocks/>
          </p:cNvSpPr>
          <p:nvPr/>
        </p:nvSpPr>
        <p:spPr bwMode="auto">
          <a:xfrm>
            <a:off x="6497638"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2" name="object 96">
            <a:extLst>
              <a:ext uri="{FF2B5EF4-FFF2-40B4-BE49-F238E27FC236}">
                <a16:creationId xmlns="" xmlns:a16="http://schemas.microsoft.com/office/drawing/2014/main" id="{9D35376E-0E9D-A946-BBAD-67E46A15BE29}"/>
              </a:ext>
            </a:extLst>
          </p:cNvPr>
          <p:cNvSpPr>
            <a:spLocks/>
          </p:cNvSpPr>
          <p:nvPr/>
        </p:nvSpPr>
        <p:spPr bwMode="auto">
          <a:xfrm>
            <a:off x="6557963"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3" name="object 97">
            <a:extLst>
              <a:ext uri="{FF2B5EF4-FFF2-40B4-BE49-F238E27FC236}">
                <a16:creationId xmlns="" xmlns:a16="http://schemas.microsoft.com/office/drawing/2014/main" id="{34CCD0CA-84B5-5641-90BE-3D7BDA82F68B}"/>
              </a:ext>
            </a:extLst>
          </p:cNvPr>
          <p:cNvSpPr>
            <a:spLocks/>
          </p:cNvSpPr>
          <p:nvPr/>
        </p:nvSpPr>
        <p:spPr bwMode="auto">
          <a:xfrm>
            <a:off x="6616700"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4" name="object 98">
            <a:extLst>
              <a:ext uri="{FF2B5EF4-FFF2-40B4-BE49-F238E27FC236}">
                <a16:creationId xmlns="" xmlns:a16="http://schemas.microsoft.com/office/drawing/2014/main" id="{5ED18DB6-1F51-0B4A-AAAC-A31349E0FFB4}"/>
              </a:ext>
            </a:extLst>
          </p:cNvPr>
          <p:cNvSpPr>
            <a:spLocks/>
          </p:cNvSpPr>
          <p:nvPr/>
        </p:nvSpPr>
        <p:spPr bwMode="auto">
          <a:xfrm>
            <a:off x="6675438"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5" name="object 99">
            <a:extLst>
              <a:ext uri="{FF2B5EF4-FFF2-40B4-BE49-F238E27FC236}">
                <a16:creationId xmlns="" xmlns:a16="http://schemas.microsoft.com/office/drawing/2014/main" id="{C0494E51-EE47-FE49-9F69-160F73C0FE18}"/>
              </a:ext>
            </a:extLst>
          </p:cNvPr>
          <p:cNvSpPr>
            <a:spLocks/>
          </p:cNvSpPr>
          <p:nvPr/>
        </p:nvSpPr>
        <p:spPr bwMode="auto">
          <a:xfrm>
            <a:off x="6735763"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6" name="object 100">
            <a:extLst>
              <a:ext uri="{FF2B5EF4-FFF2-40B4-BE49-F238E27FC236}">
                <a16:creationId xmlns="" xmlns:a16="http://schemas.microsoft.com/office/drawing/2014/main" id="{875CA49E-CE1E-E149-B487-BF6CBFB2DCA9}"/>
              </a:ext>
            </a:extLst>
          </p:cNvPr>
          <p:cNvSpPr>
            <a:spLocks/>
          </p:cNvSpPr>
          <p:nvPr/>
        </p:nvSpPr>
        <p:spPr bwMode="auto">
          <a:xfrm>
            <a:off x="6794500"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7" name="object 101">
            <a:extLst>
              <a:ext uri="{FF2B5EF4-FFF2-40B4-BE49-F238E27FC236}">
                <a16:creationId xmlns="" xmlns:a16="http://schemas.microsoft.com/office/drawing/2014/main" id="{B0BAC300-B2E1-914F-9BAB-ED62B26725FB}"/>
              </a:ext>
            </a:extLst>
          </p:cNvPr>
          <p:cNvSpPr>
            <a:spLocks/>
          </p:cNvSpPr>
          <p:nvPr/>
        </p:nvSpPr>
        <p:spPr bwMode="auto">
          <a:xfrm>
            <a:off x="6853238"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8" name="object 102">
            <a:extLst>
              <a:ext uri="{FF2B5EF4-FFF2-40B4-BE49-F238E27FC236}">
                <a16:creationId xmlns="" xmlns:a16="http://schemas.microsoft.com/office/drawing/2014/main" id="{9F64B074-2980-5D4A-8B18-08EA5ED10EBF}"/>
              </a:ext>
            </a:extLst>
          </p:cNvPr>
          <p:cNvSpPr>
            <a:spLocks/>
          </p:cNvSpPr>
          <p:nvPr/>
        </p:nvSpPr>
        <p:spPr bwMode="auto">
          <a:xfrm>
            <a:off x="6913563"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39" name="object 103">
            <a:extLst>
              <a:ext uri="{FF2B5EF4-FFF2-40B4-BE49-F238E27FC236}">
                <a16:creationId xmlns="" xmlns:a16="http://schemas.microsoft.com/office/drawing/2014/main" id="{3F05A74E-C63D-704D-9600-B12BE68ACF61}"/>
              </a:ext>
            </a:extLst>
          </p:cNvPr>
          <p:cNvSpPr>
            <a:spLocks/>
          </p:cNvSpPr>
          <p:nvPr/>
        </p:nvSpPr>
        <p:spPr bwMode="auto">
          <a:xfrm>
            <a:off x="6972300"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0" name="object 104">
            <a:extLst>
              <a:ext uri="{FF2B5EF4-FFF2-40B4-BE49-F238E27FC236}">
                <a16:creationId xmlns="" xmlns:a16="http://schemas.microsoft.com/office/drawing/2014/main" id="{8291FFE9-B44C-1D49-AB4E-F0367C1EB9A0}"/>
              </a:ext>
            </a:extLst>
          </p:cNvPr>
          <p:cNvSpPr>
            <a:spLocks/>
          </p:cNvSpPr>
          <p:nvPr/>
        </p:nvSpPr>
        <p:spPr bwMode="auto">
          <a:xfrm>
            <a:off x="7032625"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1" name="object 105">
            <a:extLst>
              <a:ext uri="{FF2B5EF4-FFF2-40B4-BE49-F238E27FC236}">
                <a16:creationId xmlns="" xmlns:a16="http://schemas.microsoft.com/office/drawing/2014/main" id="{6B492782-7E25-514E-9EB8-FBC95DBE7219}"/>
              </a:ext>
            </a:extLst>
          </p:cNvPr>
          <p:cNvSpPr>
            <a:spLocks/>
          </p:cNvSpPr>
          <p:nvPr/>
        </p:nvSpPr>
        <p:spPr bwMode="auto">
          <a:xfrm>
            <a:off x="7091363"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2" name="object 106">
            <a:extLst>
              <a:ext uri="{FF2B5EF4-FFF2-40B4-BE49-F238E27FC236}">
                <a16:creationId xmlns="" xmlns:a16="http://schemas.microsoft.com/office/drawing/2014/main" id="{95BC8630-25D8-F34D-8188-9ABC059D377D}"/>
              </a:ext>
            </a:extLst>
          </p:cNvPr>
          <p:cNvSpPr>
            <a:spLocks/>
          </p:cNvSpPr>
          <p:nvPr/>
        </p:nvSpPr>
        <p:spPr bwMode="auto">
          <a:xfrm>
            <a:off x="7150100"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3" name="object 107">
            <a:extLst>
              <a:ext uri="{FF2B5EF4-FFF2-40B4-BE49-F238E27FC236}">
                <a16:creationId xmlns="" xmlns:a16="http://schemas.microsoft.com/office/drawing/2014/main" id="{D0E2D7EC-5991-A94D-9EE9-09D5CFC044FC}"/>
              </a:ext>
            </a:extLst>
          </p:cNvPr>
          <p:cNvSpPr>
            <a:spLocks/>
          </p:cNvSpPr>
          <p:nvPr/>
        </p:nvSpPr>
        <p:spPr bwMode="auto">
          <a:xfrm>
            <a:off x="7210425"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4" name="object 108">
            <a:extLst>
              <a:ext uri="{FF2B5EF4-FFF2-40B4-BE49-F238E27FC236}">
                <a16:creationId xmlns="" xmlns:a16="http://schemas.microsoft.com/office/drawing/2014/main" id="{44B582FE-5B21-EB45-AA91-9791B419A2EF}"/>
              </a:ext>
            </a:extLst>
          </p:cNvPr>
          <p:cNvSpPr>
            <a:spLocks/>
          </p:cNvSpPr>
          <p:nvPr/>
        </p:nvSpPr>
        <p:spPr bwMode="auto">
          <a:xfrm>
            <a:off x="7269163"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5" name="object 109">
            <a:extLst>
              <a:ext uri="{FF2B5EF4-FFF2-40B4-BE49-F238E27FC236}">
                <a16:creationId xmlns="" xmlns:a16="http://schemas.microsoft.com/office/drawing/2014/main" id="{95648D5D-A72A-6E4B-9F9C-7DBFF57A8BFF}"/>
              </a:ext>
            </a:extLst>
          </p:cNvPr>
          <p:cNvSpPr>
            <a:spLocks/>
          </p:cNvSpPr>
          <p:nvPr/>
        </p:nvSpPr>
        <p:spPr bwMode="auto">
          <a:xfrm>
            <a:off x="7327900" y="4867275"/>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6" name="object 110">
            <a:extLst>
              <a:ext uri="{FF2B5EF4-FFF2-40B4-BE49-F238E27FC236}">
                <a16:creationId xmlns="" xmlns:a16="http://schemas.microsoft.com/office/drawing/2014/main" id="{7BE333E2-19D4-8945-AA64-CE47B806CAB9}"/>
              </a:ext>
            </a:extLst>
          </p:cNvPr>
          <p:cNvSpPr>
            <a:spLocks/>
          </p:cNvSpPr>
          <p:nvPr/>
        </p:nvSpPr>
        <p:spPr bwMode="auto">
          <a:xfrm>
            <a:off x="7388225"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7" name="object 111">
            <a:extLst>
              <a:ext uri="{FF2B5EF4-FFF2-40B4-BE49-F238E27FC236}">
                <a16:creationId xmlns="" xmlns:a16="http://schemas.microsoft.com/office/drawing/2014/main" id="{F11EE34D-DCA9-D341-BBE1-EA7E258374CC}"/>
              </a:ext>
            </a:extLst>
          </p:cNvPr>
          <p:cNvSpPr>
            <a:spLocks/>
          </p:cNvSpPr>
          <p:nvPr/>
        </p:nvSpPr>
        <p:spPr bwMode="auto">
          <a:xfrm>
            <a:off x="7446963"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8" name="object 112">
            <a:extLst>
              <a:ext uri="{FF2B5EF4-FFF2-40B4-BE49-F238E27FC236}">
                <a16:creationId xmlns="" xmlns:a16="http://schemas.microsoft.com/office/drawing/2014/main" id="{35746594-F699-4E45-BA56-3C5B9D628130}"/>
              </a:ext>
            </a:extLst>
          </p:cNvPr>
          <p:cNvSpPr>
            <a:spLocks/>
          </p:cNvSpPr>
          <p:nvPr/>
        </p:nvSpPr>
        <p:spPr bwMode="auto">
          <a:xfrm>
            <a:off x="7505700"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49" name="object 113">
            <a:extLst>
              <a:ext uri="{FF2B5EF4-FFF2-40B4-BE49-F238E27FC236}">
                <a16:creationId xmlns="" xmlns:a16="http://schemas.microsoft.com/office/drawing/2014/main" id="{74502B53-96D0-DD44-AF03-EB3E1A67DECC}"/>
              </a:ext>
            </a:extLst>
          </p:cNvPr>
          <p:cNvSpPr>
            <a:spLocks/>
          </p:cNvSpPr>
          <p:nvPr/>
        </p:nvSpPr>
        <p:spPr bwMode="auto">
          <a:xfrm>
            <a:off x="7566025"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0" name="object 114">
            <a:extLst>
              <a:ext uri="{FF2B5EF4-FFF2-40B4-BE49-F238E27FC236}">
                <a16:creationId xmlns="" xmlns:a16="http://schemas.microsoft.com/office/drawing/2014/main" id="{22EA62E4-93C4-A04B-B882-450B864B4D8F}"/>
              </a:ext>
            </a:extLst>
          </p:cNvPr>
          <p:cNvSpPr>
            <a:spLocks/>
          </p:cNvSpPr>
          <p:nvPr/>
        </p:nvSpPr>
        <p:spPr bwMode="auto">
          <a:xfrm>
            <a:off x="7624763"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1" name="object 115">
            <a:extLst>
              <a:ext uri="{FF2B5EF4-FFF2-40B4-BE49-F238E27FC236}">
                <a16:creationId xmlns="" xmlns:a16="http://schemas.microsoft.com/office/drawing/2014/main" id="{D311FBC2-55BC-4847-B0F5-AFDEFA6B8460}"/>
              </a:ext>
            </a:extLst>
          </p:cNvPr>
          <p:cNvSpPr>
            <a:spLocks/>
          </p:cNvSpPr>
          <p:nvPr/>
        </p:nvSpPr>
        <p:spPr bwMode="auto">
          <a:xfrm>
            <a:off x="7683500" y="4867275"/>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2" name="object 116">
            <a:extLst>
              <a:ext uri="{FF2B5EF4-FFF2-40B4-BE49-F238E27FC236}">
                <a16:creationId xmlns="" xmlns:a16="http://schemas.microsoft.com/office/drawing/2014/main" id="{78EF8120-0AC5-7549-B283-10411C7850EE}"/>
              </a:ext>
            </a:extLst>
          </p:cNvPr>
          <p:cNvSpPr>
            <a:spLocks/>
          </p:cNvSpPr>
          <p:nvPr/>
        </p:nvSpPr>
        <p:spPr bwMode="auto">
          <a:xfrm>
            <a:off x="7743825"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3" name="object 117">
            <a:extLst>
              <a:ext uri="{FF2B5EF4-FFF2-40B4-BE49-F238E27FC236}">
                <a16:creationId xmlns="" xmlns:a16="http://schemas.microsoft.com/office/drawing/2014/main" id="{66A3344F-33A2-A147-B621-9232C5773C31}"/>
              </a:ext>
            </a:extLst>
          </p:cNvPr>
          <p:cNvSpPr>
            <a:spLocks/>
          </p:cNvSpPr>
          <p:nvPr/>
        </p:nvSpPr>
        <p:spPr bwMode="auto">
          <a:xfrm>
            <a:off x="7802563"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4" name="object 118">
            <a:extLst>
              <a:ext uri="{FF2B5EF4-FFF2-40B4-BE49-F238E27FC236}">
                <a16:creationId xmlns="" xmlns:a16="http://schemas.microsoft.com/office/drawing/2014/main" id="{92BB5993-6C11-E54A-BD82-3AF51C308DAB}"/>
              </a:ext>
            </a:extLst>
          </p:cNvPr>
          <p:cNvSpPr>
            <a:spLocks/>
          </p:cNvSpPr>
          <p:nvPr/>
        </p:nvSpPr>
        <p:spPr bwMode="auto">
          <a:xfrm>
            <a:off x="7861300"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5" name="object 119">
            <a:extLst>
              <a:ext uri="{FF2B5EF4-FFF2-40B4-BE49-F238E27FC236}">
                <a16:creationId xmlns="" xmlns:a16="http://schemas.microsoft.com/office/drawing/2014/main" id="{EAEF8383-FDA5-F046-9B6E-F0FC8543BCCA}"/>
              </a:ext>
            </a:extLst>
          </p:cNvPr>
          <p:cNvSpPr>
            <a:spLocks/>
          </p:cNvSpPr>
          <p:nvPr/>
        </p:nvSpPr>
        <p:spPr bwMode="auto">
          <a:xfrm>
            <a:off x="7921625"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6" name="object 120">
            <a:extLst>
              <a:ext uri="{FF2B5EF4-FFF2-40B4-BE49-F238E27FC236}">
                <a16:creationId xmlns="" xmlns:a16="http://schemas.microsoft.com/office/drawing/2014/main" id="{38DB5F46-133D-4147-BE7B-A972B369AE9F}"/>
              </a:ext>
            </a:extLst>
          </p:cNvPr>
          <p:cNvSpPr>
            <a:spLocks/>
          </p:cNvSpPr>
          <p:nvPr/>
        </p:nvSpPr>
        <p:spPr bwMode="auto">
          <a:xfrm>
            <a:off x="7980363"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7" name="object 121">
            <a:extLst>
              <a:ext uri="{FF2B5EF4-FFF2-40B4-BE49-F238E27FC236}">
                <a16:creationId xmlns="" xmlns:a16="http://schemas.microsoft.com/office/drawing/2014/main" id="{71A16E88-D4FC-0C48-9360-2BFE4AE1F29A}"/>
              </a:ext>
            </a:extLst>
          </p:cNvPr>
          <p:cNvSpPr>
            <a:spLocks/>
          </p:cNvSpPr>
          <p:nvPr/>
        </p:nvSpPr>
        <p:spPr bwMode="auto">
          <a:xfrm>
            <a:off x="8039100"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8" name="object 122">
            <a:extLst>
              <a:ext uri="{FF2B5EF4-FFF2-40B4-BE49-F238E27FC236}">
                <a16:creationId xmlns="" xmlns:a16="http://schemas.microsoft.com/office/drawing/2014/main" id="{120952E9-FD55-3547-A584-5E6326041AA5}"/>
              </a:ext>
            </a:extLst>
          </p:cNvPr>
          <p:cNvSpPr>
            <a:spLocks/>
          </p:cNvSpPr>
          <p:nvPr/>
        </p:nvSpPr>
        <p:spPr bwMode="auto">
          <a:xfrm>
            <a:off x="8099425"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59" name="object 123">
            <a:extLst>
              <a:ext uri="{FF2B5EF4-FFF2-40B4-BE49-F238E27FC236}">
                <a16:creationId xmlns="" xmlns:a16="http://schemas.microsoft.com/office/drawing/2014/main" id="{0003D7E0-F2A1-1F48-A5FF-5EEB79467CC9}"/>
              </a:ext>
            </a:extLst>
          </p:cNvPr>
          <p:cNvSpPr>
            <a:spLocks/>
          </p:cNvSpPr>
          <p:nvPr/>
        </p:nvSpPr>
        <p:spPr bwMode="auto">
          <a:xfrm>
            <a:off x="8158163"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0" name="object 124">
            <a:extLst>
              <a:ext uri="{FF2B5EF4-FFF2-40B4-BE49-F238E27FC236}">
                <a16:creationId xmlns="" xmlns:a16="http://schemas.microsoft.com/office/drawing/2014/main" id="{51BF531E-2102-F64E-903F-577F76E7EF1E}"/>
              </a:ext>
            </a:extLst>
          </p:cNvPr>
          <p:cNvSpPr>
            <a:spLocks/>
          </p:cNvSpPr>
          <p:nvPr/>
        </p:nvSpPr>
        <p:spPr bwMode="auto">
          <a:xfrm>
            <a:off x="8218488"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1" name="object 125">
            <a:extLst>
              <a:ext uri="{FF2B5EF4-FFF2-40B4-BE49-F238E27FC236}">
                <a16:creationId xmlns="" xmlns:a16="http://schemas.microsoft.com/office/drawing/2014/main" id="{28E59BA7-1FA0-CC47-B495-E9AD22DB3A59}"/>
              </a:ext>
            </a:extLst>
          </p:cNvPr>
          <p:cNvSpPr>
            <a:spLocks/>
          </p:cNvSpPr>
          <p:nvPr/>
        </p:nvSpPr>
        <p:spPr bwMode="auto">
          <a:xfrm>
            <a:off x="8277225" y="48672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2" name="object 126">
            <a:extLst>
              <a:ext uri="{FF2B5EF4-FFF2-40B4-BE49-F238E27FC236}">
                <a16:creationId xmlns="" xmlns:a16="http://schemas.microsoft.com/office/drawing/2014/main" id="{780C3731-DBB3-BC41-82E8-9FADF8039368}"/>
              </a:ext>
            </a:extLst>
          </p:cNvPr>
          <p:cNvSpPr>
            <a:spLocks/>
          </p:cNvSpPr>
          <p:nvPr/>
        </p:nvSpPr>
        <p:spPr bwMode="auto">
          <a:xfrm>
            <a:off x="8335963"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3" name="object 127">
            <a:extLst>
              <a:ext uri="{FF2B5EF4-FFF2-40B4-BE49-F238E27FC236}">
                <a16:creationId xmlns="" xmlns:a16="http://schemas.microsoft.com/office/drawing/2014/main" id="{9769EBF8-3103-9348-B030-E4DA095D76B2}"/>
              </a:ext>
            </a:extLst>
          </p:cNvPr>
          <p:cNvSpPr>
            <a:spLocks/>
          </p:cNvSpPr>
          <p:nvPr/>
        </p:nvSpPr>
        <p:spPr bwMode="auto">
          <a:xfrm>
            <a:off x="8396288"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4" name="object 128">
            <a:extLst>
              <a:ext uri="{FF2B5EF4-FFF2-40B4-BE49-F238E27FC236}">
                <a16:creationId xmlns="" xmlns:a16="http://schemas.microsoft.com/office/drawing/2014/main" id="{9A70C43D-CC88-1243-BFA2-44C7DB628A0E}"/>
              </a:ext>
            </a:extLst>
          </p:cNvPr>
          <p:cNvSpPr>
            <a:spLocks/>
          </p:cNvSpPr>
          <p:nvPr/>
        </p:nvSpPr>
        <p:spPr bwMode="auto">
          <a:xfrm>
            <a:off x="8455025"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5" name="object 129">
            <a:extLst>
              <a:ext uri="{FF2B5EF4-FFF2-40B4-BE49-F238E27FC236}">
                <a16:creationId xmlns="" xmlns:a16="http://schemas.microsoft.com/office/drawing/2014/main" id="{E5608429-9E8B-3B46-8633-314007A92E9A}"/>
              </a:ext>
            </a:extLst>
          </p:cNvPr>
          <p:cNvSpPr>
            <a:spLocks/>
          </p:cNvSpPr>
          <p:nvPr/>
        </p:nvSpPr>
        <p:spPr bwMode="auto">
          <a:xfrm>
            <a:off x="8513763"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6" name="object 130">
            <a:extLst>
              <a:ext uri="{FF2B5EF4-FFF2-40B4-BE49-F238E27FC236}">
                <a16:creationId xmlns="" xmlns:a16="http://schemas.microsoft.com/office/drawing/2014/main" id="{2F15065D-6064-0844-99C2-56FDD058067E}"/>
              </a:ext>
            </a:extLst>
          </p:cNvPr>
          <p:cNvSpPr>
            <a:spLocks/>
          </p:cNvSpPr>
          <p:nvPr/>
        </p:nvSpPr>
        <p:spPr bwMode="auto">
          <a:xfrm>
            <a:off x="8574088"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7" name="object 131">
            <a:extLst>
              <a:ext uri="{FF2B5EF4-FFF2-40B4-BE49-F238E27FC236}">
                <a16:creationId xmlns="" xmlns:a16="http://schemas.microsoft.com/office/drawing/2014/main" id="{84296C5E-682B-584F-9576-C100B197A3DA}"/>
              </a:ext>
            </a:extLst>
          </p:cNvPr>
          <p:cNvSpPr>
            <a:spLocks/>
          </p:cNvSpPr>
          <p:nvPr/>
        </p:nvSpPr>
        <p:spPr bwMode="auto">
          <a:xfrm>
            <a:off x="8632825"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8" name="object 132">
            <a:extLst>
              <a:ext uri="{FF2B5EF4-FFF2-40B4-BE49-F238E27FC236}">
                <a16:creationId xmlns="" xmlns:a16="http://schemas.microsoft.com/office/drawing/2014/main" id="{B9E267C3-1CE2-D547-A280-F557443FB1AD}"/>
              </a:ext>
            </a:extLst>
          </p:cNvPr>
          <p:cNvSpPr>
            <a:spLocks/>
          </p:cNvSpPr>
          <p:nvPr/>
        </p:nvSpPr>
        <p:spPr bwMode="auto">
          <a:xfrm>
            <a:off x="8691563" y="48672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69" name="object 133">
            <a:extLst>
              <a:ext uri="{FF2B5EF4-FFF2-40B4-BE49-F238E27FC236}">
                <a16:creationId xmlns="" xmlns:a16="http://schemas.microsoft.com/office/drawing/2014/main" id="{DD1DEAE5-1AC0-5B49-9837-23C30F9E5929}"/>
              </a:ext>
            </a:extLst>
          </p:cNvPr>
          <p:cNvSpPr>
            <a:spLocks/>
          </p:cNvSpPr>
          <p:nvPr/>
        </p:nvSpPr>
        <p:spPr bwMode="auto">
          <a:xfrm>
            <a:off x="8751888" y="48672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0" name="object 134">
            <a:extLst>
              <a:ext uri="{FF2B5EF4-FFF2-40B4-BE49-F238E27FC236}">
                <a16:creationId xmlns="" xmlns:a16="http://schemas.microsoft.com/office/drawing/2014/main" id="{169A8300-2298-6D47-AB68-E7CB1AAFDFA3}"/>
              </a:ext>
            </a:extLst>
          </p:cNvPr>
          <p:cNvSpPr>
            <a:spLocks/>
          </p:cNvSpPr>
          <p:nvPr/>
        </p:nvSpPr>
        <p:spPr bwMode="auto">
          <a:xfrm>
            <a:off x="5133975"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1" name="object 135">
            <a:extLst>
              <a:ext uri="{FF2B5EF4-FFF2-40B4-BE49-F238E27FC236}">
                <a16:creationId xmlns="" xmlns:a16="http://schemas.microsoft.com/office/drawing/2014/main" id="{02AE0625-6A47-4B47-AFC7-A2E1635DFD35}"/>
              </a:ext>
            </a:extLst>
          </p:cNvPr>
          <p:cNvSpPr>
            <a:spLocks/>
          </p:cNvSpPr>
          <p:nvPr/>
        </p:nvSpPr>
        <p:spPr bwMode="auto">
          <a:xfrm>
            <a:off x="5194300"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2" name="object 136">
            <a:extLst>
              <a:ext uri="{FF2B5EF4-FFF2-40B4-BE49-F238E27FC236}">
                <a16:creationId xmlns="" xmlns:a16="http://schemas.microsoft.com/office/drawing/2014/main" id="{D1C4782E-6D3E-6240-BA16-D635357751FD}"/>
              </a:ext>
            </a:extLst>
          </p:cNvPr>
          <p:cNvSpPr>
            <a:spLocks/>
          </p:cNvSpPr>
          <p:nvPr/>
        </p:nvSpPr>
        <p:spPr bwMode="auto">
          <a:xfrm>
            <a:off x="5253038"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3" name="object 137">
            <a:extLst>
              <a:ext uri="{FF2B5EF4-FFF2-40B4-BE49-F238E27FC236}">
                <a16:creationId xmlns="" xmlns:a16="http://schemas.microsoft.com/office/drawing/2014/main" id="{4BC40817-C794-4E47-8E2A-918D434F1411}"/>
              </a:ext>
            </a:extLst>
          </p:cNvPr>
          <p:cNvSpPr>
            <a:spLocks/>
          </p:cNvSpPr>
          <p:nvPr/>
        </p:nvSpPr>
        <p:spPr bwMode="auto">
          <a:xfrm>
            <a:off x="5311775"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4" name="object 138">
            <a:extLst>
              <a:ext uri="{FF2B5EF4-FFF2-40B4-BE49-F238E27FC236}">
                <a16:creationId xmlns="" xmlns:a16="http://schemas.microsoft.com/office/drawing/2014/main" id="{0112CDA7-B5D5-AE45-AF30-DDDDC22D255F}"/>
              </a:ext>
            </a:extLst>
          </p:cNvPr>
          <p:cNvSpPr>
            <a:spLocks/>
          </p:cNvSpPr>
          <p:nvPr/>
        </p:nvSpPr>
        <p:spPr bwMode="auto">
          <a:xfrm>
            <a:off x="5372100"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5" name="object 139">
            <a:extLst>
              <a:ext uri="{FF2B5EF4-FFF2-40B4-BE49-F238E27FC236}">
                <a16:creationId xmlns="" xmlns:a16="http://schemas.microsoft.com/office/drawing/2014/main" id="{E2CFF153-190D-1349-8A19-C083CD8DCC06}"/>
              </a:ext>
            </a:extLst>
          </p:cNvPr>
          <p:cNvSpPr>
            <a:spLocks/>
          </p:cNvSpPr>
          <p:nvPr/>
        </p:nvSpPr>
        <p:spPr bwMode="auto">
          <a:xfrm>
            <a:off x="5430838"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6" name="object 140">
            <a:extLst>
              <a:ext uri="{FF2B5EF4-FFF2-40B4-BE49-F238E27FC236}">
                <a16:creationId xmlns="" xmlns:a16="http://schemas.microsoft.com/office/drawing/2014/main" id="{17262E06-D4B8-1F41-86C8-B4A19D567644}"/>
              </a:ext>
            </a:extLst>
          </p:cNvPr>
          <p:cNvSpPr>
            <a:spLocks/>
          </p:cNvSpPr>
          <p:nvPr/>
        </p:nvSpPr>
        <p:spPr bwMode="auto">
          <a:xfrm>
            <a:off x="5489575"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7" name="object 141">
            <a:extLst>
              <a:ext uri="{FF2B5EF4-FFF2-40B4-BE49-F238E27FC236}">
                <a16:creationId xmlns="" xmlns:a16="http://schemas.microsoft.com/office/drawing/2014/main" id="{9D9C3926-741F-144B-9530-15E169DB67C3}"/>
              </a:ext>
            </a:extLst>
          </p:cNvPr>
          <p:cNvSpPr>
            <a:spLocks/>
          </p:cNvSpPr>
          <p:nvPr/>
        </p:nvSpPr>
        <p:spPr bwMode="auto">
          <a:xfrm>
            <a:off x="5549900"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8" name="object 142">
            <a:extLst>
              <a:ext uri="{FF2B5EF4-FFF2-40B4-BE49-F238E27FC236}">
                <a16:creationId xmlns="" xmlns:a16="http://schemas.microsoft.com/office/drawing/2014/main" id="{BB0B68FA-33A1-594E-9707-32B142C7B43F}"/>
              </a:ext>
            </a:extLst>
          </p:cNvPr>
          <p:cNvSpPr>
            <a:spLocks/>
          </p:cNvSpPr>
          <p:nvPr/>
        </p:nvSpPr>
        <p:spPr bwMode="auto">
          <a:xfrm>
            <a:off x="5608638"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79" name="object 143">
            <a:extLst>
              <a:ext uri="{FF2B5EF4-FFF2-40B4-BE49-F238E27FC236}">
                <a16:creationId xmlns="" xmlns:a16="http://schemas.microsoft.com/office/drawing/2014/main" id="{936C0EA7-8022-B143-B445-BD4454E01CFB}"/>
              </a:ext>
            </a:extLst>
          </p:cNvPr>
          <p:cNvSpPr>
            <a:spLocks/>
          </p:cNvSpPr>
          <p:nvPr/>
        </p:nvSpPr>
        <p:spPr bwMode="auto">
          <a:xfrm>
            <a:off x="5667375"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0" name="object 144">
            <a:extLst>
              <a:ext uri="{FF2B5EF4-FFF2-40B4-BE49-F238E27FC236}">
                <a16:creationId xmlns="" xmlns:a16="http://schemas.microsoft.com/office/drawing/2014/main" id="{FFDAAF54-FC9B-CF4B-B962-67EE56C6F1A1}"/>
              </a:ext>
            </a:extLst>
          </p:cNvPr>
          <p:cNvSpPr>
            <a:spLocks/>
          </p:cNvSpPr>
          <p:nvPr/>
        </p:nvSpPr>
        <p:spPr bwMode="auto">
          <a:xfrm>
            <a:off x="5727700"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1" name="object 145">
            <a:extLst>
              <a:ext uri="{FF2B5EF4-FFF2-40B4-BE49-F238E27FC236}">
                <a16:creationId xmlns="" xmlns:a16="http://schemas.microsoft.com/office/drawing/2014/main" id="{894C2E79-9FB2-E14F-A8E5-96B0F6A7E0C1}"/>
              </a:ext>
            </a:extLst>
          </p:cNvPr>
          <p:cNvSpPr>
            <a:spLocks/>
          </p:cNvSpPr>
          <p:nvPr/>
        </p:nvSpPr>
        <p:spPr bwMode="auto">
          <a:xfrm>
            <a:off x="5786438"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2" name="object 146">
            <a:extLst>
              <a:ext uri="{FF2B5EF4-FFF2-40B4-BE49-F238E27FC236}">
                <a16:creationId xmlns="" xmlns:a16="http://schemas.microsoft.com/office/drawing/2014/main" id="{95DC049D-6F03-E54A-B67A-C3BF9D6574F6}"/>
              </a:ext>
            </a:extLst>
          </p:cNvPr>
          <p:cNvSpPr>
            <a:spLocks/>
          </p:cNvSpPr>
          <p:nvPr/>
        </p:nvSpPr>
        <p:spPr bwMode="auto">
          <a:xfrm>
            <a:off x="5846763"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3" name="object 147">
            <a:extLst>
              <a:ext uri="{FF2B5EF4-FFF2-40B4-BE49-F238E27FC236}">
                <a16:creationId xmlns="" xmlns:a16="http://schemas.microsoft.com/office/drawing/2014/main" id="{93527B51-F54E-E546-A33B-555C3745F380}"/>
              </a:ext>
            </a:extLst>
          </p:cNvPr>
          <p:cNvSpPr>
            <a:spLocks/>
          </p:cNvSpPr>
          <p:nvPr/>
        </p:nvSpPr>
        <p:spPr bwMode="auto">
          <a:xfrm>
            <a:off x="5905500"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4" name="object 148">
            <a:extLst>
              <a:ext uri="{FF2B5EF4-FFF2-40B4-BE49-F238E27FC236}">
                <a16:creationId xmlns="" xmlns:a16="http://schemas.microsoft.com/office/drawing/2014/main" id="{0BEEF17B-7D2B-2341-9121-A38176E77897}"/>
              </a:ext>
            </a:extLst>
          </p:cNvPr>
          <p:cNvSpPr>
            <a:spLocks/>
          </p:cNvSpPr>
          <p:nvPr/>
        </p:nvSpPr>
        <p:spPr bwMode="auto">
          <a:xfrm>
            <a:off x="5964238" y="4549775"/>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5" name="object 149">
            <a:extLst>
              <a:ext uri="{FF2B5EF4-FFF2-40B4-BE49-F238E27FC236}">
                <a16:creationId xmlns="" xmlns:a16="http://schemas.microsoft.com/office/drawing/2014/main" id="{ED05B049-3F7B-0049-A716-B3417902B193}"/>
              </a:ext>
            </a:extLst>
          </p:cNvPr>
          <p:cNvSpPr>
            <a:spLocks/>
          </p:cNvSpPr>
          <p:nvPr/>
        </p:nvSpPr>
        <p:spPr bwMode="auto">
          <a:xfrm>
            <a:off x="6024563"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6" name="object 150">
            <a:extLst>
              <a:ext uri="{FF2B5EF4-FFF2-40B4-BE49-F238E27FC236}">
                <a16:creationId xmlns="" xmlns:a16="http://schemas.microsoft.com/office/drawing/2014/main" id="{AEBA7BF3-C1E2-E045-8FB7-C83695D6DC27}"/>
              </a:ext>
            </a:extLst>
          </p:cNvPr>
          <p:cNvSpPr>
            <a:spLocks/>
          </p:cNvSpPr>
          <p:nvPr/>
        </p:nvSpPr>
        <p:spPr bwMode="auto">
          <a:xfrm>
            <a:off x="6083300"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7" name="object 151">
            <a:extLst>
              <a:ext uri="{FF2B5EF4-FFF2-40B4-BE49-F238E27FC236}">
                <a16:creationId xmlns="" xmlns:a16="http://schemas.microsoft.com/office/drawing/2014/main" id="{DB77736D-C087-3246-8E12-9293F9FDCBE6}"/>
              </a:ext>
            </a:extLst>
          </p:cNvPr>
          <p:cNvSpPr>
            <a:spLocks/>
          </p:cNvSpPr>
          <p:nvPr/>
        </p:nvSpPr>
        <p:spPr bwMode="auto">
          <a:xfrm>
            <a:off x="6142038"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8" name="object 152">
            <a:extLst>
              <a:ext uri="{FF2B5EF4-FFF2-40B4-BE49-F238E27FC236}">
                <a16:creationId xmlns="" xmlns:a16="http://schemas.microsoft.com/office/drawing/2014/main" id="{52CA9639-64C7-0347-BDF8-11045EF3C93E}"/>
              </a:ext>
            </a:extLst>
          </p:cNvPr>
          <p:cNvSpPr>
            <a:spLocks/>
          </p:cNvSpPr>
          <p:nvPr/>
        </p:nvSpPr>
        <p:spPr bwMode="auto">
          <a:xfrm>
            <a:off x="6202363"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89" name="object 153">
            <a:extLst>
              <a:ext uri="{FF2B5EF4-FFF2-40B4-BE49-F238E27FC236}">
                <a16:creationId xmlns="" xmlns:a16="http://schemas.microsoft.com/office/drawing/2014/main" id="{B06A4BFF-C8EB-2549-8DC2-EBAD0272B6FE}"/>
              </a:ext>
            </a:extLst>
          </p:cNvPr>
          <p:cNvSpPr>
            <a:spLocks/>
          </p:cNvSpPr>
          <p:nvPr/>
        </p:nvSpPr>
        <p:spPr bwMode="auto">
          <a:xfrm>
            <a:off x="6261100"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0" name="object 154">
            <a:extLst>
              <a:ext uri="{FF2B5EF4-FFF2-40B4-BE49-F238E27FC236}">
                <a16:creationId xmlns="" xmlns:a16="http://schemas.microsoft.com/office/drawing/2014/main" id="{08EFE345-D728-E84A-A48C-CF7BAEF9D7E0}"/>
              </a:ext>
            </a:extLst>
          </p:cNvPr>
          <p:cNvSpPr>
            <a:spLocks/>
          </p:cNvSpPr>
          <p:nvPr/>
        </p:nvSpPr>
        <p:spPr bwMode="auto">
          <a:xfrm>
            <a:off x="6319838"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1" name="object 155">
            <a:extLst>
              <a:ext uri="{FF2B5EF4-FFF2-40B4-BE49-F238E27FC236}">
                <a16:creationId xmlns="" xmlns:a16="http://schemas.microsoft.com/office/drawing/2014/main" id="{E2483289-4094-1845-B0DD-5937D1B458A7}"/>
              </a:ext>
            </a:extLst>
          </p:cNvPr>
          <p:cNvSpPr>
            <a:spLocks/>
          </p:cNvSpPr>
          <p:nvPr/>
        </p:nvSpPr>
        <p:spPr bwMode="auto">
          <a:xfrm>
            <a:off x="6380163"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2" name="object 156">
            <a:extLst>
              <a:ext uri="{FF2B5EF4-FFF2-40B4-BE49-F238E27FC236}">
                <a16:creationId xmlns="" xmlns:a16="http://schemas.microsoft.com/office/drawing/2014/main" id="{769D6B1F-53CA-EB4E-88A6-F077BE3024DB}"/>
              </a:ext>
            </a:extLst>
          </p:cNvPr>
          <p:cNvSpPr>
            <a:spLocks/>
          </p:cNvSpPr>
          <p:nvPr/>
        </p:nvSpPr>
        <p:spPr bwMode="auto">
          <a:xfrm>
            <a:off x="6438900"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3" name="object 157">
            <a:extLst>
              <a:ext uri="{FF2B5EF4-FFF2-40B4-BE49-F238E27FC236}">
                <a16:creationId xmlns="" xmlns:a16="http://schemas.microsoft.com/office/drawing/2014/main" id="{EAE19AED-8C8F-DC47-BA9D-10B2C4A2AE37}"/>
              </a:ext>
            </a:extLst>
          </p:cNvPr>
          <p:cNvSpPr>
            <a:spLocks/>
          </p:cNvSpPr>
          <p:nvPr/>
        </p:nvSpPr>
        <p:spPr bwMode="auto">
          <a:xfrm>
            <a:off x="6497638"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4" name="object 158">
            <a:extLst>
              <a:ext uri="{FF2B5EF4-FFF2-40B4-BE49-F238E27FC236}">
                <a16:creationId xmlns="" xmlns:a16="http://schemas.microsoft.com/office/drawing/2014/main" id="{B2F9D6C0-C43D-3441-B9DB-87F1F094E624}"/>
              </a:ext>
            </a:extLst>
          </p:cNvPr>
          <p:cNvSpPr>
            <a:spLocks/>
          </p:cNvSpPr>
          <p:nvPr/>
        </p:nvSpPr>
        <p:spPr bwMode="auto">
          <a:xfrm>
            <a:off x="6557963"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5" name="object 159">
            <a:extLst>
              <a:ext uri="{FF2B5EF4-FFF2-40B4-BE49-F238E27FC236}">
                <a16:creationId xmlns="" xmlns:a16="http://schemas.microsoft.com/office/drawing/2014/main" id="{327E8875-8BA4-2243-B72D-ACFDF98F7AEA}"/>
              </a:ext>
            </a:extLst>
          </p:cNvPr>
          <p:cNvSpPr>
            <a:spLocks/>
          </p:cNvSpPr>
          <p:nvPr/>
        </p:nvSpPr>
        <p:spPr bwMode="auto">
          <a:xfrm>
            <a:off x="6616700"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6" name="object 160">
            <a:extLst>
              <a:ext uri="{FF2B5EF4-FFF2-40B4-BE49-F238E27FC236}">
                <a16:creationId xmlns="" xmlns:a16="http://schemas.microsoft.com/office/drawing/2014/main" id="{ECAB818E-71AB-E24F-9008-213B65914720}"/>
              </a:ext>
            </a:extLst>
          </p:cNvPr>
          <p:cNvSpPr>
            <a:spLocks/>
          </p:cNvSpPr>
          <p:nvPr/>
        </p:nvSpPr>
        <p:spPr bwMode="auto">
          <a:xfrm>
            <a:off x="6675438"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7" name="object 161">
            <a:extLst>
              <a:ext uri="{FF2B5EF4-FFF2-40B4-BE49-F238E27FC236}">
                <a16:creationId xmlns="" xmlns:a16="http://schemas.microsoft.com/office/drawing/2014/main" id="{5906457A-6752-5F4E-A0BA-BC89ABE72C5C}"/>
              </a:ext>
            </a:extLst>
          </p:cNvPr>
          <p:cNvSpPr>
            <a:spLocks/>
          </p:cNvSpPr>
          <p:nvPr/>
        </p:nvSpPr>
        <p:spPr bwMode="auto">
          <a:xfrm>
            <a:off x="6735763"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8" name="object 162">
            <a:extLst>
              <a:ext uri="{FF2B5EF4-FFF2-40B4-BE49-F238E27FC236}">
                <a16:creationId xmlns="" xmlns:a16="http://schemas.microsoft.com/office/drawing/2014/main" id="{5485D4B2-A34A-1348-BBB2-9CD1CACA89B1}"/>
              </a:ext>
            </a:extLst>
          </p:cNvPr>
          <p:cNvSpPr>
            <a:spLocks/>
          </p:cNvSpPr>
          <p:nvPr/>
        </p:nvSpPr>
        <p:spPr bwMode="auto">
          <a:xfrm>
            <a:off x="6794500"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499" name="object 163">
            <a:extLst>
              <a:ext uri="{FF2B5EF4-FFF2-40B4-BE49-F238E27FC236}">
                <a16:creationId xmlns="" xmlns:a16="http://schemas.microsoft.com/office/drawing/2014/main" id="{0A1A017C-2F1E-9741-9826-43E839F91E9F}"/>
              </a:ext>
            </a:extLst>
          </p:cNvPr>
          <p:cNvSpPr>
            <a:spLocks/>
          </p:cNvSpPr>
          <p:nvPr/>
        </p:nvSpPr>
        <p:spPr bwMode="auto">
          <a:xfrm>
            <a:off x="6853238"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0" name="object 164">
            <a:extLst>
              <a:ext uri="{FF2B5EF4-FFF2-40B4-BE49-F238E27FC236}">
                <a16:creationId xmlns="" xmlns:a16="http://schemas.microsoft.com/office/drawing/2014/main" id="{44B05FA6-1BBF-2140-984C-853A34AC2A56}"/>
              </a:ext>
            </a:extLst>
          </p:cNvPr>
          <p:cNvSpPr>
            <a:spLocks/>
          </p:cNvSpPr>
          <p:nvPr/>
        </p:nvSpPr>
        <p:spPr bwMode="auto">
          <a:xfrm>
            <a:off x="6913563"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1" name="object 165">
            <a:extLst>
              <a:ext uri="{FF2B5EF4-FFF2-40B4-BE49-F238E27FC236}">
                <a16:creationId xmlns="" xmlns:a16="http://schemas.microsoft.com/office/drawing/2014/main" id="{97AC5302-853B-E043-A467-02201918C65D}"/>
              </a:ext>
            </a:extLst>
          </p:cNvPr>
          <p:cNvSpPr>
            <a:spLocks/>
          </p:cNvSpPr>
          <p:nvPr/>
        </p:nvSpPr>
        <p:spPr bwMode="auto">
          <a:xfrm>
            <a:off x="6972300"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2" name="object 166">
            <a:extLst>
              <a:ext uri="{FF2B5EF4-FFF2-40B4-BE49-F238E27FC236}">
                <a16:creationId xmlns="" xmlns:a16="http://schemas.microsoft.com/office/drawing/2014/main" id="{671B4FEC-5168-2B42-8D34-FB943B674EF7}"/>
              </a:ext>
            </a:extLst>
          </p:cNvPr>
          <p:cNvSpPr>
            <a:spLocks/>
          </p:cNvSpPr>
          <p:nvPr/>
        </p:nvSpPr>
        <p:spPr bwMode="auto">
          <a:xfrm>
            <a:off x="7032625"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3" name="object 167">
            <a:extLst>
              <a:ext uri="{FF2B5EF4-FFF2-40B4-BE49-F238E27FC236}">
                <a16:creationId xmlns="" xmlns:a16="http://schemas.microsoft.com/office/drawing/2014/main" id="{E3B0CC24-E017-C54F-8FEB-4A9A6D2D64D0}"/>
              </a:ext>
            </a:extLst>
          </p:cNvPr>
          <p:cNvSpPr>
            <a:spLocks/>
          </p:cNvSpPr>
          <p:nvPr/>
        </p:nvSpPr>
        <p:spPr bwMode="auto">
          <a:xfrm>
            <a:off x="7091363"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4" name="object 168">
            <a:extLst>
              <a:ext uri="{FF2B5EF4-FFF2-40B4-BE49-F238E27FC236}">
                <a16:creationId xmlns="" xmlns:a16="http://schemas.microsoft.com/office/drawing/2014/main" id="{6CBA419A-DF8F-6C4B-9907-B14653AF74A0}"/>
              </a:ext>
            </a:extLst>
          </p:cNvPr>
          <p:cNvSpPr>
            <a:spLocks/>
          </p:cNvSpPr>
          <p:nvPr/>
        </p:nvSpPr>
        <p:spPr bwMode="auto">
          <a:xfrm>
            <a:off x="7150100"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5" name="object 169">
            <a:extLst>
              <a:ext uri="{FF2B5EF4-FFF2-40B4-BE49-F238E27FC236}">
                <a16:creationId xmlns="" xmlns:a16="http://schemas.microsoft.com/office/drawing/2014/main" id="{650DFA51-8D4A-6E4B-88A4-07D39277EF92}"/>
              </a:ext>
            </a:extLst>
          </p:cNvPr>
          <p:cNvSpPr>
            <a:spLocks/>
          </p:cNvSpPr>
          <p:nvPr/>
        </p:nvSpPr>
        <p:spPr bwMode="auto">
          <a:xfrm>
            <a:off x="7210425"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6" name="object 170">
            <a:extLst>
              <a:ext uri="{FF2B5EF4-FFF2-40B4-BE49-F238E27FC236}">
                <a16:creationId xmlns="" xmlns:a16="http://schemas.microsoft.com/office/drawing/2014/main" id="{F176A9BE-73CC-2744-8F80-E9B80B5FE9AD}"/>
              </a:ext>
            </a:extLst>
          </p:cNvPr>
          <p:cNvSpPr>
            <a:spLocks/>
          </p:cNvSpPr>
          <p:nvPr/>
        </p:nvSpPr>
        <p:spPr bwMode="auto">
          <a:xfrm>
            <a:off x="7269163"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7" name="object 171">
            <a:extLst>
              <a:ext uri="{FF2B5EF4-FFF2-40B4-BE49-F238E27FC236}">
                <a16:creationId xmlns="" xmlns:a16="http://schemas.microsoft.com/office/drawing/2014/main" id="{B0624436-CFA8-BA4E-8154-3A8C91AE5772}"/>
              </a:ext>
            </a:extLst>
          </p:cNvPr>
          <p:cNvSpPr>
            <a:spLocks/>
          </p:cNvSpPr>
          <p:nvPr/>
        </p:nvSpPr>
        <p:spPr bwMode="auto">
          <a:xfrm>
            <a:off x="7327900" y="4549775"/>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8" name="object 172">
            <a:extLst>
              <a:ext uri="{FF2B5EF4-FFF2-40B4-BE49-F238E27FC236}">
                <a16:creationId xmlns="" xmlns:a16="http://schemas.microsoft.com/office/drawing/2014/main" id="{BA5FCB85-FDA6-354E-9B22-D77EDA6E192E}"/>
              </a:ext>
            </a:extLst>
          </p:cNvPr>
          <p:cNvSpPr>
            <a:spLocks/>
          </p:cNvSpPr>
          <p:nvPr/>
        </p:nvSpPr>
        <p:spPr bwMode="auto">
          <a:xfrm>
            <a:off x="7388225"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09" name="object 173">
            <a:extLst>
              <a:ext uri="{FF2B5EF4-FFF2-40B4-BE49-F238E27FC236}">
                <a16:creationId xmlns="" xmlns:a16="http://schemas.microsoft.com/office/drawing/2014/main" id="{B7F2C277-0B37-E742-B156-FEE2E1344037}"/>
              </a:ext>
            </a:extLst>
          </p:cNvPr>
          <p:cNvSpPr>
            <a:spLocks/>
          </p:cNvSpPr>
          <p:nvPr/>
        </p:nvSpPr>
        <p:spPr bwMode="auto">
          <a:xfrm>
            <a:off x="7446963"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0" name="object 174">
            <a:extLst>
              <a:ext uri="{FF2B5EF4-FFF2-40B4-BE49-F238E27FC236}">
                <a16:creationId xmlns="" xmlns:a16="http://schemas.microsoft.com/office/drawing/2014/main" id="{D2BA575E-B0A4-0E48-A7B5-8359779F8635}"/>
              </a:ext>
            </a:extLst>
          </p:cNvPr>
          <p:cNvSpPr>
            <a:spLocks/>
          </p:cNvSpPr>
          <p:nvPr/>
        </p:nvSpPr>
        <p:spPr bwMode="auto">
          <a:xfrm>
            <a:off x="7505700"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1" name="object 175">
            <a:extLst>
              <a:ext uri="{FF2B5EF4-FFF2-40B4-BE49-F238E27FC236}">
                <a16:creationId xmlns="" xmlns:a16="http://schemas.microsoft.com/office/drawing/2014/main" id="{8F94AB8C-8933-CF42-8560-92968DC9596F}"/>
              </a:ext>
            </a:extLst>
          </p:cNvPr>
          <p:cNvSpPr>
            <a:spLocks/>
          </p:cNvSpPr>
          <p:nvPr/>
        </p:nvSpPr>
        <p:spPr bwMode="auto">
          <a:xfrm>
            <a:off x="7566025"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2" name="object 176">
            <a:extLst>
              <a:ext uri="{FF2B5EF4-FFF2-40B4-BE49-F238E27FC236}">
                <a16:creationId xmlns="" xmlns:a16="http://schemas.microsoft.com/office/drawing/2014/main" id="{E6682CD6-39D8-9C48-8BBE-77FB552835D8}"/>
              </a:ext>
            </a:extLst>
          </p:cNvPr>
          <p:cNvSpPr>
            <a:spLocks/>
          </p:cNvSpPr>
          <p:nvPr/>
        </p:nvSpPr>
        <p:spPr bwMode="auto">
          <a:xfrm>
            <a:off x="7624763"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3" name="object 177">
            <a:extLst>
              <a:ext uri="{FF2B5EF4-FFF2-40B4-BE49-F238E27FC236}">
                <a16:creationId xmlns="" xmlns:a16="http://schemas.microsoft.com/office/drawing/2014/main" id="{E464D7F5-27F4-AD41-8A3D-EB681F150B45}"/>
              </a:ext>
            </a:extLst>
          </p:cNvPr>
          <p:cNvSpPr>
            <a:spLocks/>
          </p:cNvSpPr>
          <p:nvPr/>
        </p:nvSpPr>
        <p:spPr bwMode="auto">
          <a:xfrm>
            <a:off x="7683500" y="4549775"/>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4" name="object 178">
            <a:extLst>
              <a:ext uri="{FF2B5EF4-FFF2-40B4-BE49-F238E27FC236}">
                <a16:creationId xmlns="" xmlns:a16="http://schemas.microsoft.com/office/drawing/2014/main" id="{7ABE8381-608A-0D40-9087-75ADD37CF6A7}"/>
              </a:ext>
            </a:extLst>
          </p:cNvPr>
          <p:cNvSpPr>
            <a:spLocks/>
          </p:cNvSpPr>
          <p:nvPr/>
        </p:nvSpPr>
        <p:spPr bwMode="auto">
          <a:xfrm>
            <a:off x="7743825"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5" name="object 179">
            <a:extLst>
              <a:ext uri="{FF2B5EF4-FFF2-40B4-BE49-F238E27FC236}">
                <a16:creationId xmlns="" xmlns:a16="http://schemas.microsoft.com/office/drawing/2014/main" id="{ABFD0A77-A20E-3141-937E-C616D4CCCC1B}"/>
              </a:ext>
            </a:extLst>
          </p:cNvPr>
          <p:cNvSpPr>
            <a:spLocks/>
          </p:cNvSpPr>
          <p:nvPr/>
        </p:nvSpPr>
        <p:spPr bwMode="auto">
          <a:xfrm>
            <a:off x="7802563"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6" name="object 180">
            <a:extLst>
              <a:ext uri="{FF2B5EF4-FFF2-40B4-BE49-F238E27FC236}">
                <a16:creationId xmlns="" xmlns:a16="http://schemas.microsoft.com/office/drawing/2014/main" id="{DC8697AF-5451-4B44-9381-B2EA27F1185F}"/>
              </a:ext>
            </a:extLst>
          </p:cNvPr>
          <p:cNvSpPr>
            <a:spLocks/>
          </p:cNvSpPr>
          <p:nvPr/>
        </p:nvSpPr>
        <p:spPr bwMode="auto">
          <a:xfrm>
            <a:off x="7861300"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7" name="object 181">
            <a:extLst>
              <a:ext uri="{FF2B5EF4-FFF2-40B4-BE49-F238E27FC236}">
                <a16:creationId xmlns="" xmlns:a16="http://schemas.microsoft.com/office/drawing/2014/main" id="{E4666F22-E338-2542-8A37-4F52404A1E35}"/>
              </a:ext>
            </a:extLst>
          </p:cNvPr>
          <p:cNvSpPr>
            <a:spLocks/>
          </p:cNvSpPr>
          <p:nvPr/>
        </p:nvSpPr>
        <p:spPr bwMode="auto">
          <a:xfrm>
            <a:off x="7921625"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8" name="object 182">
            <a:extLst>
              <a:ext uri="{FF2B5EF4-FFF2-40B4-BE49-F238E27FC236}">
                <a16:creationId xmlns="" xmlns:a16="http://schemas.microsoft.com/office/drawing/2014/main" id="{367A57AE-85B8-0241-84B1-6B337BCC3057}"/>
              </a:ext>
            </a:extLst>
          </p:cNvPr>
          <p:cNvSpPr>
            <a:spLocks/>
          </p:cNvSpPr>
          <p:nvPr/>
        </p:nvSpPr>
        <p:spPr bwMode="auto">
          <a:xfrm>
            <a:off x="7980363"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19" name="object 183">
            <a:extLst>
              <a:ext uri="{FF2B5EF4-FFF2-40B4-BE49-F238E27FC236}">
                <a16:creationId xmlns="" xmlns:a16="http://schemas.microsoft.com/office/drawing/2014/main" id="{D87CCD69-9668-804E-9B7A-EC06FF661281}"/>
              </a:ext>
            </a:extLst>
          </p:cNvPr>
          <p:cNvSpPr>
            <a:spLocks/>
          </p:cNvSpPr>
          <p:nvPr/>
        </p:nvSpPr>
        <p:spPr bwMode="auto">
          <a:xfrm>
            <a:off x="8039100"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0" name="object 184">
            <a:extLst>
              <a:ext uri="{FF2B5EF4-FFF2-40B4-BE49-F238E27FC236}">
                <a16:creationId xmlns="" xmlns:a16="http://schemas.microsoft.com/office/drawing/2014/main" id="{6A5F3DA5-19A3-A145-8E82-EACA1656C227}"/>
              </a:ext>
            </a:extLst>
          </p:cNvPr>
          <p:cNvSpPr>
            <a:spLocks/>
          </p:cNvSpPr>
          <p:nvPr/>
        </p:nvSpPr>
        <p:spPr bwMode="auto">
          <a:xfrm>
            <a:off x="8099425"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1" name="object 185">
            <a:extLst>
              <a:ext uri="{FF2B5EF4-FFF2-40B4-BE49-F238E27FC236}">
                <a16:creationId xmlns="" xmlns:a16="http://schemas.microsoft.com/office/drawing/2014/main" id="{94EC2C1E-0B1B-2E4C-AB79-D8EB518F346C}"/>
              </a:ext>
            </a:extLst>
          </p:cNvPr>
          <p:cNvSpPr>
            <a:spLocks/>
          </p:cNvSpPr>
          <p:nvPr/>
        </p:nvSpPr>
        <p:spPr bwMode="auto">
          <a:xfrm>
            <a:off x="8158163"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2" name="object 186">
            <a:extLst>
              <a:ext uri="{FF2B5EF4-FFF2-40B4-BE49-F238E27FC236}">
                <a16:creationId xmlns="" xmlns:a16="http://schemas.microsoft.com/office/drawing/2014/main" id="{4308D019-4446-5548-99EB-D4814FE96038}"/>
              </a:ext>
            </a:extLst>
          </p:cNvPr>
          <p:cNvSpPr>
            <a:spLocks/>
          </p:cNvSpPr>
          <p:nvPr/>
        </p:nvSpPr>
        <p:spPr bwMode="auto">
          <a:xfrm>
            <a:off x="8218488"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3" name="object 187">
            <a:extLst>
              <a:ext uri="{FF2B5EF4-FFF2-40B4-BE49-F238E27FC236}">
                <a16:creationId xmlns="" xmlns:a16="http://schemas.microsoft.com/office/drawing/2014/main" id="{8C203C40-41F5-134C-A458-475D2860942D}"/>
              </a:ext>
            </a:extLst>
          </p:cNvPr>
          <p:cNvSpPr>
            <a:spLocks/>
          </p:cNvSpPr>
          <p:nvPr/>
        </p:nvSpPr>
        <p:spPr bwMode="auto">
          <a:xfrm>
            <a:off x="8277225" y="454977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4" name="object 188">
            <a:extLst>
              <a:ext uri="{FF2B5EF4-FFF2-40B4-BE49-F238E27FC236}">
                <a16:creationId xmlns="" xmlns:a16="http://schemas.microsoft.com/office/drawing/2014/main" id="{2924A323-D549-CF46-A0D2-343E6708E70B}"/>
              </a:ext>
            </a:extLst>
          </p:cNvPr>
          <p:cNvSpPr>
            <a:spLocks/>
          </p:cNvSpPr>
          <p:nvPr/>
        </p:nvSpPr>
        <p:spPr bwMode="auto">
          <a:xfrm>
            <a:off x="8335963"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5" name="object 189">
            <a:extLst>
              <a:ext uri="{FF2B5EF4-FFF2-40B4-BE49-F238E27FC236}">
                <a16:creationId xmlns="" xmlns:a16="http://schemas.microsoft.com/office/drawing/2014/main" id="{39045740-7E66-1F42-BFBE-15F0B3A08F23}"/>
              </a:ext>
            </a:extLst>
          </p:cNvPr>
          <p:cNvSpPr>
            <a:spLocks/>
          </p:cNvSpPr>
          <p:nvPr/>
        </p:nvSpPr>
        <p:spPr bwMode="auto">
          <a:xfrm>
            <a:off x="8396288"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6" name="object 190">
            <a:extLst>
              <a:ext uri="{FF2B5EF4-FFF2-40B4-BE49-F238E27FC236}">
                <a16:creationId xmlns="" xmlns:a16="http://schemas.microsoft.com/office/drawing/2014/main" id="{530AACE3-44D8-9344-B818-EA0D9289BC39}"/>
              </a:ext>
            </a:extLst>
          </p:cNvPr>
          <p:cNvSpPr>
            <a:spLocks/>
          </p:cNvSpPr>
          <p:nvPr/>
        </p:nvSpPr>
        <p:spPr bwMode="auto">
          <a:xfrm>
            <a:off x="8455025"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7" name="object 191">
            <a:extLst>
              <a:ext uri="{FF2B5EF4-FFF2-40B4-BE49-F238E27FC236}">
                <a16:creationId xmlns="" xmlns:a16="http://schemas.microsoft.com/office/drawing/2014/main" id="{A2DA7594-1381-9842-88FB-9CD352127391}"/>
              </a:ext>
            </a:extLst>
          </p:cNvPr>
          <p:cNvSpPr>
            <a:spLocks/>
          </p:cNvSpPr>
          <p:nvPr/>
        </p:nvSpPr>
        <p:spPr bwMode="auto">
          <a:xfrm>
            <a:off x="8513763"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8" name="object 192">
            <a:extLst>
              <a:ext uri="{FF2B5EF4-FFF2-40B4-BE49-F238E27FC236}">
                <a16:creationId xmlns="" xmlns:a16="http://schemas.microsoft.com/office/drawing/2014/main" id="{A3A28234-C4F0-2544-905D-A64121835E4F}"/>
              </a:ext>
            </a:extLst>
          </p:cNvPr>
          <p:cNvSpPr>
            <a:spLocks/>
          </p:cNvSpPr>
          <p:nvPr/>
        </p:nvSpPr>
        <p:spPr bwMode="auto">
          <a:xfrm>
            <a:off x="8574088"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29" name="object 193">
            <a:extLst>
              <a:ext uri="{FF2B5EF4-FFF2-40B4-BE49-F238E27FC236}">
                <a16:creationId xmlns="" xmlns:a16="http://schemas.microsoft.com/office/drawing/2014/main" id="{EC70D203-89DA-BF41-AAD2-85FD929BCB49}"/>
              </a:ext>
            </a:extLst>
          </p:cNvPr>
          <p:cNvSpPr>
            <a:spLocks/>
          </p:cNvSpPr>
          <p:nvPr/>
        </p:nvSpPr>
        <p:spPr bwMode="auto">
          <a:xfrm>
            <a:off x="8632825"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0" name="object 194">
            <a:extLst>
              <a:ext uri="{FF2B5EF4-FFF2-40B4-BE49-F238E27FC236}">
                <a16:creationId xmlns="" xmlns:a16="http://schemas.microsoft.com/office/drawing/2014/main" id="{47E50792-05F2-894D-8650-12B562781E3E}"/>
              </a:ext>
            </a:extLst>
          </p:cNvPr>
          <p:cNvSpPr>
            <a:spLocks/>
          </p:cNvSpPr>
          <p:nvPr/>
        </p:nvSpPr>
        <p:spPr bwMode="auto">
          <a:xfrm>
            <a:off x="8691563" y="454977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1" name="object 195">
            <a:extLst>
              <a:ext uri="{FF2B5EF4-FFF2-40B4-BE49-F238E27FC236}">
                <a16:creationId xmlns="" xmlns:a16="http://schemas.microsoft.com/office/drawing/2014/main" id="{232E43BC-7322-714C-8CF2-77272F11F829}"/>
              </a:ext>
            </a:extLst>
          </p:cNvPr>
          <p:cNvSpPr>
            <a:spLocks/>
          </p:cNvSpPr>
          <p:nvPr/>
        </p:nvSpPr>
        <p:spPr bwMode="auto">
          <a:xfrm>
            <a:off x="8751888" y="454977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2" name="object 196">
            <a:extLst>
              <a:ext uri="{FF2B5EF4-FFF2-40B4-BE49-F238E27FC236}">
                <a16:creationId xmlns="" xmlns:a16="http://schemas.microsoft.com/office/drawing/2014/main" id="{EFA0DCBD-D618-2142-B8D6-2068064C80E8}"/>
              </a:ext>
            </a:extLst>
          </p:cNvPr>
          <p:cNvSpPr>
            <a:spLocks/>
          </p:cNvSpPr>
          <p:nvPr/>
        </p:nvSpPr>
        <p:spPr bwMode="auto">
          <a:xfrm>
            <a:off x="5133975"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3" name="object 197">
            <a:extLst>
              <a:ext uri="{FF2B5EF4-FFF2-40B4-BE49-F238E27FC236}">
                <a16:creationId xmlns="" xmlns:a16="http://schemas.microsoft.com/office/drawing/2014/main" id="{D7A7B728-EB0E-8C4B-9DD4-61F99F01DF51}"/>
              </a:ext>
            </a:extLst>
          </p:cNvPr>
          <p:cNvSpPr>
            <a:spLocks/>
          </p:cNvSpPr>
          <p:nvPr/>
        </p:nvSpPr>
        <p:spPr bwMode="auto">
          <a:xfrm>
            <a:off x="5194300"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4" name="object 198">
            <a:extLst>
              <a:ext uri="{FF2B5EF4-FFF2-40B4-BE49-F238E27FC236}">
                <a16:creationId xmlns="" xmlns:a16="http://schemas.microsoft.com/office/drawing/2014/main" id="{90C91E03-0EFD-8249-B6EC-15CA735E7787}"/>
              </a:ext>
            </a:extLst>
          </p:cNvPr>
          <p:cNvSpPr>
            <a:spLocks/>
          </p:cNvSpPr>
          <p:nvPr/>
        </p:nvSpPr>
        <p:spPr bwMode="auto">
          <a:xfrm>
            <a:off x="5253038"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5" name="object 199">
            <a:extLst>
              <a:ext uri="{FF2B5EF4-FFF2-40B4-BE49-F238E27FC236}">
                <a16:creationId xmlns="" xmlns:a16="http://schemas.microsoft.com/office/drawing/2014/main" id="{6585B6AF-CA2A-3443-9C05-BC1F91A02F41}"/>
              </a:ext>
            </a:extLst>
          </p:cNvPr>
          <p:cNvSpPr>
            <a:spLocks/>
          </p:cNvSpPr>
          <p:nvPr/>
        </p:nvSpPr>
        <p:spPr bwMode="auto">
          <a:xfrm>
            <a:off x="5311775"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6" name="object 200">
            <a:extLst>
              <a:ext uri="{FF2B5EF4-FFF2-40B4-BE49-F238E27FC236}">
                <a16:creationId xmlns="" xmlns:a16="http://schemas.microsoft.com/office/drawing/2014/main" id="{FCB304B9-E7C9-FC41-8A2B-07B3DFCF1B82}"/>
              </a:ext>
            </a:extLst>
          </p:cNvPr>
          <p:cNvSpPr>
            <a:spLocks/>
          </p:cNvSpPr>
          <p:nvPr/>
        </p:nvSpPr>
        <p:spPr bwMode="auto">
          <a:xfrm>
            <a:off x="5372100"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7" name="object 201">
            <a:extLst>
              <a:ext uri="{FF2B5EF4-FFF2-40B4-BE49-F238E27FC236}">
                <a16:creationId xmlns="" xmlns:a16="http://schemas.microsoft.com/office/drawing/2014/main" id="{9DF589E1-64CB-0B45-ABE9-84FAAFBCDE78}"/>
              </a:ext>
            </a:extLst>
          </p:cNvPr>
          <p:cNvSpPr>
            <a:spLocks/>
          </p:cNvSpPr>
          <p:nvPr/>
        </p:nvSpPr>
        <p:spPr bwMode="auto">
          <a:xfrm>
            <a:off x="5430838"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8" name="object 202">
            <a:extLst>
              <a:ext uri="{FF2B5EF4-FFF2-40B4-BE49-F238E27FC236}">
                <a16:creationId xmlns="" xmlns:a16="http://schemas.microsoft.com/office/drawing/2014/main" id="{35207B8D-685B-1147-A680-2EA79D6E27EA}"/>
              </a:ext>
            </a:extLst>
          </p:cNvPr>
          <p:cNvSpPr>
            <a:spLocks/>
          </p:cNvSpPr>
          <p:nvPr/>
        </p:nvSpPr>
        <p:spPr bwMode="auto">
          <a:xfrm>
            <a:off x="5489575"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39" name="object 203">
            <a:extLst>
              <a:ext uri="{FF2B5EF4-FFF2-40B4-BE49-F238E27FC236}">
                <a16:creationId xmlns="" xmlns:a16="http://schemas.microsoft.com/office/drawing/2014/main" id="{6B5A376A-5AB7-3D46-8491-EDFE859C0C57}"/>
              </a:ext>
            </a:extLst>
          </p:cNvPr>
          <p:cNvSpPr>
            <a:spLocks/>
          </p:cNvSpPr>
          <p:nvPr/>
        </p:nvSpPr>
        <p:spPr bwMode="auto">
          <a:xfrm>
            <a:off x="5549900"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0" name="object 204">
            <a:extLst>
              <a:ext uri="{FF2B5EF4-FFF2-40B4-BE49-F238E27FC236}">
                <a16:creationId xmlns="" xmlns:a16="http://schemas.microsoft.com/office/drawing/2014/main" id="{38A3A717-2875-D94B-8849-709929E92122}"/>
              </a:ext>
            </a:extLst>
          </p:cNvPr>
          <p:cNvSpPr>
            <a:spLocks/>
          </p:cNvSpPr>
          <p:nvPr/>
        </p:nvSpPr>
        <p:spPr bwMode="auto">
          <a:xfrm>
            <a:off x="5608638"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1" name="object 205">
            <a:extLst>
              <a:ext uri="{FF2B5EF4-FFF2-40B4-BE49-F238E27FC236}">
                <a16:creationId xmlns="" xmlns:a16="http://schemas.microsoft.com/office/drawing/2014/main" id="{0291FBCF-E3B5-9B41-9BC4-5A3CDAB36F2F}"/>
              </a:ext>
            </a:extLst>
          </p:cNvPr>
          <p:cNvSpPr>
            <a:spLocks/>
          </p:cNvSpPr>
          <p:nvPr/>
        </p:nvSpPr>
        <p:spPr bwMode="auto">
          <a:xfrm>
            <a:off x="5667375"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2" name="object 206">
            <a:extLst>
              <a:ext uri="{FF2B5EF4-FFF2-40B4-BE49-F238E27FC236}">
                <a16:creationId xmlns="" xmlns:a16="http://schemas.microsoft.com/office/drawing/2014/main" id="{0916F516-A8D7-E842-AF78-9B51EFE0D1FE}"/>
              </a:ext>
            </a:extLst>
          </p:cNvPr>
          <p:cNvSpPr>
            <a:spLocks/>
          </p:cNvSpPr>
          <p:nvPr/>
        </p:nvSpPr>
        <p:spPr bwMode="auto">
          <a:xfrm>
            <a:off x="5727700"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3" name="object 207">
            <a:extLst>
              <a:ext uri="{FF2B5EF4-FFF2-40B4-BE49-F238E27FC236}">
                <a16:creationId xmlns="" xmlns:a16="http://schemas.microsoft.com/office/drawing/2014/main" id="{0E962EB4-5A0F-9343-85F7-9CC6C98B15E6}"/>
              </a:ext>
            </a:extLst>
          </p:cNvPr>
          <p:cNvSpPr>
            <a:spLocks/>
          </p:cNvSpPr>
          <p:nvPr/>
        </p:nvSpPr>
        <p:spPr bwMode="auto">
          <a:xfrm>
            <a:off x="5786438"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4" name="object 208">
            <a:extLst>
              <a:ext uri="{FF2B5EF4-FFF2-40B4-BE49-F238E27FC236}">
                <a16:creationId xmlns="" xmlns:a16="http://schemas.microsoft.com/office/drawing/2014/main" id="{7032F5E6-F9C0-0140-8A97-92212612295F}"/>
              </a:ext>
            </a:extLst>
          </p:cNvPr>
          <p:cNvSpPr>
            <a:spLocks/>
          </p:cNvSpPr>
          <p:nvPr/>
        </p:nvSpPr>
        <p:spPr bwMode="auto">
          <a:xfrm>
            <a:off x="5846763"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5" name="object 209">
            <a:extLst>
              <a:ext uri="{FF2B5EF4-FFF2-40B4-BE49-F238E27FC236}">
                <a16:creationId xmlns="" xmlns:a16="http://schemas.microsoft.com/office/drawing/2014/main" id="{4A9C3905-34CD-0744-8B69-7D8E78A7F18B}"/>
              </a:ext>
            </a:extLst>
          </p:cNvPr>
          <p:cNvSpPr>
            <a:spLocks/>
          </p:cNvSpPr>
          <p:nvPr/>
        </p:nvSpPr>
        <p:spPr bwMode="auto">
          <a:xfrm>
            <a:off x="5905500"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6" name="object 210">
            <a:extLst>
              <a:ext uri="{FF2B5EF4-FFF2-40B4-BE49-F238E27FC236}">
                <a16:creationId xmlns="" xmlns:a16="http://schemas.microsoft.com/office/drawing/2014/main" id="{B3B3B590-D85D-F945-A8AA-E24DDE42E290}"/>
              </a:ext>
            </a:extLst>
          </p:cNvPr>
          <p:cNvSpPr>
            <a:spLocks/>
          </p:cNvSpPr>
          <p:nvPr/>
        </p:nvSpPr>
        <p:spPr bwMode="auto">
          <a:xfrm>
            <a:off x="5964238" y="4232275"/>
            <a:ext cx="34925" cy="7938"/>
          </a:xfrm>
          <a:custGeom>
            <a:avLst/>
            <a:gdLst>
              <a:gd name="T0" fmla="*/ 34594 w 40004"/>
              <a:gd name="T1" fmla="*/ 7739 h 10160"/>
              <a:gd name="T2" fmla="*/ 34594 w 40004"/>
              <a:gd name="T3" fmla="*/ 0 h 10160"/>
              <a:gd name="T4" fmla="*/ 0 w 40004"/>
              <a:gd name="T5" fmla="*/ 0 h 10160"/>
              <a:gd name="T6" fmla="*/ 0 w 40004"/>
              <a:gd name="T7" fmla="*/ 7739 h 10160"/>
              <a:gd name="T8" fmla="*/ 34594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7" name="object 211">
            <a:extLst>
              <a:ext uri="{FF2B5EF4-FFF2-40B4-BE49-F238E27FC236}">
                <a16:creationId xmlns="" xmlns:a16="http://schemas.microsoft.com/office/drawing/2014/main" id="{B7694826-BB0C-AD43-9B2F-B85533E59F6D}"/>
              </a:ext>
            </a:extLst>
          </p:cNvPr>
          <p:cNvSpPr>
            <a:spLocks/>
          </p:cNvSpPr>
          <p:nvPr/>
        </p:nvSpPr>
        <p:spPr bwMode="auto">
          <a:xfrm>
            <a:off x="6024563"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8" name="object 212">
            <a:extLst>
              <a:ext uri="{FF2B5EF4-FFF2-40B4-BE49-F238E27FC236}">
                <a16:creationId xmlns="" xmlns:a16="http://schemas.microsoft.com/office/drawing/2014/main" id="{95815A0B-CA36-8A49-8AD0-274558D01EF7}"/>
              </a:ext>
            </a:extLst>
          </p:cNvPr>
          <p:cNvSpPr>
            <a:spLocks/>
          </p:cNvSpPr>
          <p:nvPr/>
        </p:nvSpPr>
        <p:spPr bwMode="auto">
          <a:xfrm>
            <a:off x="6083300"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49" name="object 213">
            <a:extLst>
              <a:ext uri="{FF2B5EF4-FFF2-40B4-BE49-F238E27FC236}">
                <a16:creationId xmlns="" xmlns:a16="http://schemas.microsoft.com/office/drawing/2014/main" id="{1237D8F3-37EA-9846-AFE3-EF023E944B23}"/>
              </a:ext>
            </a:extLst>
          </p:cNvPr>
          <p:cNvSpPr>
            <a:spLocks/>
          </p:cNvSpPr>
          <p:nvPr/>
        </p:nvSpPr>
        <p:spPr bwMode="auto">
          <a:xfrm>
            <a:off x="6142038"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0" name="object 214">
            <a:extLst>
              <a:ext uri="{FF2B5EF4-FFF2-40B4-BE49-F238E27FC236}">
                <a16:creationId xmlns="" xmlns:a16="http://schemas.microsoft.com/office/drawing/2014/main" id="{1610FA2B-16D6-434A-B5DD-17CDC52301AF}"/>
              </a:ext>
            </a:extLst>
          </p:cNvPr>
          <p:cNvSpPr>
            <a:spLocks/>
          </p:cNvSpPr>
          <p:nvPr/>
        </p:nvSpPr>
        <p:spPr bwMode="auto">
          <a:xfrm>
            <a:off x="6202363"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1" name="object 215">
            <a:extLst>
              <a:ext uri="{FF2B5EF4-FFF2-40B4-BE49-F238E27FC236}">
                <a16:creationId xmlns="" xmlns:a16="http://schemas.microsoft.com/office/drawing/2014/main" id="{A6886D99-1BBA-0340-9AD3-8626C87CAD16}"/>
              </a:ext>
            </a:extLst>
          </p:cNvPr>
          <p:cNvSpPr>
            <a:spLocks/>
          </p:cNvSpPr>
          <p:nvPr/>
        </p:nvSpPr>
        <p:spPr bwMode="auto">
          <a:xfrm>
            <a:off x="6261100"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2" name="object 216">
            <a:extLst>
              <a:ext uri="{FF2B5EF4-FFF2-40B4-BE49-F238E27FC236}">
                <a16:creationId xmlns="" xmlns:a16="http://schemas.microsoft.com/office/drawing/2014/main" id="{2FF8C85B-4338-3F40-AF1C-8E92AF654E37}"/>
              </a:ext>
            </a:extLst>
          </p:cNvPr>
          <p:cNvSpPr>
            <a:spLocks/>
          </p:cNvSpPr>
          <p:nvPr/>
        </p:nvSpPr>
        <p:spPr bwMode="auto">
          <a:xfrm>
            <a:off x="6319838"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3" name="object 217">
            <a:extLst>
              <a:ext uri="{FF2B5EF4-FFF2-40B4-BE49-F238E27FC236}">
                <a16:creationId xmlns="" xmlns:a16="http://schemas.microsoft.com/office/drawing/2014/main" id="{981CDADF-630C-EF40-AD53-8B0F2ED68FA4}"/>
              </a:ext>
            </a:extLst>
          </p:cNvPr>
          <p:cNvSpPr>
            <a:spLocks/>
          </p:cNvSpPr>
          <p:nvPr/>
        </p:nvSpPr>
        <p:spPr bwMode="auto">
          <a:xfrm>
            <a:off x="6380163"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4" name="object 218">
            <a:extLst>
              <a:ext uri="{FF2B5EF4-FFF2-40B4-BE49-F238E27FC236}">
                <a16:creationId xmlns="" xmlns:a16="http://schemas.microsoft.com/office/drawing/2014/main" id="{70BA0D81-F784-0644-B64D-E275356C3876}"/>
              </a:ext>
            </a:extLst>
          </p:cNvPr>
          <p:cNvSpPr>
            <a:spLocks/>
          </p:cNvSpPr>
          <p:nvPr/>
        </p:nvSpPr>
        <p:spPr bwMode="auto">
          <a:xfrm>
            <a:off x="6438900"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5" name="object 219">
            <a:extLst>
              <a:ext uri="{FF2B5EF4-FFF2-40B4-BE49-F238E27FC236}">
                <a16:creationId xmlns="" xmlns:a16="http://schemas.microsoft.com/office/drawing/2014/main" id="{4B74C062-434D-6E46-ACB8-FFA4D11D8FF3}"/>
              </a:ext>
            </a:extLst>
          </p:cNvPr>
          <p:cNvSpPr>
            <a:spLocks/>
          </p:cNvSpPr>
          <p:nvPr/>
        </p:nvSpPr>
        <p:spPr bwMode="auto">
          <a:xfrm>
            <a:off x="6497638"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6" name="object 220">
            <a:extLst>
              <a:ext uri="{FF2B5EF4-FFF2-40B4-BE49-F238E27FC236}">
                <a16:creationId xmlns="" xmlns:a16="http://schemas.microsoft.com/office/drawing/2014/main" id="{F6E1B8F3-A481-8D48-9124-83D7F492CCA7}"/>
              </a:ext>
            </a:extLst>
          </p:cNvPr>
          <p:cNvSpPr>
            <a:spLocks/>
          </p:cNvSpPr>
          <p:nvPr/>
        </p:nvSpPr>
        <p:spPr bwMode="auto">
          <a:xfrm>
            <a:off x="6557963"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7" name="object 221">
            <a:extLst>
              <a:ext uri="{FF2B5EF4-FFF2-40B4-BE49-F238E27FC236}">
                <a16:creationId xmlns="" xmlns:a16="http://schemas.microsoft.com/office/drawing/2014/main" id="{1407C7F7-01D7-6146-9660-EB5203C72678}"/>
              </a:ext>
            </a:extLst>
          </p:cNvPr>
          <p:cNvSpPr>
            <a:spLocks/>
          </p:cNvSpPr>
          <p:nvPr/>
        </p:nvSpPr>
        <p:spPr bwMode="auto">
          <a:xfrm>
            <a:off x="6616700"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8" name="object 222">
            <a:extLst>
              <a:ext uri="{FF2B5EF4-FFF2-40B4-BE49-F238E27FC236}">
                <a16:creationId xmlns="" xmlns:a16="http://schemas.microsoft.com/office/drawing/2014/main" id="{9287460E-2433-4C47-A7EF-10FB68E0665B}"/>
              </a:ext>
            </a:extLst>
          </p:cNvPr>
          <p:cNvSpPr>
            <a:spLocks/>
          </p:cNvSpPr>
          <p:nvPr/>
        </p:nvSpPr>
        <p:spPr bwMode="auto">
          <a:xfrm>
            <a:off x="6675438"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59" name="object 223">
            <a:extLst>
              <a:ext uri="{FF2B5EF4-FFF2-40B4-BE49-F238E27FC236}">
                <a16:creationId xmlns="" xmlns:a16="http://schemas.microsoft.com/office/drawing/2014/main" id="{3558872B-1839-F642-88E5-1A3CD498BBB5}"/>
              </a:ext>
            </a:extLst>
          </p:cNvPr>
          <p:cNvSpPr>
            <a:spLocks/>
          </p:cNvSpPr>
          <p:nvPr/>
        </p:nvSpPr>
        <p:spPr bwMode="auto">
          <a:xfrm>
            <a:off x="6735763"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0" name="object 224">
            <a:extLst>
              <a:ext uri="{FF2B5EF4-FFF2-40B4-BE49-F238E27FC236}">
                <a16:creationId xmlns="" xmlns:a16="http://schemas.microsoft.com/office/drawing/2014/main" id="{F00FBF84-E5E8-7F41-BA6A-E1E076FC4E11}"/>
              </a:ext>
            </a:extLst>
          </p:cNvPr>
          <p:cNvSpPr>
            <a:spLocks/>
          </p:cNvSpPr>
          <p:nvPr/>
        </p:nvSpPr>
        <p:spPr bwMode="auto">
          <a:xfrm>
            <a:off x="6794500"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1" name="object 225">
            <a:extLst>
              <a:ext uri="{FF2B5EF4-FFF2-40B4-BE49-F238E27FC236}">
                <a16:creationId xmlns="" xmlns:a16="http://schemas.microsoft.com/office/drawing/2014/main" id="{2AC10E7F-7F24-8E4D-ACFB-3969DC48233E}"/>
              </a:ext>
            </a:extLst>
          </p:cNvPr>
          <p:cNvSpPr>
            <a:spLocks/>
          </p:cNvSpPr>
          <p:nvPr/>
        </p:nvSpPr>
        <p:spPr bwMode="auto">
          <a:xfrm>
            <a:off x="6853238"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2" name="object 226">
            <a:extLst>
              <a:ext uri="{FF2B5EF4-FFF2-40B4-BE49-F238E27FC236}">
                <a16:creationId xmlns="" xmlns:a16="http://schemas.microsoft.com/office/drawing/2014/main" id="{1CF828F1-04C3-6042-BC92-F683C0E0FC24}"/>
              </a:ext>
            </a:extLst>
          </p:cNvPr>
          <p:cNvSpPr>
            <a:spLocks/>
          </p:cNvSpPr>
          <p:nvPr/>
        </p:nvSpPr>
        <p:spPr bwMode="auto">
          <a:xfrm>
            <a:off x="6913563"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3" name="object 227">
            <a:extLst>
              <a:ext uri="{FF2B5EF4-FFF2-40B4-BE49-F238E27FC236}">
                <a16:creationId xmlns="" xmlns:a16="http://schemas.microsoft.com/office/drawing/2014/main" id="{78D32296-660B-D44F-AE28-14750C3410E7}"/>
              </a:ext>
            </a:extLst>
          </p:cNvPr>
          <p:cNvSpPr>
            <a:spLocks/>
          </p:cNvSpPr>
          <p:nvPr/>
        </p:nvSpPr>
        <p:spPr bwMode="auto">
          <a:xfrm>
            <a:off x="6972300"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4" name="object 228">
            <a:extLst>
              <a:ext uri="{FF2B5EF4-FFF2-40B4-BE49-F238E27FC236}">
                <a16:creationId xmlns="" xmlns:a16="http://schemas.microsoft.com/office/drawing/2014/main" id="{102FEFDD-5F81-454A-9280-3D57275F339F}"/>
              </a:ext>
            </a:extLst>
          </p:cNvPr>
          <p:cNvSpPr>
            <a:spLocks/>
          </p:cNvSpPr>
          <p:nvPr/>
        </p:nvSpPr>
        <p:spPr bwMode="auto">
          <a:xfrm>
            <a:off x="7032625"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5" name="object 229">
            <a:extLst>
              <a:ext uri="{FF2B5EF4-FFF2-40B4-BE49-F238E27FC236}">
                <a16:creationId xmlns="" xmlns:a16="http://schemas.microsoft.com/office/drawing/2014/main" id="{CB161431-FAAF-8046-A2C9-8093C21DEDE5}"/>
              </a:ext>
            </a:extLst>
          </p:cNvPr>
          <p:cNvSpPr>
            <a:spLocks/>
          </p:cNvSpPr>
          <p:nvPr/>
        </p:nvSpPr>
        <p:spPr bwMode="auto">
          <a:xfrm>
            <a:off x="7091363"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6" name="object 230">
            <a:extLst>
              <a:ext uri="{FF2B5EF4-FFF2-40B4-BE49-F238E27FC236}">
                <a16:creationId xmlns="" xmlns:a16="http://schemas.microsoft.com/office/drawing/2014/main" id="{8D35E64A-150C-9540-BFA8-5533B6B72BFC}"/>
              </a:ext>
            </a:extLst>
          </p:cNvPr>
          <p:cNvSpPr>
            <a:spLocks/>
          </p:cNvSpPr>
          <p:nvPr/>
        </p:nvSpPr>
        <p:spPr bwMode="auto">
          <a:xfrm>
            <a:off x="7150100"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7" name="object 231">
            <a:extLst>
              <a:ext uri="{FF2B5EF4-FFF2-40B4-BE49-F238E27FC236}">
                <a16:creationId xmlns="" xmlns:a16="http://schemas.microsoft.com/office/drawing/2014/main" id="{BF47D1DF-BA2C-CB4B-A8D7-7C970B4E53FD}"/>
              </a:ext>
            </a:extLst>
          </p:cNvPr>
          <p:cNvSpPr>
            <a:spLocks/>
          </p:cNvSpPr>
          <p:nvPr/>
        </p:nvSpPr>
        <p:spPr bwMode="auto">
          <a:xfrm>
            <a:off x="7210425"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8" name="object 232">
            <a:extLst>
              <a:ext uri="{FF2B5EF4-FFF2-40B4-BE49-F238E27FC236}">
                <a16:creationId xmlns="" xmlns:a16="http://schemas.microsoft.com/office/drawing/2014/main" id="{8BDFA276-6F70-DC43-AF80-91BEECBD82A9}"/>
              </a:ext>
            </a:extLst>
          </p:cNvPr>
          <p:cNvSpPr>
            <a:spLocks/>
          </p:cNvSpPr>
          <p:nvPr/>
        </p:nvSpPr>
        <p:spPr bwMode="auto">
          <a:xfrm>
            <a:off x="7269163"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69" name="object 233">
            <a:extLst>
              <a:ext uri="{FF2B5EF4-FFF2-40B4-BE49-F238E27FC236}">
                <a16:creationId xmlns="" xmlns:a16="http://schemas.microsoft.com/office/drawing/2014/main" id="{C0D15F03-89C4-824C-B5EA-BBAD26B8D1F4}"/>
              </a:ext>
            </a:extLst>
          </p:cNvPr>
          <p:cNvSpPr>
            <a:spLocks/>
          </p:cNvSpPr>
          <p:nvPr/>
        </p:nvSpPr>
        <p:spPr bwMode="auto">
          <a:xfrm>
            <a:off x="7327900" y="4232275"/>
            <a:ext cx="34925" cy="7938"/>
          </a:xfrm>
          <a:custGeom>
            <a:avLst/>
            <a:gdLst>
              <a:gd name="T0" fmla="*/ 34594 w 40004"/>
              <a:gd name="T1" fmla="*/ 7739 h 10160"/>
              <a:gd name="T2" fmla="*/ 34594 w 40004"/>
              <a:gd name="T3" fmla="*/ 0 h 10160"/>
              <a:gd name="T4" fmla="*/ 0 w 40004"/>
              <a:gd name="T5" fmla="*/ 0 h 10160"/>
              <a:gd name="T6" fmla="*/ 0 w 40004"/>
              <a:gd name="T7" fmla="*/ 7739 h 10160"/>
              <a:gd name="T8" fmla="*/ 34594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0" name="object 234">
            <a:extLst>
              <a:ext uri="{FF2B5EF4-FFF2-40B4-BE49-F238E27FC236}">
                <a16:creationId xmlns="" xmlns:a16="http://schemas.microsoft.com/office/drawing/2014/main" id="{53452828-D3AF-9C41-8A40-EF7C06573881}"/>
              </a:ext>
            </a:extLst>
          </p:cNvPr>
          <p:cNvSpPr>
            <a:spLocks/>
          </p:cNvSpPr>
          <p:nvPr/>
        </p:nvSpPr>
        <p:spPr bwMode="auto">
          <a:xfrm>
            <a:off x="7388225"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1" name="object 235">
            <a:extLst>
              <a:ext uri="{FF2B5EF4-FFF2-40B4-BE49-F238E27FC236}">
                <a16:creationId xmlns="" xmlns:a16="http://schemas.microsoft.com/office/drawing/2014/main" id="{864FD38C-735C-EE48-9A6F-866C2E25D935}"/>
              </a:ext>
            </a:extLst>
          </p:cNvPr>
          <p:cNvSpPr>
            <a:spLocks/>
          </p:cNvSpPr>
          <p:nvPr/>
        </p:nvSpPr>
        <p:spPr bwMode="auto">
          <a:xfrm>
            <a:off x="7446963"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2" name="object 236">
            <a:extLst>
              <a:ext uri="{FF2B5EF4-FFF2-40B4-BE49-F238E27FC236}">
                <a16:creationId xmlns="" xmlns:a16="http://schemas.microsoft.com/office/drawing/2014/main" id="{6AFC7674-7F8D-F94C-8E0D-C80334083D4B}"/>
              </a:ext>
            </a:extLst>
          </p:cNvPr>
          <p:cNvSpPr>
            <a:spLocks/>
          </p:cNvSpPr>
          <p:nvPr/>
        </p:nvSpPr>
        <p:spPr bwMode="auto">
          <a:xfrm>
            <a:off x="7505700"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3" name="object 237">
            <a:extLst>
              <a:ext uri="{FF2B5EF4-FFF2-40B4-BE49-F238E27FC236}">
                <a16:creationId xmlns="" xmlns:a16="http://schemas.microsoft.com/office/drawing/2014/main" id="{705AE016-FA21-8849-9AA6-856C85DD1C75}"/>
              </a:ext>
            </a:extLst>
          </p:cNvPr>
          <p:cNvSpPr>
            <a:spLocks/>
          </p:cNvSpPr>
          <p:nvPr/>
        </p:nvSpPr>
        <p:spPr bwMode="auto">
          <a:xfrm>
            <a:off x="7566025"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4" name="object 238">
            <a:extLst>
              <a:ext uri="{FF2B5EF4-FFF2-40B4-BE49-F238E27FC236}">
                <a16:creationId xmlns="" xmlns:a16="http://schemas.microsoft.com/office/drawing/2014/main" id="{88EB6985-C865-1347-BB71-CB1AC88251CF}"/>
              </a:ext>
            </a:extLst>
          </p:cNvPr>
          <p:cNvSpPr>
            <a:spLocks/>
          </p:cNvSpPr>
          <p:nvPr/>
        </p:nvSpPr>
        <p:spPr bwMode="auto">
          <a:xfrm>
            <a:off x="7624763"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5" name="object 239">
            <a:extLst>
              <a:ext uri="{FF2B5EF4-FFF2-40B4-BE49-F238E27FC236}">
                <a16:creationId xmlns="" xmlns:a16="http://schemas.microsoft.com/office/drawing/2014/main" id="{8A622375-CB9B-3C4F-9C16-85094E40CF09}"/>
              </a:ext>
            </a:extLst>
          </p:cNvPr>
          <p:cNvSpPr>
            <a:spLocks/>
          </p:cNvSpPr>
          <p:nvPr/>
        </p:nvSpPr>
        <p:spPr bwMode="auto">
          <a:xfrm>
            <a:off x="7683500" y="4232275"/>
            <a:ext cx="34925" cy="7938"/>
          </a:xfrm>
          <a:custGeom>
            <a:avLst/>
            <a:gdLst>
              <a:gd name="T0" fmla="*/ 34594 w 40004"/>
              <a:gd name="T1" fmla="*/ 7739 h 10160"/>
              <a:gd name="T2" fmla="*/ 34594 w 40004"/>
              <a:gd name="T3" fmla="*/ 0 h 10160"/>
              <a:gd name="T4" fmla="*/ 0 w 40004"/>
              <a:gd name="T5" fmla="*/ 0 h 10160"/>
              <a:gd name="T6" fmla="*/ 0 w 40004"/>
              <a:gd name="T7" fmla="*/ 7739 h 10160"/>
              <a:gd name="T8" fmla="*/ 34594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6" name="object 240">
            <a:extLst>
              <a:ext uri="{FF2B5EF4-FFF2-40B4-BE49-F238E27FC236}">
                <a16:creationId xmlns="" xmlns:a16="http://schemas.microsoft.com/office/drawing/2014/main" id="{83FD0CC8-623F-9647-AF01-C26096E23FF9}"/>
              </a:ext>
            </a:extLst>
          </p:cNvPr>
          <p:cNvSpPr>
            <a:spLocks/>
          </p:cNvSpPr>
          <p:nvPr/>
        </p:nvSpPr>
        <p:spPr bwMode="auto">
          <a:xfrm>
            <a:off x="7743825"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7" name="object 241">
            <a:extLst>
              <a:ext uri="{FF2B5EF4-FFF2-40B4-BE49-F238E27FC236}">
                <a16:creationId xmlns="" xmlns:a16="http://schemas.microsoft.com/office/drawing/2014/main" id="{38D79D76-35AE-2C4D-B94C-5A2ECE9B07EA}"/>
              </a:ext>
            </a:extLst>
          </p:cNvPr>
          <p:cNvSpPr>
            <a:spLocks/>
          </p:cNvSpPr>
          <p:nvPr/>
        </p:nvSpPr>
        <p:spPr bwMode="auto">
          <a:xfrm>
            <a:off x="7802563"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8" name="object 242">
            <a:extLst>
              <a:ext uri="{FF2B5EF4-FFF2-40B4-BE49-F238E27FC236}">
                <a16:creationId xmlns="" xmlns:a16="http://schemas.microsoft.com/office/drawing/2014/main" id="{F30D5385-7FF9-0C4A-BE08-DC8F3E7114A1}"/>
              </a:ext>
            </a:extLst>
          </p:cNvPr>
          <p:cNvSpPr>
            <a:spLocks/>
          </p:cNvSpPr>
          <p:nvPr/>
        </p:nvSpPr>
        <p:spPr bwMode="auto">
          <a:xfrm>
            <a:off x="7861300"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79" name="object 243">
            <a:extLst>
              <a:ext uri="{FF2B5EF4-FFF2-40B4-BE49-F238E27FC236}">
                <a16:creationId xmlns="" xmlns:a16="http://schemas.microsoft.com/office/drawing/2014/main" id="{342E042D-3848-1B45-81EA-FA510ECAA989}"/>
              </a:ext>
            </a:extLst>
          </p:cNvPr>
          <p:cNvSpPr>
            <a:spLocks/>
          </p:cNvSpPr>
          <p:nvPr/>
        </p:nvSpPr>
        <p:spPr bwMode="auto">
          <a:xfrm>
            <a:off x="7921625"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0" name="object 244">
            <a:extLst>
              <a:ext uri="{FF2B5EF4-FFF2-40B4-BE49-F238E27FC236}">
                <a16:creationId xmlns="" xmlns:a16="http://schemas.microsoft.com/office/drawing/2014/main" id="{A9D6873B-3FCB-BF47-AF99-D37326B29000}"/>
              </a:ext>
            </a:extLst>
          </p:cNvPr>
          <p:cNvSpPr>
            <a:spLocks/>
          </p:cNvSpPr>
          <p:nvPr/>
        </p:nvSpPr>
        <p:spPr bwMode="auto">
          <a:xfrm>
            <a:off x="7980363"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1" name="object 245">
            <a:extLst>
              <a:ext uri="{FF2B5EF4-FFF2-40B4-BE49-F238E27FC236}">
                <a16:creationId xmlns="" xmlns:a16="http://schemas.microsoft.com/office/drawing/2014/main" id="{973BB798-EEDD-C246-AD58-262829409226}"/>
              </a:ext>
            </a:extLst>
          </p:cNvPr>
          <p:cNvSpPr>
            <a:spLocks/>
          </p:cNvSpPr>
          <p:nvPr/>
        </p:nvSpPr>
        <p:spPr bwMode="auto">
          <a:xfrm>
            <a:off x="8039100"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2" name="object 246">
            <a:extLst>
              <a:ext uri="{FF2B5EF4-FFF2-40B4-BE49-F238E27FC236}">
                <a16:creationId xmlns="" xmlns:a16="http://schemas.microsoft.com/office/drawing/2014/main" id="{F8C26E52-6FBA-BC49-A1E8-F06D38C4DCB1}"/>
              </a:ext>
            </a:extLst>
          </p:cNvPr>
          <p:cNvSpPr>
            <a:spLocks/>
          </p:cNvSpPr>
          <p:nvPr/>
        </p:nvSpPr>
        <p:spPr bwMode="auto">
          <a:xfrm>
            <a:off x="8099425"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3" name="object 247">
            <a:extLst>
              <a:ext uri="{FF2B5EF4-FFF2-40B4-BE49-F238E27FC236}">
                <a16:creationId xmlns="" xmlns:a16="http://schemas.microsoft.com/office/drawing/2014/main" id="{D142CDCB-8E4D-7245-B151-EB4AB31381BE}"/>
              </a:ext>
            </a:extLst>
          </p:cNvPr>
          <p:cNvSpPr>
            <a:spLocks/>
          </p:cNvSpPr>
          <p:nvPr/>
        </p:nvSpPr>
        <p:spPr bwMode="auto">
          <a:xfrm>
            <a:off x="8158163"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4" name="object 248">
            <a:extLst>
              <a:ext uri="{FF2B5EF4-FFF2-40B4-BE49-F238E27FC236}">
                <a16:creationId xmlns="" xmlns:a16="http://schemas.microsoft.com/office/drawing/2014/main" id="{91B25273-1C2D-DF4F-973F-F45F132AF41E}"/>
              </a:ext>
            </a:extLst>
          </p:cNvPr>
          <p:cNvSpPr>
            <a:spLocks/>
          </p:cNvSpPr>
          <p:nvPr/>
        </p:nvSpPr>
        <p:spPr bwMode="auto">
          <a:xfrm>
            <a:off x="8218488"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5" name="object 249">
            <a:extLst>
              <a:ext uri="{FF2B5EF4-FFF2-40B4-BE49-F238E27FC236}">
                <a16:creationId xmlns="" xmlns:a16="http://schemas.microsoft.com/office/drawing/2014/main" id="{6D938314-85AF-4446-8A07-DEC745314B26}"/>
              </a:ext>
            </a:extLst>
          </p:cNvPr>
          <p:cNvSpPr>
            <a:spLocks/>
          </p:cNvSpPr>
          <p:nvPr/>
        </p:nvSpPr>
        <p:spPr bwMode="auto">
          <a:xfrm>
            <a:off x="8277225" y="4232275"/>
            <a:ext cx="33338" cy="7938"/>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6" name="object 250">
            <a:extLst>
              <a:ext uri="{FF2B5EF4-FFF2-40B4-BE49-F238E27FC236}">
                <a16:creationId xmlns="" xmlns:a16="http://schemas.microsoft.com/office/drawing/2014/main" id="{47155148-E0F7-3F40-A7EA-47112E043606}"/>
              </a:ext>
            </a:extLst>
          </p:cNvPr>
          <p:cNvSpPr>
            <a:spLocks/>
          </p:cNvSpPr>
          <p:nvPr/>
        </p:nvSpPr>
        <p:spPr bwMode="auto">
          <a:xfrm>
            <a:off x="8335963"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7" name="object 251">
            <a:extLst>
              <a:ext uri="{FF2B5EF4-FFF2-40B4-BE49-F238E27FC236}">
                <a16:creationId xmlns="" xmlns:a16="http://schemas.microsoft.com/office/drawing/2014/main" id="{AF921CE7-5F71-2D48-90D6-FB484D73DC4C}"/>
              </a:ext>
            </a:extLst>
          </p:cNvPr>
          <p:cNvSpPr>
            <a:spLocks/>
          </p:cNvSpPr>
          <p:nvPr/>
        </p:nvSpPr>
        <p:spPr bwMode="auto">
          <a:xfrm>
            <a:off x="8396288"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8" name="object 252">
            <a:extLst>
              <a:ext uri="{FF2B5EF4-FFF2-40B4-BE49-F238E27FC236}">
                <a16:creationId xmlns="" xmlns:a16="http://schemas.microsoft.com/office/drawing/2014/main" id="{14CCC044-2FCA-B84F-BE30-94D62322272F}"/>
              </a:ext>
            </a:extLst>
          </p:cNvPr>
          <p:cNvSpPr>
            <a:spLocks/>
          </p:cNvSpPr>
          <p:nvPr/>
        </p:nvSpPr>
        <p:spPr bwMode="auto">
          <a:xfrm>
            <a:off x="8455025"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89" name="object 253">
            <a:extLst>
              <a:ext uri="{FF2B5EF4-FFF2-40B4-BE49-F238E27FC236}">
                <a16:creationId xmlns="" xmlns:a16="http://schemas.microsoft.com/office/drawing/2014/main" id="{EC16FD7F-73C0-4240-A5D7-D17F57A069EE}"/>
              </a:ext>
            </a:extLst>
          </p:cNvPr>
          <p:cNvSpPr>
            <a:spLocks/>
          </p:cNvSpPr>
          <p:nvPr/>
        </p:nvSpPr>
        <p:spPr bwMode="auto">
          <a:xfrm>
            <a:off x="8513763"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0" name="object 254">
            <a:extLst>
              <a:ext uri="{FF2B5EF4-FFF2-40B4-BE49-F238E27FC236}">
                <a16:creationId xmlns="" xmlns:a16="http://schemas.microsoft.com/office/drawing/2014/main" id="{27928FAA-1602-5347-AB79-E311216C0A36}"/>
              </a:ext>
            </a:extLst>
          </p:cNvPr>
          <p:cNvSpPr>
            <a:spLocks/>
          </p:cNvSpPr>
          <p:nvPr/>
        </p:nvSpPr>
        <p:spPr bwMode="auto">
          <a:xfrm>
            <a:off x="8574088"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1" name="object 255">
            <a:extLst>
              <a:ext uri="{FF2B5EF4-FFF2-40B4-BE49-F238E27FC236}">
                <a16:creationId xmlns="" xmlns:a16="http://schemas.microsoft.com/office/drawing/2014/main" id="{EFDB5E17-71DE-6742-99E9-695EA59C62E9}"/>
              </a:ext>
            </a:extLst>
          </p:cNvPr>
          <p:cNvSpPr>
            <a:spLocks/>
          </p:cNvSpPr>
          <p:nvPr/>
        </p:nvSpPr>
        <p:spPr bwMode="auto">
          <a:xfrm>
            <a:off x="8632825"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2" name="object 256">
            <a:extLst>
              <a:ext uri="{FF2B5EF4-FFF2-40B4-BE49-F238E27FC236}">
                <a16:creationId xmlns="" xmlns:a16="http://schemas.microsoft.com/office/drawing/2014/main" id="{F3A0C3B5-7083-7549-B0CA-054000774278}"/>
              </a:ext>
            </a:extLst>
          </p:cNvPr>
          <p:cNvSpPr>
            <a:spLocks/>
          </p:cNvSpPr>
          <p:nvPr/>
        </p:nvSpPr>
        <p:spPr bwMode="auto">
          <a:xfrm>
            <a:off x="8691563" y="4232275"/>
            <a:ext cx="34925" cy="7938"/>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3" name="object 257">
            <a:extLst>
              <a:ext uri="{FF2B5EF4-FFF2-40B4-BE49-F238E27FC236}">
                <a16:creationId xmlns="" xmlns:a16="http://schemas.microsoft.com/office/drawing/2014/main" id="{4819ED8C-2DE6-7F47-902E-5F7CD62A748F}"/>
              </a:ext>
            </a:extLst>
          </p:cNvPr>
          <p:cNvSpPr>
            <a:spLocks/>
          </p:cNvSpPr>
          <p:nvPr/>
        </p:nvSpPr>
        <p:spPr bwMode="auto">
          <a:xfrm>
            <a:off x="8751888" y="4232275"/>
            <a:ext cx="33337" cy="7938"/>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4" name="object 258">
            <a:extLst>
              <a:ext uri="{FF2B5EF4-FFF2-40B4-BE49-F238E27FC236}">
                <a16:creationId xmlns="" xmlns:a16="http://schemas.microsoft.com/office/drawing/2014/main" id="{F62CB876-5857-4342-B434-DE751F4A61A9}"/>
              </a:ext>
            </a:extLst>
          </p:cNvPr>
          <p:cNvSpPr>
            <a:spLocks/>
          </p:cNvSpPr>
          <p:nvPr/>
        </p:nvSpPr>
        <p:spPr bwMode="auto">
          <a:xfrm>
            <a:off x="5133975"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5" name="object 259">
            <a:extLst>
              <a:ext uri="{FF2B5EF4-FFF2-40B4-BE49-F238E27FC236}">
                <a16:creationId xmlns="" xmlns:a16="http://schemas.microsoft.com/office/drawing/2014/main" id="{E26396EC-792C-AC49-B404-89E719AB683F}"/>
              </a:ext>
            </a:extLst>
          </p:cNvPr>
          <p:cNvSpPr>
            <a:spLocks/>
          </p:cNvSpPr>
          <p:nvPr/>
        </p:nvSpPr>
        <p:spPr bwMode="auto">
          <a:xfrm>
            <a:off x="5194300"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6" name="object 260">
            <a:extLst>
              <a:ext uri="{FF2B5EF4-FFF2-40B4-BE49-F238E27FC236}">
                <a16:creationId xmlns="" xmlns:a16="http://schemas.microsoft.com/office/drawing/2014/main" id="{F1BFF438-FC2F-9D46-A041-535EC909215A}"/>
              </a:ext>
            </a:extLst>
          </p:cNvPr>
          <p:cNvSpPr>
            <a:spLocks/>
          </p:cNvSpPr>
          <p:nvPr/>
        </p:nvSpPr>
        <p:spPr bwMode="auto">
          <a:xfrm>
            <a:off x="5253038"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7" name="object 261">
            <a:extLst>
              <a:ext uri="{FF2B5EF4-FFF2-40B4-BE49-F238E27FC236}">
                <a16:creationId xmlns="" xmlns:a16="http://schemas.microsoft.com/office/drawing/2014/main" id="{5E0C3EDA-52E9-6D42-A818-A58C60D95FFE}"/>
              </a:ext>
            </a:extLst>
          </p:cNvPr>
          <p:cNvSpPr>
            <a:spLocks/>
          </p:cNvSpPr>
          <p:nvPr/>
        </p:nvSpPr>
        <p:spPr bwMode="auto">
          <a:xfrm>
            <a:off x="5311775"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8" name="object 262">
            <a:extLst>
              <a:ext uri="{FF2B5EF4-FFF2-40B4-BE49-F238E27FC236}">
                <a16:creationId xmlns="" xmlns:a16="http://schemas.microsoft.com/office/drawing/2014/main" id="{9881B3F1-0E54-EC43-9B95-02FCD07E8744}"/>
              </a:ext>
            </a:extLst>
          </p:cNvPr>
          <p:cNvSpPr>
            <a:spLocks/>
          </p:cNvSpPr>
          <p:nvPr/>
        </p:nvSpPr>
        <p:spPr bwMode="auto">
          <a:xfrm>
            <a:off x="5372100"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599" name="object 263">
            <a:extLst>
              <a:ext uri="{FF2B5EF4-FFF2-40B4-BE49-F238E27FC236}">
                <a16:creationId xmlns="" xmlns:a16="http://schemas.microsoft.com/office/drawing/2014/main" id="{D66321E3-6F33-5648-84E5-295F25D4D7A1}"/>
              </a:ext>
            </a:extLst>
          </p:cNvPr>
          <p:cNvSpPr>
            <a:spLocks/>
          </p:cNvSpPr>
          <p:nvPr/>
        </p:nvSpPr>
        <p:spPr bwMode="auto">
          <a:xfrm>
            <a:off x="5430838"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0" name="object 264">
            <a:extLst>
              <a:ext uri="{FF2B5EF4-FFF2-40B4-BE49-F238E27FC236}">
                <a16:creationId xmlns="" xmlns:a16="http://schemas.microsoft.com/office/drawing/2014/main" id="{1BCE4BC4-9371-204C-A130-49CAA63A9C3F}"/>
              </a:ext>
            </a:extLst>
          </p:cNvPr>
          <p:cNvSpPr>
            <a:spLocks/>
          </p:cNvSpPr>
          <p:nvPr/>
        </p:nvSpPr>
        <p:spPr bwMode="auto">
          <a:xfrm>
            <a:off x="5489575"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1" name="object 265">
            <a:extLst>
              <a:ext uri="{FF2B5EF4-FFF2-40B4-BE49-F238E27FC236}">
                <a16:creationId xmlns="" xmlns:a16="http://schemas.microsoft.com/office/drawing/2014/main" id="{E44F67B8-D1CE-8646-8F00-2A5B65743061}"/>
              </a:ext>
            </a:extLst>
          </p:cNvPr>
          <p:cNvSpPr>
            <a:spLocks/>
          </p:cNvSpPr>
          <p:nvPr/>
        </p:nvSpPr>
        <p:spPr bwMode="auto">
          <a:xfrm>
            <a:off x="5549900"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2" name="object 266">
            <a:extLst>
              <a:ext uri="{FF2B5EF4-FFF2-40B4-BE49-F238E27FC236}">
                <a16:creationId xmlns="" xmlns:a16="http://schemas.microsoft.com/office/drawing/2014/main" id="{6DB61695-3DD5-2649-9654-280EF3A31636}"/>
              </a:ext>
            </a:extLst>
          </p:cNvPr>
          <p:cNvSpPr>
            <a:spLocks/>
          </p:cNvSpPr>
          <p:nvPr/>
        </p:nvSpPr>
        <p:spPr bwMode="auto">
          <a:xfrm>
            <a:off x="5608638"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3" name="object 267">
            <a:extLst>
              <a:ext uri="{FF2B5EF4-FFF2-40B4-BE49-F238E27FC236}">
                <a16:creationId xmlns="" xmlns:a16="http://schemas.microsoft.com/office/drawing/2014/main" id="{F41D2892-CC8F-684C-8675-DA2E81A4CFBC}"/>
              </a:ext>
            </a:extLst>
          </p:cNvPr>
          <p:cNvSpPr>
            <a:spLocks/>
          </p:cNvSpPr>
          <p:nvPr/>
        </p:nvSpPr>
        <p:spPr bwMode="auto">
          <a:xfrm>
            <a:off x="5667375"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4" name="object 268">
            <a:extLst>
              <a:ext uri="{FF2B5EF4-FFF2-40B4-BE49-F238E27FC236}">
                <a16:creationId xmlns="" xmlns:a16="http://schemas.microsoft.com/office/drawing/2014/main" id="{9D6DFEDE-7D8D-1842-BB7B-D378C852D9EA}"/>
              </a:ext>
            </a:extLst>
          </p:cNvPr>
          <p:cNvSpPr>
            <a:spLocks/>
          </p:cNvSpPr>
          <p:nvPr/>
        </p:nvSpPr>
        <p:spPr bwMode="auto">
          <a:xfrm>
            <a:off x="5727700"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5" name="object 269">
            <a:extLst>
              <a:ext uri="{FF2B5EF4-FFF2-40B4-BE49-F238E27FC236}">
                <a16:creationId xmlns="" xmlns:a16="http://schemas.microsoft.com/office/drawing/2014/main" id="{E2535F9E-6FDD-4948-84DD-015467E0C041}"/>
              </a:ext>
            </a:extLst>
          </p:cNvPr>
          <p:cNvSpPr>
            <a:spLocks/>
          </p:cNvSpPr>
          <p:nvPr/>
        </p:nvSpPr>
        <p:spPr bwMode="auto">
          <a:xfrm>
            <a:off x="5786438"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6" name="object 270">
            <a:extLst>
              <a:ext uri="{FF2B5EF4-FFF2-40B4-BE49-F238E27FC236}">
                <a16:creationId xmlns="" xmlns:a16="http://schemas.microsoft.com/office/drawing/2014/main" id="{2D1FDC8B-6865-5F4C-A2A9-0F0AE5AA9AF5}"/>
              </a:ext>
            </a:extLst>
          </p:cNvPr>
          <p:cNvSpPr>
            <a:spLocks/>
          </p:cNvSpPr>
          <p:nvPr/>
        </p:nvSpPr>
        <p:spPr bwMode="auto">
          <a:xfrm>
            <a:off x="5846763"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7" name="object 271">
            <a:extLst>
              <a:ext uri="{FF2B5EF4-FFF2-40B4-BE49-F238E27FC236}">
                <a16:creationId xmlns="" xmlns:a16="http://schemas.microsoft.com/office/drawing/2014/main" id="{8CB51A70-4D44-934F-85FE-4BAF28163B76}"/>
              </a:ext>
            </a:extLst>
          </p:cNvPr>
          <p:cNvSpPr>
            <a:spLocks/>
          </p:cNvSpPr>
          <p:nvPr/>
        </p:nvSpPr>
        <p:spPr bwMode="auto">
          <a:xfrm>
            <a:off x="5905500"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8" name="object 272">
            <a:extLst>
              <a:ext uri="{FF2B5EF4-FFF2-40B4-BE49-F238E27FC236}">
                <a16:creationId xmlns="" xmlns:a16="http://schemas.microsoft.com/office/drawing/2014/main" id="{0709BEA9-BD64-5245-A778-E5A95F2AF7F8}"/>
              </a:ext>
            </a:extLst>
          </p:cNvPr>
          <p:cNvSpPr>
            <a:spLocks/>
          </p:cNvSpPr>
          <p:nvPr/>
        </p:nvSpPr>
        <p:spPr bwMode="auto">
          <a:xfrm>
            <a:off x="5964238" y="391318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09" name="object 273">
            <a:extLst>
              <a:ext uri="{FF2B5EF4-FFF2-40B4-BE49-F238E27FC236}">
                <a16:creationId xmlns="" xmlns:a16="http://schemas.microsoft.com/office/drawing/2014/main" id="{9869FB19-D552-2743-9127-CBB1C684763C}"/>
              </a:ext>
            </a:extLst>
          </p:cNvPr>
          <p:cNvSpPr>
            <a:spLocks/>
          </p:cNvSpPr>
          <p:nvPr/>
        </p:nvSpPr>
        <p:spPr bwMode="auto">
          <a:xfrm>
            <a:off x="6024563"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0" name="object 274">
            <a:extLst>
              <a:ext uri="{FF2B5EF4-FFF2-40B4-BE49-F238E27FC236}">
                <a16:creationId xmlns="" xmlns:a16="http://schemas.microsoft.com/office/drawing/2014/main" id="{E70FC88B-D874-8949-835F-F8A763658F02}"/>
              </a:ext>
            </a:extLst>
          </p:cNvPr>
          <p:cNvSpPr>
            <a:spLocks/>
          </p:cNvSpPr>
          <p:nvPr/>
        </p:nvSpPr>
        <p:spPr bwMode="auto">
          <a:xfrm>
            <a:off x="6083300"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1" name="object 275">
            <a:extLst>
              <a:ext uri="{FF2B5EF4-FFF2-40B4-BE49-F238E27FC236}">
                <a16:creationId xmlns="" xmlns:a16="http://schemas.microsoft.com/office/drawing/2014/main" id="{921D7B1B-29A7-9A4A-BC44-AB9D21BDB923}"/>
              </a:ext>
            </a:extLst>
          </p:cNvPr>
          <p:cNvSpPr>
            <a:spLocks/>
          </p:cNvSpPr>
          <p:nvPr/>
        </p:nvSpPr>
        <p:spPr bwMode="auto">
          <a:xfrm>
            <a:off x="6142038"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2" name="object 276">
            <a:extLst>
              <a:ext uri="{FF2B5EF4-FFF2-40B4-BE49-F238E27FC236}">
                <a16:creationId xmlns="" xmlns:a16="http://schemas.microsoft.com/office/drawing/2014/main" id="{78E1B880-4E61-6149-BCA2-72D5D47C3DBE}"/>
              </a:ext>
            </a:extLst>
          </p:cNvPr>
          <p:cNvSpPr>
            <a:spLocks/>
          </p:cNvSpPr>
          <p:nvPr/>
        </p:nvSpPr>
        <p:spPr bwMode="auto">
          <a:xfrm>
            <a:off x="6202363"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3" name="object 277">
            <a:extLst>
              <a:ext uri="{FF2B5EF4-FFF2-40B4-BE49-F238E27FC236}">
                <a16:creationId xmlns="" xmlns:a16="http://schemas.microsoft.com/office/drawing/2014/main" id="{B880AAE1-28B9-BE4B-83C2-9B7FBE4F3A7D}"/>
              </a:ext>
            </a:extLst>
          </p:cNvPr>
          <p:cNvSpPr>
            <a:spLocks/>
          </p:cNvSpPr>
          <p:nvPr/>
        </p:nvSpPr>
        <p:spPr bwMode="auto">
          <a:xfrm>
            <a:off x="6261100"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4" name="object 278">
            <a:extLst>
              <a:ext uri="{FF2B5EF4-FFF2-40B4-BE49-F238E27FC236}">
                <a16:creationId xmlns="" xmlns:a16="http://schemas.microsoft.com/office/drawing/2014/main" id="{229D702D-6991-A34A-A8F2-9DC460724A8C}"/>
              </a:ext>
            </a:extLst>
          </p:cNvPr>
          <p:cNvSpPr>
            <a:spLocks/>
          </p:cNvSpPr>
          <p:nvPr/>
        </p:nvSpPr>
        <p:spPr bwMode="auto">
          <a:xfrm>
            <a:off x="6319838"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5" name="object 279">
            <a:extLst>
              <a:ext uri="{FF2B5EF4-FFF2-40B4-BE49-F238E27FC236}">
                <a16:creationId xmlns="" xmlns:a16="http://schemas.microsoft.com/office/drawing/2014/main" id="{266634DF-42C9-CC4C-ACF1-47F276D0D4E5}"/>
              </a:ext>
            </a:extLst>
          </p:cNvPr>
          <p:cNvSpPr>
            <a:spLocks/>
          </p:cNvSpPr>
          <p:nvPr/>
        </p:nvSpPr>
        <p:spPr bwMode="auto">
          <a:xfrm>
            <a:off x="6380163"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6" name="object 280">
            <a:extLst>
              <a:ext uri="{FF2B5EF4-FFF2-40B4-BE49-F238E27FC236}">
                <a16:creationId xmlns="" xmlns:a16="http://schemas.microsoft.com/office/drawing/2014/main" id="{EF14A820-2990-654A-AD35-AEF0F16083C2}"/>
              </a:ext>
            </a:extLst>
          </p:cNvPr>
          <p:cNvSpPr>
            <a:spLocks/>
          </p:cNvSpPr>
          <p:nvPr/>
        </p:nvSpPr>
        <p:spPr bwMode="auto">
          <a:xfrm>
            <a:off x="6438900"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7" name="object 281">
            <a:extLst>
              <a:ext uri="{FF2B5EF4-FFF2-40B4-BE49-F238E27FC236}">
                <a16:creationId xmlns="" xmlns:a16="http://schemas.microsoft.com/office/drawing/2014/main" id="{598E2BC4-CD0C-9E43-B72C-A3E987DEE144}"/>
              </a:ext>
            </a:extLst>
          </p:cNvPr>
          <p:cNvSpPr>
            <a:spLocks/>
          </p:cNvSpPr>
          <p:nvPr/>
        </p:nvSpPr>
        <p:spPr bwMode="auto">
          <a:xfrm>
            <a:off x="6497638"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8" name="object 282">
            <a:extLst>
              <a:ext uri="{FF2B5EF4-FFF2-40B4-BE49-F238E27FC236}">
                <a16:creationId xmlns="" xmlns:a16="http://schemas.microsoft.com/office/drawing/2014/main" id="{C090689C-3E7D-BF4B-AD72-DB38D8FE8ECE}"/>
              </a:ext>
            </a:extLst>
          </p:cNvPr>
          <p:cNvSpPr>
            <a:spLocks/>
          </p:cNvSpPr>
          <p:nvPr/>
        </p:nvSpPr>
        <p:spPr bwMode="auto">
          <a:xfrm>
            <a:off x="6557963"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19" name="object 283">
            <a:extLst>
              <a:ext uri="{FF2B5EF4-FFF2-40B4-BE49-F238E27FC236}">
                <a16:creationId xmlns="" xmlns:a16="http://schemas.microsoft.com/office/drawing/2014/main" id="{67BDF8A9-AF04-724A-8C8F-69C64D4FC1BE}"/>
              </a:ext>
            </a:extLst>
          </p:cNvPr>
          <p:cNvSpPr>
            <a:spLocks/>
          </p:cNvSpPr>
          <p:nvPr/>
        </p:nvSpPr>
        <p:spPr bwMode="auto">
          <a:xfrm>
            <a:off x="6616700"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0" name="object 284">
            <a:extLst>
              <a:ext uri="{FF2B5EF4-FFF2-40B4-BE49-F238E27FC236}">
                <a16:creationId xmlns="" xmlns:a16="http://schemas.microsoft.com/office/drawing/2014/main" id="{5DFCE3FA-14CF-1844-AE22-5C800839457E}"/>
              </a:ext>
            </a:extLst>
          </p:cNvPr>
          <p:cNvSpPr>
            <a:spLocks/>
          </p:cNvSpPr>
          <p:nvPr/>
        </p:nvSpPr>
        <p:spPr bwMode="auto">
          <a:xfrm>
            <a:off x="6675438"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1" name="object 285">
            <a:extLst>
              <a:ext uri="{FF2B5EF4-FFF2-40B4-BE49-F238E27FC236}">
                <a16:creationId xmlns="" xmlns:a16="http://schemas.microsoft.com/office/drawing/2014/main" id="{46D0B20A-1F01-7745-A896-5749EBB421D5}"/>
              </a:ext>
            </a:extLst>
          </p:cNvPr>
          <p:cNvSpPr>
            <a:spLocks/>
          </p:cNvSpPr>
          <p:nvPr/>
        </p:nvSpPr>
        <p:spPr bwMode="auto">
          <a:xfrm>
            <a:off x="6735763"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2" name="object 286">
            <a:extLst>
              <a:ext uri="{FF2B5EF4-FFF2-40B4-BE49-F238E27FC236}">
                <a16:creationId xmlns="" xmlns:a16="http://schemas.microsoft.com/office/drawing/2014/main" id="{CD388688-C9DB-AC46-BD30-F784071813AB}"/>
              </a:ext>
            </a:extLst>
          </p:cNvPr>
          <p:cNvSpPr>
            <a:spLocks/>
          </p:cNvSpPr>
          <p:nvPr/>
        </p:nvSpPr>
        <p:spPr bwMode="auto">
          <a:xfrm>
            <a:off x="6794500"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3" name="object 287">
            <a:extLst>
              <a:ext uri="{FF2B5EF4-FFF2-40B4-BE49-F238E27FC236}">
                <a16:creationId xmlns="" xmlns:a16="http://schemas.microsoft.com/office/drawing/2014/main" id="{DB7276E5-CC78-B149-9419-D5C766A3B048}"/>
              </a:ext>
            </a:extLst>
          </p:cNvPr>
          <p:cNvSpPr>
            <a:spLocks/>
          </p:cNvSpPr>
          <p:nvPr/>
        </p:nvSpPr>
        <p:spPr bwMode="auto">
          <a:xfrm>
            <a:off x="6853238"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4" name="object 288">
            <a:extLst>
              <a:ext uri="{FF2B5EF4-FFF2-40B4-BE49-F238E27FC236}">
                <a16:creationId xmlns="" xmlns:a16="http://schemas.microsoft.com/office/drawing/2014/main" id="{34B19202-B9E8-AF43-900A-E3E6794EFD88}"/>
              </a:ext>
            </a:extLst>
          </p:cNvPr>
          <p:cNvSpPr>
            <a:spLocks/>
          </p:cNvSpPr>
          <p:nvPr/>
        </p:nvSpPr>
        <p:spPr bwMode="auto">
          <a:xfrm>
            <a:off x="6913563"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5" name="object 289">
            <a:extLst>
              <a:ext uri="{FF2B5EF4-FFF2-40B4-BE49-F238E27FC236}">
                <a16:creationId xmlns="" xmlns:a16="http://schemas.microsoft.com/office/drawing/2014/main" id="{5C7EAD25-A01F-4B4F-BD00-3B798F66DC69}"/>
              </a:ext>
            </a:extLst>
          </p:cNvPr>
          <p:cNvSpPr>
            <a:spLocks/>
          </p:cNvSpPr>
          <p:nvPr/>
        </p:nvSpPr>
        <p:spPr bwMode="auto">
          <a:xfrm>
            <a:off x="6972300"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6" name="object 290">
            <a:extLst>
              <a:ext uri="{FF2B5EF4-FFF2-40B4-BE49-F238E27FC236}">
                <a16:creationId xmlns="" xmlns:a16="http://schemas.microsoft.com/office/drawing/2014/main" id="{D34AB417-0031-4247-A9A9-72F110B7C074}"/>
              </a:ext>
            </a:extLst>
          </p:cNvPr>
          <p:cNvSpPr>
            <a:spLocks/>
          </p:cNvSpPr>
          <p:nvPr/>
        </p:nvSpPr>
        <p:spPr bwMode="auto">
          <a:xfrm>
            <a:off x="7032625"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7" name="object 291">
            <a:extLst>
              <a:ext uri="{FF2B5EF4-FFF2-40B4-BE49-F238E27FC236}">
                <a16:creationId xmlns="" xmlns:a16="http://schemas.microsoft.com/office/drawing/2014/main" id="{E81909F2-3F44-E245-AD15-01E8CE2A46B6}"/>
              </a:ext>
            </a:extLst>
          </p:cNvPr>
          <p:cNvSpPr>
            <a:spLocks/>
          </p:cNvSpPr>
          <p:nvPr/>
        </p:nvSpPr>
        <p:spPr bwMode="auto">
          <a:xfrm>
            <a:off x="7091363"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8" name="object 292">
            <a:extLst>
              <a:ext uri="{FF2B5EF4-FFF2-40B4-BE49-F238E27FC236}">
                <a16:creationId xmlns="" xmlns:a16="http://schemas.microsoft.com/office/drawing/2014/main" id="{315EE5BB-3318-1345-AEC2-913D34757D14}"/>
              </a:ext>
            </a:extLst>
          </p:cNvPr>
          <p:cNvSpPr>
            <a:spLocks/>
          </p:cNvSpPr>
          <p:nvPr/>
        </p:nvSpPr>
        <p:spPr bwMode="auto">
          <a:xfrm>
            <a:off x="7150100"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29" name="object 293">
            <a:extLst>
              <a:ext uri="{FF2B5EF4-FFF2-40B4-BE49-F238E27FC236}">
                <a16:creationId xmlns="" xmlns:a16="http://schemas.microsoft.com/office/drawing/2014/main" id="{E689BD7C-80FE-9942-A9EF-0B7DB577463C}"/>
              </a:ext>
            </a:extLst>
          </p:cNvPr>
          <p:cNvSpPr>
            <a:spLocks/>
          </p:cNvSpPr>
          <p:nvPr/>
        </p:nvSpPr>
        <p:spPr bwMode="auto">
          <a:xfrm>
            <a:off x="7210425"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0" name="object 294">
            <a:extLst>
              <a:ext uri="{FF2B5EF4-FFF2-40B4-BE49-F238E27FC236}">
                <a16:creationId xmlns="" xmlns:a16="http://schemas.microsoft.com/office/drawing/2014/main" id="{997E6CEC-EB16-CF41-9002-544999284A73}"/>
              </a:ext>
            </a:extLst>
          </p:cNvPr>
          <p:cNvSpPr>
            <a:spLocks/>
          </p:cNvSpPr>
          <p:nvPr/>
        </p:nvSpPr>
        <p:spPr bwMode="auto">
          <a:xfrm>
            <a:off x="7269163"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1" name="object 295">
            <a:extLst>
              <a:ext uri="{FF2B5EF4-FFF2-40B4-BE49-F238E27FC236}">
                <a16:creationId xmlns="" xmlns:a16="http://schemas.microsoft.com/office/drawing/2014/main" id="{A5138B01-354A-0046-AE8F-2BB7521CB5C0}"/>
              </a:ext>
            </a:extLst>
          </p:cNvPr>
          <p:cNvSpPr>
            <a:spLocks/>
          </p:cNvSpPr>
          <p:nvPr/>
        </p:nvSpPr>
        <p:spPr bwMode="auto">
          <a:xfrm>
            <a:off x="7327900" y="391318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2" name="object 296">
            <a:extLst>
              <a:ext uri="{FF2B5EF4-FFF2-40B4-BE49-F238E27FC236}">
                <a16:creationId xmlns="" xmlns:a16="http://schemas.microsoft.com/office/drawing/2014/main" id="{7EE5EC5A-1B3A-454E-871C-5BB66A247981}"/>
              </a:ext>
            </a:extLst>
          </p:cNvPr>
          <p:cNvSpPr>
            <a:spLocks/>
          </p:cNvSpPr>
          <p:nvPr/>
        </p:nvSpPr>
        <p:spPr bwMode="auto">
          <a:xfrm>
            <a:off x="7388225"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3" name="object 297">
            <a:extLst>
              <a:ext uri="{FF2B5EF4-FFF2-40B4-BE49-F238E27FC236}">
                <a16:creationId xmlns="" xmlns:a16="http://schemas.microsoft.com/office/drawing/2014/main" id="{2623005A-44A3-9347-B9BB-EB6784DF26D5}"/>
              </a:ext>
            </a:extLst>
          </p:cNvPr>
          <p:cNvSpPr>
            <a:spLocks/>
          </p:cNvSpPr>
          <p:nvPr/>
        </p:nvSpPr>
        <p:spPr bwMode="auto">
          <a:xfrm>
            <a:off x="7446963"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4" name="object 298">
            <a:extLst>
              <a:ext uri="{FF2B5EF4-FFF2-40B4-BE49-F238E27FC236}">
                <a16:creationId xmlns="" xmlns:a16="http://schemas.microsoft.com/office/drawing/2014/main" id="{2CEBDF26-EAE9-0945-8922-779BB09D6003}"/>
              </a:ext>
            </a:extLst>
          </p:cNvPr>
          <p:cNvSpPr>
            <a:spLocks/>
          </p:cNvSpPr>
          <p:nvPr/>
        </p:nvSpPr>
        <p:spPr bwMode="auto">
          <a:xfrm>
            <a:off x="7505700"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5" name="object 299">
            <a:extLst>
              <a:ext uri="{FF2B5EF4-FFF2-40B4-BE49-F238E27FC236}">
                <a16:creationId xmlns="" xmlns:a16="http://schemas.microsoft.com/office/drawing/2014/main" id="{ECD08D9F-5683-1D40-AEFC-D2D7B978FBC3}"/>
              </a:ext>
            </a:extLst>
          </p:cNvPr>
          <p:cNvSpPr>
            <a:spLocks/>
          </p:cNvSpPr>
          <p:nvPr/>
        </p:nvSpPr>
        <p:spPr bwMode="auto">
          <a:xfrm>
            <a:off x="7566025"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6" name="object 300">
            <a:extLst>
              <a:ext uri="{FF2B5EF4-FFF2-40B4-BE49-F238E27FC236}">
                <a16:creationId xmlns="" xmlns:a16="http://schemas.microsoft.com/office/drawing/2014/main" id="{5B7878A9-7269-9848-B490-6A91DFB531FA}"/>
              </a:ext>
            </a:extLst>
          </p:cNvPr>
          <p:cNvSpPr>
            <a:spLocks/>
          </p:cNvSpPr>
          <p:nvPr/>
        </p:nvSpPr>
        <p:spPr bwMode="auto">
          <a:xfrm>
            <a:off x="7624763"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7" name="object 301">
            <a:extLst>
              <a:ext uri="{FF2B5EF4-FFF2-40B4-BE49-F238E27FC236}">
                <a16:creationId xmlns="" xmlns:a16="http://schemas.microsoft.com/office/drawing/2014/main" id="{2DA48BD3-C692-5949-A762-5FC34D70F2A5}"/>
              </a:ext>
            </a:extLst>
          </p:cNvPr>
          <p:cNvSpPr>
            <a:spLocks/>
          </p:cNvSpPr>
          <p:nvPr/>
        </p:nvSpPr>
        <p:spPr bwMode="auto">
          <a:xfrm>
            <a:off x="7683500" y="391318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8" name="object 302">
            <a:extLst>
              <a:ext uri="{FF2B5EF4-FFF2-40B4-BE49-F238E27FC236}">
                <a16:creationId xmlns="" xmlns:a16="http://schemas.microsoft.com/office/drawing/2014/main" id="{CA4B2BA4-0162-7148-956B-B955FEF41FF6}"/>
              </a:ext>
            </a:extLst>
          </p:cNvPr>
          <p:cNvSpPr>
            <a:spLocks/>
          </p:cNvSpPr>
          <p:nvPr/>
        </p:nvSpPr>
        <p:spPr bwMode="auto">
          <a:xfrm>
            <a:off x="7743825"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39" name="object 303">
            <a:extLst>
              <a:ext uri="{FF2B5EF4-FFF2-40B4-BE49-F238E27FC236}">
                <a16:creationId xmlns="" xmlns:a16="http://schemas.microsoft.com/office/drawing/2014/main" id="{98050254-34FB-D94D-9DC7-8748C5D3EB12}"/>
              </a:ext>
            </a:extLst>
          </p:cNvPr>
          <p:cNvSpPr>
            <a:spLocks/>
          </p:cNvSpPr>
          <p:nvPr/>
        </p:nvSpPr>
        <p:spPr bwMode="auto">
          <a:xfrm>
            <a:off x="7802563"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0" name="object 304">
            <a:extLst>
              <a:ext uri="{FF2B5EF4-FFF2-40B4-BE49-F238E27FC236}">
                <a16:creationId xmlns="" xmlns:a16="http://schemas.microsoft.com/office/drawing/2014/main" id="{DBAF71B9-92ED-AA4B-9169-DDD8532C31F3}"/>
              </a:ext>
            </a:extLst>
          </p:cNvPr>
          <p:cNvSpPr>
            <a:spLocks/>
          </p:cNvSpPr>
          <p:nvPr/>
        </p:nvSpPr>
        <p:spPr bwMode="auto">
          <a:xfrm>
            <a:off x="7861300"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1" name="object 305">
            <a:extLst>
              <a:ext uri="{FF2B5EF4-FFF2-40B4-BE49-F238E27FC236}">
                <a16:creationId xmlns="" xmlns:a16="http://schemas.microsoft.com/office/drawing/2014/main" id="{6E398202-8D32-9841-A91D-4E56C99ED598}"/>
              </a:ext>
            </a:extLst>
          </p:cNvPr>
          <p:cNvSpPr>
            <a:spLocks/>
          </p:cNvSpPr>
          <p:nvPr/>
        </p:nvSpPr>
        <p:spPr bwMode="auto">
          <a:xfrm>
            <a:off x="7921625"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2" name="object 306">
            <a:extLst>
              <a:ext uri="{FF2B5EF4-FFF2-40B4-BE49-F238E27FC236}">
                <a16:creationId xmlns="" xmlns:a16="http://schemas.microsoft.com/office/drawing/2014/main" id="{FF3541F4-093B-694B-941E-60B4E21CE2A6}"/>
              </a:ext>
            </a:extLst>
          </p:cNvPr>
          <p:cNvSpPr>
            <a:spLocks/>
          </p:cNvSpPr>
          <p:nvPr/>
        </p:nvSpPr>
        <p:spPr bwMode="auto">
          <a:xfrm>
            <a:off x="7980363"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3" name="object 307">
            <a:extLst>
              <a:ext uri="{FF2B5EF4-FFF2-40B4-BE49-F238E27FC236}">
                <a16:creationId xmlns="" xmlns:a16="http://schemas.microsoft.com/office/drawing/2014/main" id="{98293572-6BED-6F41-943A-FBB3210A607C}"/>
              </a:ext>
            </a:extLst>
          </p:cNvPr>
          <p:cNvSpPr>
            <a:spLocks/>
          </p:cNvSpPr>
          <p:nvPr/>
        </p:nvSpPr>
        <p:spPr bwMode="auto">
          <a:xfrm>
            <a:off x="8039100"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4" name="object 308">
            <a:extLst>
              <a:ext uri="{FF2B5EF4-FFF2-40B4-BE49-F238E27FC236}">
                <a16:creationId xmlns="" xmlns:a16="http://schemas.microsoft.com/office/drawing/2014/main" id="{F38D7EB8-05D5-7944-A5B4-17FF962C409A}"/>
              </a:ext>
            </a:extLst>
          </p:cNvPr>
          <p:cNvSpPr>
            <a:spLocks/>
          </p:cNvSpPr>
          <p:nvPr/>
        </p:nvSpPr>
        <p:spPr bwMode="auto">
          <a:xfrm>
            <a:off x="8099425"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5" name="object 309">
            <a:extLst>
              <a:ext uri="{FF2B5EF4-FFF2-40B4-BE49-F238E27FC236}">
                <a16:creationId xmlns="" xmlns:a16="http://schemas.microsoft.com/office/drawing/2014/main" id="{4CF36AE7-5E00-4344-AEF3-FD3E91FDBEDC}"/>
              </a:ext>
            </a:extLst>
          </p:cNvPr>
          <p:cNvSpPr>
            <a:spLocks/>
          </p:cNvSpPr>
          <p:nvPr/>
        </p:nvSpPr>
        <p:spPr bwMode="auto">
          <a:xfrm>
            <a:off x="8158163"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6" name="object 310">
            <a:extLst>
              <a:ext uri="{FF2B5EF4-FFF2-40B4-BE49-F238E27FC236}">
                <a16:creationId xmlns="" xmlns:a16="http://schemas.microsoft.com/office/drawing/2014/main" id="{14B56A20-0A8B-424D-B39F-07E8FF6B05CD}"/>
              </a:ext>
            </a:extLst>
          </p:cNvPr>
          <p:cNvSpPr>
            <a:spLocks/>
          </p:cNvSpPr>
          <p:nvPr/>
        </p:nvSpPr>
        <p:spPr bwMode="auto">
          <a:xfrm>
            <a:off x="8218488"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7" name="object 311">
            <a:extLst>
              <a:ext uri="{FF2B5EF4-FFF2-40B4-BE49-F238E27FC236}">
                <a16:creationId xmlns="" xmlns:a16="http://schemas.microsoft.com/office/drawing/2014/main" id="{D9E0CC4B-72FA-FF40-A66D-0D2DC73F1232}"/>
              </a:ext>
            </a:extLst>
          </p:cNvPr>
          <p:cNvSpPr>
            <a:spLocks/>
          </p:cNvSpPr>
          <p:nvPr/>
        </p:nvSpPr>
        <p:spPr bwMode="auto">
          <a:xfrm>
            <a:off x="8277225" y="39131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8" name="object 312">
            <a:extLst>
              <a:ext uri="{FF2B5EF4-FFF2-40B4-BE49-F238E27FC236}">
                <a16:creationId xmlns="" xmlns:a16="http://schemas.microsoft.com/office/drawing/2014/main" id="{7D855BC4-F0F8-4649-9B84-38E88128FB1C}"/>
              </a:ext>
            </a:extLst>
          </p:cNvPr>
          <p:cNvSpPr>
            <a:spLocks/>
          </p:cNvSpPr>
          <p:nvPr/>
        </p:nvSpPr>
        <p:spPr bwMode="auto">
          <a:xfrm>
            <a:off x="8335963"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49" name="object 313">
            <a:extLst>
              <a:ext uri="{FF2B5EF4-FFF2-40B4-BE49-F238E27FC236}">
                <a16:creationId xmlns="" xmlns:a16="http://schemas.microsoft.com/office/drawing/2014/main" id="{7B1E23F0-CA22-BA46-8AD2-FD18500A69B7}"/>
              </a:ext>
            </a:extLst>
          </p:cNvPr>
          <p:cNvSpPr>
            <a:spLocks/>
          </p:cNvSpPr>
          <p:nvPr/>
        </p:nvSpPr>
        <p:spPr bwMode="auto">
          <a:xfrm>
            <a:off x="8396288"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0" name="object 314">
            <a:extLst>
              <a:ext uri="{FF2B5EF4-FFF2-40B4-BE49-F238E27FC236}">
                <a16:creationId xmlns="" xmlns:a16="http://schemas.microsoft.com/office/drawing/2014/main" id="{1AF7B7E9-F6F1-1A4F-998B-B30C0C53F4FD}"/>
              </a:ext>
            </a:extLst>
          </p:cNvPr>
          <p:cNvSpPr>
            <a:spLocks/>
          </p:cNvSpPr>
          <p:nvPr/>
        </p:nvSpPr>
        <p:spPr bwMode="auto">
          <a:xfrm>
            <a:off x="8455025"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1" name="object 315">
            <a:extLst>
              <a:ext uri="{FF2B5EF4-FFF2-40B4-BE49-F238E27FC236}">
                <a16:creationId xmlns="" xmlns:a16="http://schemas.microsoft.com/office/drawing/2014/main" id="{9BB4C0B9-244E-FA4A-AA75-1F612A7F6E1F}"/>
              </a:ext>
            </a:extLst>
          </p:cNvPr>
          <p:cNvSpPr>
            <a:spLocks/>
          </p:cNvSpPr>
          <p:nvPr/>
        </p:nvSpPr>
        <p:spPr bwMode="auto">
          <a:xfrm>
            <a:off x="8513763"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2" name="object 316">
            <a:extLst>
              <a:ext uri="{FF2B5EF4-FFF2-40B4-BE49-F238E27FC236}">
                <a16:creationId xmlns="" xmlns:a16="http://schemas.microsoft.com/office/drawing/2014/main" id="{8E473CF1-4B3C-324F-88BA-E13C1D904921}"/>
              </a:ext>
            </a:extLst>
          </p:cNvPr>
          <p:cNvSpPr>
            <a:spLocks/>
          </p:cNvSpPr>
          <p:nvPr/>
        </p:nvSpPr>
        <p:spPr bwMode="auto">
          <a:xfrm>
            <a:off x="8574088"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3" name="object 317">
            <a:extLst>
              <a:ext uri="{FF2B5EF4-FFF2-40B4-BE49-F238E27FC236}">
                <a16:creationId xmlns="" xmlns:a16="http://schemas.microsoft.com/office/drawing/2014/main" id="{C5D139E9-6C51-DA43-9F1B-F5FC15503EA3}"/>
              </a:ext>
            </a:extLst>
          </p:cNvPr>
          <p:cNvSpPr>
            <a:spLocks/>
          </p:cNvSpPr>
          <p:nvPr/>
        </p:nvSpPr>
        <p:spPr bwMode="auto">
          <a:xfrm>
            <a:off x="8632825"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4" name="object 318">
            <a:extLst>
              <a:ext uri="{FF2B5EF4-FFF2-40B4-BE49-F238E27FC236}">
                <a16:creationId xmlns="" xmlns:a16="http://schemas.microsoft.com/office/drawing/2014/main" id="{EDA584B9-6961-5B42-A970-E3E3C8F53523}"/>
              </a:ext>
            </a:extLst>
          </p:cNvPr>
          <p:cNvSpPr>
            <a:spLocks/>
          </p:cNvSpPr>
          <p:nvPr/>
        </p:nvSpPr>
        <p:spPr bwMode="auto">
          <a:xfrm>
            <a:off x="8691563" y="39131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5" name="object 319">
            <a:extLst>
              <a:ext uri="{FF2B5EF4-FFF2-40B4-BE49-F238E27FC236}">
                <a16:creationId xmlns="" xmlns:a16="http://schemas.microsoft.com/office/drawing/2014/main" id="{C2C20D3A-B151-4047-AA87-FEFE129F10F0}"/>
              </a:ext>
            </a:extLst>
          </p:cNvPr>
          <p:cNvSpPr>
            <a:spLocks/>
          </p:cNvSpPr>
          <p:nvPr/>
        </p:nvSpPr>
        <p:spPr bwMode="auto">
          <a:xfrm>
            <a:off x="8751888" y="39131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6" name="object 320">
            <a:extLst>
              <a:ext uri="{FF2B5EF4-FFF2-40B4-BE49-F238E27FC236}">
                <a16:creationId xmlns="" xmlns:a16="http://schemas.microsoft.com/office/drawing/2014/main" id="{C8DF5B71-DA1E-A749-9588-D14420B776A1}"/>
              </a:ext>
            </a:extLst>
          </p:cNvPr>
          <p:cNvSpPr>
            <a:spLocks/>
          </p:cNvSpPr>
          <p:nvPr/>
        </p:nvSpPr>
        <p:spPr bwMode="auto">
          <a:xfrm>
            <a:off x="5133975" y="35956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7" name="object 321">
            <a:extLst>
              <a:ext uri="{FF2B5EF4-FFF2-40B4-BE49-F238E27FC236}">
                <a16:creationId xmlns="" xmlns:a16="http://schemas.microsoft.com/office/drawing/2014/main" id="{79D385B9-B629-A846-B55D-F4C110681AFE}"/>
              </a:ext>
            </a:extLst>
          </p:cNvPr>
          <p:cNvSpPr>
            <a:spLocks/>
          </p:cNvSpPr>
          <p:nvPr/>
        </p:nvSpPr>
        <p:spPr bwMode="auto">
          <a:xfrm>
            <a:off x="5194300" y="35956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8" name="object 322">
            <a:extLst>
              <a:ext uri="{FF2B5EF4-FFF2-40B4-BE49-F238E27FC236}">
                <a16:creationId xmlns="" xmlns:a16="http://schemas.microsoft.com/office/drawing/2014/main" id="{F2EDA9DD-476C-804D-967B-BFED0488250D}"/>
              </a:ext>
            </a:extLst>
          </p:cNvPr>
          <p:cNvSpPr>
            <a:spLocks/>
          </p:cNvSpPr>
          <p:nvPr/>
        </p:nvSpPr>
        <p:spPr bwMode="auto">
          <a:xfrm>
            <a:off x="5253038" y="35956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59" name="object 323">
            <a:extLst>
              <a:ext uri="{FF2B5EF4-FFF2-40B4-BE49-F238E27FC236}">
                <a16:creationId xmlns="" xmlns:a16="http://schemas.microsoft.com/office/drawing/2014/main" id="{4469AA85-5B35-7842-A0C6-0917892FBBE7}"/>
              </a:ext>
            </a:extLst>
          </p:cNvPr>
          <p:cNvSpPr>
            <a:spLocks/>
          </p:cNvSpPr>
          <p:nvPr/>
        </p:nvSpPr>
        <p:spPr bwMode="auto">
          <a:xfrm>
            <a:off x="5311775" y="35956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0" name="object 324">
            <a:extLst>
              <a:ext uri="{FF2B5EF4-FFF2-40B4-BE49-F238E27FC236}">
                <a16:creationId xmlns="" xmlns:a16="http://schemas.microsoft.com/office/drawing/2014/main" id="{95A4D763-FF28-0C43-AEB0-5324EC649C0C}"/>
              </a:ext>
            </a:extLst>
          </p:cNvPr>
          <p:cNvSpPr>
            <a:spLocks/>
          </p:cNvSpPr>
          <p:nvPr/>
        </p:nvSpPr>
        <p:spPr bwMode="auto">
          <a:xfrm>
            <a:off x="5372100" y="35956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1" name="object 325">
            <a:extLst>
              <a:ext uri="{FF2B5EF4-FFF2-40B4-BE49-F238E27FC236}">
                <a16:creationId xmlns="" xmlns:a16="http://schemas.microsoft.com/office/drawing/2014/main" id="{A9E7ABE0-EFFF-8F41-82DE-50C590B48D49}"/>
              </a:ext>
            </a:extLst>
          </p:cNvPr>
          <p:cNvSpPr>
            <a:spLocks/>
          </p:cNvSpPr>
          <p:nvPr/>
        </p:nvSpPr>
        <p:spPr bwMode="auto">
          <a:xfrm>
            <a:off x="5430838" y="35956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2" name="object 326">
            <a:extLst>
              <a:ext uri="{FF2B5EF4-FFF2-40B4-BE49-F238E27FC236}">
                <a16:creationId xmlns="" xmlns:a16="http://schemas.microsoft.com/office/drawing/2014/main" id="{477C671C-6351-B24E-9855-281D7FF47B52}"/>
              </a:ext>
            </a:extLst>
          </p:cNvPr>
          <p:cNvSpPr>
            <a:spLocks/>
          </p:cNvSpPr>
          <p:nvPr/>
        </p:nvSpPr>
        <p:spPr bwMode="auto">
          <a:xfrm>
            <a:off x="5489575" y="35956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3" name="object 327">
            <a:extLst>
              <a:ext uri="{FF2B5EF4-FFF2-40B4-BE49-F238E27FC236}">
                <a16:creationId xmlns="" xmlns:a16="http://schemas.microsoft.com/office/drawing/2014/main" id="{5AA6509C-7B1F-C94D-95A6-5EAB3E494F2E}"/>
              </a:ext>
            </a:extLst>
          </p:cNvPr>
          <p:cNvSpPr>
            <a:spLocks/>
          </p:cNvSpPr>
          <p:nvPr/>
        </p:nvSpPr>
        <p:spPr bwMode="auto">
          <a:xfrm>
            <a:off x="5549900" y="35956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4" name="object 328">
            <a:extLst>
              <a:ext uri="{FF2B5EF4-FFF2-40B4-BE49-F238E27FC236}">
                <a16:creationId xmlns="" xmlns:a16="http://schemas.microsoft.com/office/drawing/2014/main" id="{008BD4BA-410D-CC45-9851-ECD140A10B24}"/>
              </a:ext>
            </a:extLst>
          </p:cNvPr>
          <p:cNvSpPr>
            <a:spLocks/>
          </p:cNvSpPr>
          <p:nvPr/>
        </p:nvSpPr>
        <p:spPr bwMode="auto">
          <a:xfrm>
            <a:off x="5608638" y="35956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5" name="object 329">
            <a:extLst>
              <a:ext uri="{FF2B5EF4-FFF2-40B4-BE49-F238E27FC236}">
                <a16:creationId xmlns="" xmlns:a16="http://schemas.microsoft.com/office/drawing/2014/main" id="{D9B39D09-7798-D944-B363-6F801BA4FE4A}"/>
              </a:ext>
            </a:extLst>
          </p:cNvPr>
          <p:cNvSpPr>
            <a:spLocks/>
          </p:cNvSpPr>
          <p:nvPr/>
        </p:nvSpPr>
        <p:spPr bwMode="auto">
          <a:xfrm>
            <a:off x="5667375" y="35956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6" name="object 330">
            <a:extLst>
              <a:ext uri="{FF2B5EF4-FFF2-40B4-BE49-F238E27FC236}">
                <a16:creationId xmlns="" xmlns:a16="http://schemas.microsoft.com/office/drawing/2014/main" id="{489E6F55-1305-C142-A59C-75DDACDDCF51}"/>
              </a:ext>
            </a:extLst>
          </p:cNvPr>
          <p:cNvSpPr>
            <a:spLocks/>
          </p:cNvSpPr>
          <p:nvPr/>
        </p:nvSpPr>
        <p:spPr bwMode="auto">
          <a:xfrm>
            <a:off x="5727700" y="3595688"/>
            <a:ext cx="17463" cy="9525"/>
          </a:xfrm>
          <a:custGeom>
            <a:avLst/>
            <a:gdLst>
              <a:gd name="T0" fmla="*/ 0 w 21590"/>
              <a:gd name="T1" fmla="*/ 9286 h 10160"/>
              <a:gd name="T2" fmla="*/ 17247 w 21590"/>
              <a:gd name="T3" fmla="*/ 9286 h 10160"/>
              <a:gd name="T4" fmla="*/ 17247 w 21590"/>
              <a:gd name="T5" fmla="*/ 0 h 10160"/>
              <a:gd name="T6" fmla="*/ 0 w 21590"/>
              <a:gd name="T7" fmla="*/ 0 h 10160"/>
              <a:gd name="T8" fmla="*/ 0 w 2159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90" h="10160">
                <a:moveTo>
                  <a:pt x="0" y="9905"/>
                </a:moveTo>
                <a:lnTo>
                  <a:pt x="21323" y="9905"/>
                </a:lnTo>
                <a:lnTo>
                  <a:pt x="2132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7" name="object 331">
            <a:extLst>
              <a:ext uri="{FF2B5EF4-FFF2-40B4-BE49-F238E27FC236}">
                <a16:creationId xmlns="" xmlns:a16="http://schemas.microsoft.com/office/drawing/2014/main" id="{EE363D3C-F0AB-504A-8392-F6B20CE45475}"/>
              </a:ext>
            </a:extLst>
          </p:cNvPr>
          <p:cNvSpPr>
            <a:spLocks/>
          </p:cNvSpPr>
          <p:nvPr/>
        </p:nvSpPr>
        <p:spPr bwMode="auto">
          <a:xfrm>
            <a:off x="5792788" y="3595688"/>
            <a:ext cx="28575" cy="9525"/>
          </a:xfrm>
          <a:custGeom>
            <a:avLst/>
            <a:gdLst>
              <a:gd name="T0" fmla="*/ 0 w 33020"/>
              <a:gd name="T1" fmla="*/ 9286 h 10160"/>
              <a:gd name="T2" fmla="*/ 28366 w 33020"/>
              <a:gd name="T3" fmla="*/ 9286 h 10160"/>
              <a:gd name="T4" fmla="*/ 28366 w 33020"/>
              <a:gd name="T5" fmla="*/ 0 h 10160"/>
              <a:gd name="T6" fmla="*/ 0 w 33020"/>
              <a:gd name="T7" fmla="*/ 0 h 10160"/>
              <a:gd name="T8" fmla="*/ 0 w 3302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20" h="10160">
                <a:moveTo>
                  <a:pt x="0" y="9905"/>
                </a:moveTo>
                <a:lnTo>
                  <a:pt x="32778" y="9905"/>
                </a:lnTo>
                <a:lnTo>
                  <a:pt x="3277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8" name="object 332">
            <a:extLst>
              <a:ext uri="{FF2B5EF4-FFF2-40B4-BE49-F238E27FC236}">
                <a16:creationId xmlns="" xmlns:a16="http://schemas.microsoft.com/office/drawing/2014/main" id="{74499349-3BD6-FB43-AF0B-14DA23DECA4A}"/>
              </a:ext>
            </a:extLst>
          </p:cNvPr>
          <p:cNvSpPr>
            <a:spLocks/>
          </p:cNvSpPr>
          <p:nvPr/>
        </p:nvSpPr>
        <p:spPr bwMode="auto">
          <a:xfrm>
            <a:off x="5846763" y="35956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69" name="object 333">
            <a:extLst>
              <a:ext uri="{FF2B5EF4-FFF2-40B4-BE49-F238E27FC236}">
                <a16:creationId xmlns="" xmlns:a16="http://schemas.microsoft.com/office/drawing/2014/main" id="{8986EA68-BE0A-8A45-89D2-B8B956655BB0}"/>
              </a:ext>
            </a:extLst>
          </p:cNvPr>
          <p:cNvSpPr>
            <a:spLocks/>
          </p:cNvSpPr>
          <p:nvPr/>
        </p:nvSpPr>
        <p:spPr bwMode="auto">
          <a:xfrm>
            <a:off x="5905500" y="35956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0" name="object 334">
            <a:extLst>
              <a:ext uri="{FF2B5EF4-FFF2-40B4-BE49-F238E27FC236}">
                <a16:creationId xmlns="" xmlns:a16="http://schemas.microsoft.com/office/drawing/2014/main" id="{27F74F14-1791-8C4F-93FC-5EFA01A5BCB9}"/>
              </a:ext>
            </a:extLst>
          </p:cNvPr>
          <p:cNvSpPr>
            <a:spLocks/>
          </p:cNvSpPr>
          <p:nvPr/>
        </p:nvSpPr>
        <p:spPr bwMode="auto">
          <a:xfrm>
            <a:off x="5964238" y="359568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1" name="object 335">
            <a:extLst>
              <a:ext uri="{FF2B5EF4-FFF2-40B4-BE49-F238E27FC236}">
                <a16:creationId xmlns="" xmlns:a16="http://schemas.microsoft.com/office/drawing/2014/main" id="{484B828F-3B76-5B42-A567-E61E21ADDD66}"/>
              </a:ext>
            </a:extLst>
          </p:cNvPr>
          <p:cNvSpPr>
            <a:spLocks/>
          </p:cNvSpPr>
          <p:nvPr/>
        </p:nvSpPr>
        <p:spPr bwMode="auto">
          <a:xfrm>
            <a:off x="6024563" y="3595688"/>
            <a:ext cx="3175" cy="9525"/>
          </a:xfrm>
          <a:custGeom>
            <a:avLst/>
            <a:gdLst>
              <a:gd name="T0" fmla="*/ 0 w 5079"/>
              <a:gd name="T1" fmla="*/ 9286 h 10160"/>
              <a:gd name="T2" fmla="*/ 2866 w 5079"/>
              <a:gd name="T3" fmla="*/ 9286 h 10160"/>
              <a:gd name="T4" fmla="*/ 2866 w 5079"/>
              <a:gd name="T5" fmla="*/ 0 h 10160"/>
              <a:gd name="T6" fmla="*/ 0 w 5079"/>
              <a:gd name="T7" fmla="*/ 0 h 10160"/>
              <a:gd name="T8" fmla="*/ 0 w 507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79" h="10160">
                <a:moveTo>
                  <a:pt x="0" y="9905"/>
                </a:moveTo>
                <a:lnTo>
                  <a:pt x="4584" y="9905"/>
                </a:lnTo>
                <a:lnTo>
                  <a:pt x="4584"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2" name="object 336">
            <a:extLst>
              <a:ext uri="{FF2B5EF4-FFF2-40B4-BE49-F238E27FC236}">
                <a16:creationId xmlns="" xmlns:a16="http://schemas.microsoft.com/office/drawing/2014/main" id="{CB8CF4BD-7BB1-334E-81E2-4BBA83A158B2}"/>
              </a:ext>
            </a:extLst>
          </p:cNvPr>
          <p:cNvSpPr>
            <a:spLocks/>
          </p:cNvSpPr>
          <p:nvPr/>
        </p:nvSpPr>
        <p:spPr bwMode="auto">
          <a:xfrm>
            <a:off x="5133975"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3" name="object 337">
            <a:extLst>
              <a:ext uri="{FF2B5EF4-FFF2-40B4-BE49-F238E27FC236}">
                <a16:creationId xmlns="" xmlns:a16="http://schemas.microsoft.com/office/drawing/2014/main" id="{B4CAF9A8-9494-FD46-A5C1-3707BE572B89}"/>
              </a:ext>
            </a:extLst>
          </p:cNvPr>
          <p:cNvSpPr>
            <a:spLocks/>
          </p:cNvSpPr>
          <p:nvPr/>
        </p:nvSpPr>
        <p:spPr bwMode="auto">
          <a:xfrm>
            <a:off x="5194300"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4" name="object 338">
            <a:extLst>
              <a:ext uri="{FF2B5EF4-FFF2-40B4-BE49-F238E27FC236}">
                <a16:creationId xmlns="" xmlns:a16="http://schemas.microsoft.com/office/drawing/2014/main" id="{9C7DD85B-ADAC-1144-BBA1-010FF0164628}"/>
              </a:ext>
            </a:extLst>
          </p:cNvPr>
          <p:cNvSpPr>
            <a:spLocks/>
          </p:cNvSpPr>
          <p:nvPr/>
        </p:nvSpPr>
        <p:spPr bwMode="auto">
          <a:xfrm>
            <a:off x="5253038"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5" name="object 339">
            <a:extLst>
              <a:ext uri="{FF2B5EF4-FFF2-40B4-BE49-F238E27FC236}">
                <a16:creationId xmlns="" xmlns:a16="http://schemas.microsoft.com/office/drawing/2014/main" id="{10AE5132-0AA5-9E42-8906-6C53268B7B31}"/>
              </a:ext>
            </a:extLst>
          </p:cNvPr>
          <p:cNvSpPr>
            <a:spLocks/>
          </p:cNvSpPr>
          <p:nvPr/>
        </p:nvSpPr>
        <p:spPr bwMode="auto">
          <a:xfrm>
            <a:off x="5311775"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6" name="object 340">
            <a:extLst>
              <a:ext uri="{FF2B5EF4-FFF2-40B4-BE49-F238E27FC236}">
                <a16:creationId xmlns="" xmlns:a16="http://schemas.microsoft.com/office/drawing/2014/main" id="{86C8962A-4055-F74B-9904-8E6644864C50}"/>
              </a:ext>
            </a:extLst>
          </p:cNvPr>
          <p:cNvSpPr>
            <a:spLocks/>
          </p:cNvSpPr>
          <p:nvPr/>
        </p:nvSpPr>
        <p:spPr bwMode="auto">
          <a:xfrm>
            <a:off x="5372100"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7" name="object 341">
            <a:extLst>
              <a:ext uri="{FF2B5EF4-FFF2-40B4-BE49-F238E27FC236}">
                <a16:creationId xmlns="" xmlns:a16="http://schemas.microsoft.com/office/drawing/2014/main" id="{28CB1BA7-0660-0047-933B-A2AF6216B5EE}"/>
              </a:ext>
            </a:extLst>
          </p:cNvPr>
          <p:cNvSpPr>
            <a:spLocks/>
          </p:cNvSpPr>
          <p:nvPr/>
        </p:nvSpPr>
        <p:spPr bwMode="auto">
          <a:xfrm>
            <a:off x="5430838"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8" name="object 342">
            <a:extLst>
              <a:ext uri="{FF2B5EF4-FFF2-40B4-BE49-F238E27FC236}">
                <a16:creationId xmlns="" xmlns:a16="http://schemas.microsoft.com/office/drawing/2014/main" id="{35F00840-606E-1A4C-B155-891D6E81C2C6}"/>
              </a:ext>
            </a:extLst>
          </p:cNvPr>
          <p:cNvSpPr>
            <a:spLocks/>
          </p:cNvSpPr>
          <p:nvPr/>
        </p:nvSpPr>
        <p:spPr bwMode="auto">
          <a:xfrm>
            <a:off x="5489575"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79" name="object 343">
            <a:extLst>
              <a:ext uri="{FF2B5EF4-FFF2-40B4-BE49-F238E27FC236}">
                <a16:creationId xmlns="" xmlns:a16="http://schemas.microsoft.com/office/drawing/2014/main" id="{8639977D-CC42-6447-A808-5A8E598EA35C}"/>
              </a:ext>
            </a:extLst>
          </p:cNvPr>
          <p:cNvSpPr>
            <a:spLocks/>
          </p:cNvSpPr>
          <p:nvPr/>
        </p:nvSpPr>
        <p:spPr bwMode="auto">
          <a:xfrm>
            <a:off x="5549900"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0" name="object 344">
            <a:extLst>
              <a:ext uri="{FF2B5EF4-FFF2-40B4-BE49-F238E27FC236}">
                <a16:creationId xmlns="" xmlns:a16="http://schemas.microsoft.com/office/drawing/2014/main" id="{E2D4B0DE-95C1-A540-9807-EDDE046EE7B6}"/>
              </a:ext>
            </a:extLst>
          </p:cNvPr>
          <p:cNvSpPr>
            <a:spLocks/>
          </p:cNvSpPr>
          <p:nvPr/>
        </p:nvSpPr>
        <p:spPr bwMode="auto">
          <a:xfrm>
            <a:off x="5608638"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1" name="object 345">
            <a:extLst>
              <a:ext uri="{FF2B5EF4-FFF2-40B4-BE49-F238E27FC236}">
                <a16:creationId xmlns="" xmlns:a16="http://schemas.microsoft.com/office/drawing/2014/main" id="{D883E033-A9E9-424C-9CD0-7AAAAEA5FEF2}"/>
              </a:ext>
            </a:extLst>
          </p:cNvPr>
          <p:cNvSpPr>
            <a:spLocks/>
          </p:cNvSpPr>
          <p:nvPr/>
        </p:nvSpPr>
        <p:spPr bwMode="auto">
          <a:xfrm>
            <a:off x="5667375"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2" name="object 346">
            <a:extLst>
              <a:ext uri="{FF2B5EF4-FFF2-40B4-BE49-F238E27FC236}">
                <a16:creationId xmlns="" xmlns:a16="http://schemas.microsoft.com/office/drawing/2014/main" id="{7878DC17-3915-564F-8AFD-371AEEBAFF6F}"/>
              </a:ext>
            </a:extLst>
          </p:cNvPr>
          <p:cNvSpPr>
            <a:spLocks/>
          </p:cNvSpPr>
          <p:nvPr/>
        </p:nvSpPr>
        <p:spPr bwMode="auto">
          <a:xfrm>
            <a:off x="5727700"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3" name="object 347">
            <a:extLst>
              <a:ext uri="{FF2B5EF4-FFF2-40B4-BE49-F238E27FC236}">
                <a16:creationId xmlns="" xmlns:a16="http://schemas.microsoft.com/office/drawing/2014/main" id="{8745373C-DBC4-AA40-95A2-7A7884104775}"/>
              </a:ext>
            </a:extLst>
          </p:cNvPr>
          <p:cNvSpPr>
            <a:spLocks/>
          </p:cNvSpPr>
          <p:nvPr/>
        </p:nvSpPr>
        <p:spPr bwMode="auto">
          <a:xfrm>
            <a:off x="5786438"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4" name="object 348">
            <a:extLst>
              <a:ext uri="{FF2B5EF4-FFF2-40B4-BE49-F238E27FC236}">
                <a16:creationId xmlns="" xmlns:a16="http://schemas.microsoft.com/office/drawing/2014/main" id="{F13A35F9-02D9-6349-B031-ADC80219C44F}"/>
              </a:ext>
            </a:extLst>
          </p:cNvPr>
          <p:cNvSpPr>
            <a:spLocks/>
          </p:cNvSpPr>
          <p:nvPr/>
        </p:nvSpPr>
        <p:spPr bwMode="auto">
          <a:xfrm>
            <a:off x="5846763"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5" name="object 349">
            <a:extLst>
              <a:ext uri="{FF2B5EF4-FFF2-40B4-BE49-F238E27FC236}">
                <a16:creationId xmlns="" xmlns:a16="http://schemas.microsoft.com/office/drawing/2014/main" id="{C2F51CF5-463F-3846-8409-2E921E80D180}"/>
              </a:ext>
            </a:extLst>
          </p:cNvPr>
          <p:cNvSpPr>
            <a:spLocks/>
          </p:cNvSpPr>
          <p:nvPr/>
        </p:nvSpPr>
        <p:spPr bwMode="auto">
          <a:xfrm>
            <a:off x="5905500"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6" name="object 350">
            <a:extLst>
              <a:ext uri="{FF2B5EF4-FFF2-40B4-BE49-F238E27FC236}">
                <a16:creationId xmlns="" xmlns:a16="http://schemas.microsoft.com/office/drawing/2014/main" id="{3C522A1D-4865-7749-843F-2026EB99BAFF}"/>
              </a:ext>
            </a:extLst>
          </p:cNvPr>
          <p:cNvSpPr>
            <a:spLocks/>
          </p:cNvSpPr>
          <p:nvPr/>
        </p:nvSpPr>
        <p:spPr bwMode="auto">
          <a:xfrm>
            <a:off x="5964238" y="3276600"/>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7" name="object 351">
            <a:extLst>
              <a:ext uri="{FF2B5EF4-FFF2-40B4-BE49-F238E27FC236}">
                <a16:creationId xmlns="" xmlns:a16="http://schemas.microsoft.com/office/drawing/2014/main" id="{E4D18E40-92B8-CF49-8CEB-2117D8982003}"/>
              </a:ext>
            </a:extLst>
          </p:cNvPr>
          <p:cNvSpPr>
            <a:spLocks/>
          </p:cNvSpPr>
          <p:nvPr/>
        </p:nvSpPr>
        <p:spPr bwMode="auto">
          <a:xfrm>
            <a:off x="6024563"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8" name="object 352">
            <a:extLst>
              <a:ext uri="{FF2B5EF4-FFF2-40B4-BE49-F238E27FC236}">
                <a16:creationId xmlns="" xmlns:a16="http://schemas.microsoft.com/office/drawing/2014/main" id="{596A1ACE-7E13-2A48-9013-F5A68DB79CA9}"/>
              </a:ext>
            </a:extLst>
          </p:cNvPr>
          <p:cNvSpPr>
            <a:spLocks/>
          </p:cNvSpPr>
          <p:nvPr/>
        </p:nvSpPr>
        <p:spPr bwMode="auto">
          <a:xfrm>
            <a:off x="6083300"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89" name="object 353">
            <a:extLst>
              <a:ext uri="{FF2B5EF4-FFF2-40B4-BE49-F238E27FC236}">
                <a16:creationId xmlns="" xmlns:a16="http://schemas.microsoft.com/office/drawing/2014/main" id="{82C9B521-E566-C84F-8EC5-3ED4E97B00F3}"/>
              </a:ext>
            </a:extLst>
          </p:cNvPr>
          <p:cNvSpPr>
            <a:spLocks/>
          </p:cNvSpPr>
          <p:nvPr/>
        </p:nvSpPr>
        <p:spPr bwMode="auto">
          <a:xfrm>
            <a:off x="6142038"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0" name="object 354">
            <a:extLst>
              <a:ext uri="{FF2B5EF4-FFF2-40B4-BE49-F238E27FC236}">
                <a16:creationId xmlns="" xmlns:a16="http://schemas.microsoft.com/office/drawing/2014/main" id="{9F5E6012-5B92-4C4B-A1BE-5626F8C19F8F}"/>
              </a:ext>
            </a:extLst>
          </p:cNvPr>
          <p:cNvSpPr>
            <a:spLocks/>
          </p:cNvSpPr>
          <p:nvPr/>
        </p:nvSpPr>
        <p:spPr bwMode="auto">
          <a:xfrm>
            <a:off x="6202363"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1" name="object 355">
            <a:extLst>
              <a:ext uri="{FF2B5EF4-FFF2-40B4-BE49-F238E27FC236}">
                <a16:creationId xmlns="" xmlns:a16="http://schemas.microsoft.com/office/drawing/2014/main" id="{4B5BE5DC-8116-2441-98FA-67FB5ACC4C44}"/>
              </a:ext>
            </a:extLst>
          </p:cNvPr>
          <p:cNvSpPr>
            <a:spLocks/>
          </p:cNvSpPr>
          <p:nvPr/>
        </p:nvSpPr>
        <p:spPr bwMode="auto">
          <a:xfrm>
            <a:off x="6261100"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2" name="object 356">
            <a:extLst>
              <a:ext uri="{FF2B5EF4-FFF2-40B4-BE49-F238E27FC236}">
                <a16:creationId xmlns="" xmlns:a16="http://schemas.microsoft.com/office/drawing/2014/main" id="{5CCE9941-633E-7149-87EC-A9DA74200333}"/>
              </a:ext>
            </a:extLst>
          </p:cNvPr>
          <p:cNvSpPr>
            <a:spLocks/>
          </p:cNvSpPr>
          <p:nvPr/>
        </p:nvSpPr>
        <p:spPr bwMode="auto">
          <a:xfrm>
            <a:off x="6380163"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3" name="object 357">
            <a:extLst>
              <a:ext uri="{FF2B5EF4-FFF2-40B4-BE49-F238E27FC236}">
                <a16:creationId xmlns="" xmlns:a16="http://schemas.microsoft.com/office/drawing/2014/main" id="{25844E01-25EE-414C-8DC8-2C5F52627CE9}"/>
              </a:ext>
            </a:extLst>
          </p:cNvPr>
          <p:cNvSpPr>
            <a:spLocks/>
          </p:cNvSpPr>
          <p:nvPr/>
        </p:nvSpPr>
        <p:spPr bwMode="auto">
          <a:xfrm>
            <a:off x="6438900"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4" name="object 358">
            <a:extLst>
              <a:ext uri="{FF2B5EF4-FFF2-40B4-BE49-F238E27FC236}">
                <a16:creationId xmlns="" xmlns:a16="http://schemas.microsoft.com/office/drawing/2014/main" id="{3345266D-49C9-BA4C-98E7-CE2E5A53E956}"/>
              </a:ext>
            </a:extLst>
          </p:cNvPr>
          <p:cNvSpPr>
            <a:spLocks/>
          </p:cNvSpPr>
          <p:nvPr/>
        </p:nvSpPr>
        <p:spPr bwMode="auto">
          <a:xfrm>
            <a:off x="6497638"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5" name="object 359">
            <a:extLst>
              <a:ext uri="{FF2B5EF4-FFF2-40B4-BE49-F238E27FC236}">
                <a16:creationId xmlns="" xmlns:a16="http://schemas.microsoft.com/office/drawing/2014/main" id="{E11A1EC6-80BA-4949-BDA4-BB59F6F835CA}"/>
              </a:ext>
            </a:extLst>
          </p:cNvPr>
          <p:cNvSpPr>
            <a:spLocks/>
          </p:cNvSpPr>
          <p:nvPr/>
        </p:nvSpPr>
        <p:spPr bwMode="auto">
          <a:xfrm>
            <a:off x="6557963"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6" name="object 360">
            <a:extLst>
              <a:ext uri="{FF2B5EF4-FFF2-40B4-BE49-F238E27FC236}">
                <a16:creationId xmlns="" xmlns:a16="http://schemas.microsoft.com/office/drawing/2014/main" id="{B3435E70-09A9-CC47-B803-BCD6E8795C65}"/>
              </a:ext>
            </a:extLst>
          </p:cNvPr>
          <p:cNvSpPr>
            <a:spLocks/>
          </p:cNvSpPr>
          <p:nvPr/>
        </p:nvSpPr>
        <p:spPr bwMode="auto">
          <a:xfrm>
            <a:off x="6616700"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7" name="object 361">
            <a:extLst>
              <a:ext uri="{FF2B5EF4-FFF2-40B4-BE49-F238E27FC236}">
                <a16:creationId xmlns="" xmlns:a16="http://schemas.microsoft.com/office/drawing/2014/main" id="{001DF7F2-0182-524E-95B2-C994E511C115}"/>
              </a:ext>
            </a:extLst>
          </p:cNvPr>
          <p:cNvSpPr>
            <a:spLocks/>
          </p:cNvSpPr>
          <p:nvPr/>
        </p:nvSpPr>
        <p:spPr bwMode="auto">
          <a:xfrm>
            <a:off x="6675438"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8" name="object 362">
            <a:extLst>
              <a:ext uri="{FF2B5EF4-FFF2-40B4-BE49-F238E27FC236}">
                <a16:creationId xmlns="" xmlns:a16="http://schemas.microsoft.com/office/drawing/2014/main" id="{0BB7875A-8695-2F41-8065-20C778357EF4}"/>
              </a:ext>
            </a:extLst>
          </p:cNvPr>
          <p:cNvSpPr>
            <a:spLocks/>
          </p:cNvSpPr>
          <p:nvPr/>
        </p:nvSpPr>
        <p:spPr bwMode="auto">
          <a:xfrm>
            <a:off x="6735763"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699" name="object 363">
            <a:extLst>
              <a:ext uri="{FF2B5EF4-FFF2-40B4-BE49-F238E27FC236}">
                <a16:creationId xmlns="" xmlns:a16="http://schemas.microsoft.com/office/drawing/2014/main" id="{32746A51-1F6D-7F40-AD9E-8211A412E611}"/>
              </a:ext>
            </a:extLst>
          </p:cNvPr>
          <p:cNvSpPr>
            <a:spLocks/>
          </p:cNvSpPr>
          <p:nvPr/>
        </p:nvSpPr>
        <p:spPr bwMode="auto">
          <a:xfrm>
            <a:off x="6794500"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0" name="object 364">
            <a:extLst>
              <a:ext uri="{FF2B5EF4-FFF2-40B4-BE49-F238E27FC236}">
                <a16:creationId xmlns="" xmlns:a16="http://schemas.microsoft.com/office/drawing/2014/main" id="{6C237A93-52D9-3B4E-8CF7-E3FB7D3D350C}"/>
              </a:ext>
            </a:extLst>
          </p:cNvPr>
          <p:cNvSpPr>
            <a:spLocks/>
          </p:cNvSpPr>
          <p:nvPr/>
        </p:nvSpPr>
        <p:spPr bwMode="auto">
          <a:xfrm>
            <a:off x="6853238"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1" name="object 365">
            <a:extLst>
              <a:ext uri="{FF2B5EF4-FFF2-40B4-BE49-F238E27FC236}">
                <a16:creationId xmlns="" xmlns:a16="http://schemas.microsoft.com/office/drawing/2014/main" id="{4B4F89F2-14DC-AE43-A441-035C85EE0C3B}"/>
              </a:ext>
            </a:extLst>
          </p:cNvPr>
          <p:cNvSpPr>
            <a:spLocks/>
          </p:cNvSpPr>
          <p:nvPr/>
        </p:nvSpPr>
        <p:spPr bwMode="auto">
          <a:xfrm>
            <a:off x="6913563"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2" name="object 366">
            <a:extLst>
              <a:ext uri="{FF2B5EF4-FFF2-40B4-BE49-F238E27FC236}">
                <a16:creationId xmlns="" xmlns:a16="http://schemas.microsoft.com/office/drawing/2014/main" id="{449257BE-1E41-8A44-8CB8-9B44B2DCE3BD}"/>
              </a:ext>
            </a:extLst>
          </p:cNvPr>
          <p:cNvSpPr>
            <a:spLocks/>
          </p:cNvSpPr>
          <p:nvPr/>
        </p:nvSpPr>
        <p:spPr bwMode="auto">
          <a:xfrm>
            <a:off x="6972300"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3" name="object 367">
            <a:extLst>
              <a:ext uri="{FF2B5EF4-FFF2-40B4-BE49-F238E27FC236}">
                <a16:creationId xmlns="" xmlns:a16="http://schemas.microsoft.com/office/drawing/2014/main" id="{FAEAE9E9-E4A2-4448-8340-A12B18252A32}"/>
              </a:ext>
            </a:extLst>
          </p:cNvPr>
          <p:cNvSpPr>
            <a:spLocks/>
          </p:cNvSpPr>
          <p:nvPr/>
        </p:nvSpPr>
        <p:spPr bwMode="auto">
          <a:xfrm>
            <a:off x="7032625"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4" name="object 368">
            <a:extLst>
              <a:ext uri="{FF2B5EF4-FFF2-40B4-BE49-F238E27FC236}">
                <a16:creationId xmlns="" xmlns:a16="http://schemas.microsoft.com/office/drawing/2014/main" id="{9159230E-1427-F24D-9555-878482BC0690}"/>
              </a:ext>
            </a:extLst>
          </p:cNvPr>
          <p:cNvSpPr>
            <a:spLocks/>
          </p:cNvSpPr>
          <p:nvPr/>
        </p:nvSpPr>
        <p:spPr bwMode="auto">
          <a:xfrm>
            <a:off x="7091363"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5" name="object 369">
            <a:extLst>
              <a:ext uri="{FF2B5EF4-FFF2-40B4-BE49-F238E27FC236}">
                <a16:creationId xmlns="" xmlns:a16="http://schemas.microsoft.com/office/drawing/2014/main" id="{604B4156-B8D6-0A43-AA51-FA8AEFF942D4}"/>
              </a:ext>
            </a:extLst>
          </p:cNvPr>
          <p:cNvSpPr>
            <a:spLocks/>
          </p:cNvSpPr>
          <p:nvPr/>
        </p:nvSpPr>
        <p:spPr bwMode="auto">
          <a:xfrm>
            <a:off x="7150100"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6" name="object 370">
            <a:extLst>
              <a:ext uri="{FF2B5EF4-FFF2-40B4-BE49-F238E27FC236}">
                <a16:creationId xmlns="" xmlns:a16="http://schemas.microsoft.com/office/drawing/2014/main" id="{5F003F55-2886-B94D-9F25-D588F036AFAA}"/>
              </a:ext>
            </a:extLst>
          </p:cNvPr>
          <p:cNvSpPr>
            <a:spLocks/>
          </p:cNvSpPr>
          <p:nvPr/>
        </p:nvSpPr>
        <p:spPr bwMode="auto">
          <a:xfrm>
            <a:off x="7210425"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7" name="object 371">
            <a:extLst>
              <a:ext uri="{FF2B5EF4-FFF2-40B4-BE49-F238E27FC236}">
                <a16:creationId xmlns="" xmlns:a16="http://schemas.microsoft.com/office/drawing/2014/main" id="{57F17D40-F497-214B-96B9-B4F3126E0659}"/>
              </a:ext>
            </a:extLst>
          </p:cNvPr>
          <p:cNvSpPr>
            <a:spLocks/>
          </p:cNvSpPr>
          <p:nvPr/>
        </p:nvSpPr>
        <p:spPr bwMode="auto">
          <a:xfrm>
            <a:off x="7269163"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8" name="object 372">
            <a:extLst>
              <a:ext uri="{FF2B5EF4-FFF2-40B4-BE49-F238E27FC236}">
                <a16:creationId xmlns="" xmlns:a16="http://schemas.microsoft.com/office/drawing/2014/main" id="{51E9942E-C49A-7748-8641-EB3C5C44DBC2}"/>
              </a:ext>
            </a:extLst>
          </p:cNvPr>
          <p:cNvSpPr>
            <a:spLocks/>
          </p:cNvSpPr>
          <p:nvPr/>
        </p:nvSpPr>
        <p:spPr bwMode="auto">
          <a:xfrm>
            <a:off x="7327900" y="3276600"/>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09" name="object 373">
            <a:extLst>
              <a:ext uri="{FF2B5EF4-FFF2-40B4-BE49-F238E27FC236}">
                <a16:creationId xmlns="" xmlns:a16="http://schemas.microsoft.com/office/drawing/2014/main" id="{99715FDD-4D4B-194A-87BA-DF322866EB5B}"/>
              </a:ext>
            </a:extLst>
          </p:cNvPr>
          <p:cNvSpPr>
            <a:spLocks/>
          </p:cNvSpPr>
          <p:nvPr/>
        </p:nvSpPr>
        <p:spPr bwMode="auto">
          <a:xfrm>
            <a:off x="7388225"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0" name="object 374">
            <a:extLst>
              <a:ext uri="{FF2B5EF4-FFF2-40B4-BE49-F238E27FC236}">
                <a16:creationId xmlns="" xmlns:a16="http://schemas.microsoft.com/office/drawing/2014/main" id="{E809A47B-8318-2B41-BFC9-0FBCD60836AB}"/>
              </a:ext>
            </a:extLst>
          </p:cNvPr>
          <p:cNvSpPr>
            <a:spLocks/>
          </p:cNvSpPr>
          <p:nvPr/>
        </p:nvSpPr>
        <p:spPr bwMode="auto">
          <a:xfrm>
            <a:off x="7446963"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1" name="object 375">
            <a:extLst>
              <a:ext uri="{FF2B5EF4-FFF2-40B4-BE49-F238E27FC236}">
                <a16:creationId xmlns="" xmlns:a16="http://schemas.microsoft.com/office/drawing/2014/main" id="{C2AD2F80-51B8-E147-95DC-240E46A9DDAD}"/>
              </a:ext>
            </a:extLst>
          </p:cNvPr>
          <p:cNvSpPr>
            <a:spLocks/>
          </p:cNvSpPr>
          <p:nvPr/>
        </p:nvSpPr>
        <p:spPr bwMode="auto">
          <a:xfrm>
            <a:off x="7505700"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2" name="object 376">
            <a:extLst>
              <a:ext uri="{FF2B5EF4-FFF2-40B4-BE49-F238E27FC236}">
                <a16:creationId xmlns="" xmlns:a16="http://schemas.microsoft.com/office/drawing/2014/main" id="{43F96400-1375-CD4D-8E3C-2A168A827807}"/>
              </a:ext>
            </a:extLst>
          </p:cNvPr>
          <p:cNvSpPr>
            <a:spLocks/>
          </p:cNvSpPr>
          <p:nvPr/>
        </p:nvSpPr>
        <p:spPr bwMode="auto">
          <a:xfrm>
            <a:off x="7566025"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3" name="object 377">
            <a:extLst>
              <a:ext uri="{FF2B5EF4-FFF2-40B4-BE49-F238E27FC236}">
                <a16:creationId xmlns="" xmlns:a16="http://schemas.microsoft.com/office/drawing/2014/main" id="{7462BCDE-7022-B843-B140-D213057E0E52}"/>
              </a:ext>
            </a:extLst>
          </p:cNvPr>
          <p:cNvSpPr>
            <a:spLocks/>
          </p:cNvSpPr>
          <p:nvPr/>
        </p:nvSpPr>
        <p:spPr bwMode="auto">
          <a:xfrm>
            <a:off x="7624763"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4" name="object 378">
            <a:extLst>
              <a:ext uri="{FF2B5EF4-FFF2-40B4-BE49-F238E27FC236}">
                <a16:creationId xmlns="" xmlns:a16="http://schemas.microsoft.com/office/drawing/2014/main" id="{2685C43B-5612-234A-9CEC-AFA4D9174DFD}"/>
              </a:ext>
            </a:extLst>
          </p:cNvPr>
          <p:cNvSpPr>
            <a:spLocks/>
          </p:cNvSpPr>
          <p:nvPr/>
        </p:nvSpPr>
        <p:spPr bwMode="auto">
          <a:xfrm>
            <a:off x="7683500" y="3276600"/>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5" name="object 379">
            <a:extLst>
              <a:ext uri="{FF2B5EF4-FFF2-40B4-BE49-F238E27FC236}">
                <a16:creationId xmlns="" xmlns:a16="http://schemas.microsoft.com/office/drawing/2014/main" id="{D2175FD4-B7C6-1041-ACDC-3FB14BB7EBA8}"/>
              </a:ext>
            </a:extLst>
          </p:cNvPr>
          <p:cNvSpPr>
            <a:spLocks/>
          </p:cNvSpPr>
          <p:nvPr/>
        </p:nvSpPr>
        <p:spPr bwMode="auto">
          <a:xfrm>
            <a:off x="7743825"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6" name="object 380">
            <a:extLst>
              <a:ext uri="{FF2B5EF4-FFF2-40B4-BE49-F238E27FC236}">
                <a16:creationId xmlns="" xmlns:a16="http://schemas.microsoft.com/office/drawing/2014/main" id="{E7B6CD5D-7A16-0745-AC17-70103DA8D08E}"/>
              </a:ext>
            </a:extLst>
          </p:cNvPr>
          <p:cNvSpPr>
            <a:spLocks/>
          </p:cNvSpPr>
          <p:nvPr/>
        </p:nvSpPr>
        <p:spPr bwMode="auto">
          <a:xfrm>
            <a:off x="7802563"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7" name="object 381">
            <a:extLst>
              <a:ext uri="{FF2B5EF4-FFF2-40B4-BE49-F238E27FC236}">
                <a16:creationId xmlns="" xmlns:a16="http://schemas.microsoft.com/office/drawing/2014/main" id="{0D52926E-5B43-BA4E-A874-F67E869CA0FA}"/>
              </a:ext>
            </a:extLst>
          </p:cNvPr>
          <p:cNvSpPr>
            <a:spLocks/>
          </p:cNvSpPr>
          <p:nvPr/>
        </p:nvSpPr>
        <p:spPr bwMode="auto">
          <a:xfrm>
            <a:off x="7861300"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8" name="object 382">
            <a:extLst>
              <a:ext uri="{FF2B5EF4-FFF2-40B4-BE49-F238E27FC236}">
                <a16:creationId xmlns="" xmlns:a16="http://schemas.microsoft.com/office/drawing/2014/main" id="{C4CD2CE4-480F-6142-8660-FD481972819C}"/>
              </a:ext>
            </a:extLst>
          </p:cNvPr>
          <p:cNvSpPr>
            <a:spLocks/>
          </p:cNvSpPr>
          <p:nvPr/>
        </p:nvSpPr>
        <p:spPr bwMode="auto">
          <a:xfrm>
            <a:off x="7921625"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19" name="object 383">
            <a:extLst>
              <a:ext uri="{FF2B5EF4-FFF2-40B4-BE49-F238E27FC236}">
                <a16:creationId xmlns="" xmlns:a16="http://schemas.microsoft.com/office/drawing/2014/main" id="{ABA6C533-3024-0942-BFBD-7A8D05F1C260}"/>
              </a:ext>
            </a:extLst>
          </p:cNvPr>
          <p:cNvSpPr>
            <a:spLocks/>
          </p:cNvSpPr>
          <p:nvPr/>
        </p:nvSpPr>
        <p:spPr bwMode="auto">
          <a:xfrm>
            <a:off x="7980363"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0" name="object 384">
            <a:extLst>
              <a:ext uri="{FF2B5EF4-FFF2-40B4-BE49-F238E27FC236}">
                <a16:creationId xmlns="" xmlns:a16="http://schemas.microsoft.com/office/drawing/2014/main" id="{246A7B20-72E6-584D-98FE-4C2FE30C42F1}"/>
              </a:ext>
            </a:extLst>
          </p:cNvPr>
          <p:cNvSpPr>
            <a:spLocks/>
          </p:cNvSpPr>
          <p:nvPr/>
        </p:nvSpPr>
        <p:spPr bwMode="auto">
          <a:xfrm>
            <a:off x="8039100"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1" name="object 385">
            <a:extLst>
              <a:ext uri="{FF2B5EF4-FFF2-40B4-BE49-F238E27FC236}">
                <a16:creationId xmlns="" xmlns:a16="http://schemas.microsoft.com/office/drawing/2014/main" id="{B75A8788-3F12-3546-A8BF-04F07DDA46D0}"/>
              </a:ext>
            </a:extLst>
          </p:cNvPr>
          <p:cNvSpPr>
            <a:spLocks/>
          </p:cNvSpPr>
          <p:nvPr/>
        </p:nvSpPr>
        <p:spPr bwMode="auto">
          <a:xfrm>
            <a:off x="8099425"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2" name="object 386">
            <a:extLst>
              <a:ext uri="{FF2B5EF4-FFF2-40B4-BE49-F238E27FC236}">
                <a16:creationId xmlns="" xmlns:a16="http://schemas.microsoft.com/office/drawing/2014/main" id="{5BFF0E81-424B-2948-8B3F-ACD13A7EB2E4}"/>
              </a:ext>
            </a:extLst>
          </p:cNvPr>
          <p:cNvSpPr>
            <a:spLocks/>
          </p:cNvSpPr>
          <p:nvPr/>
        </p:nvSpPr>
        <p:spPr bwMode="auto">
          <a:xfrm>
            <a:off x="8158163"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3" name="object 387">
            <a:extLst>
              <a:ext uri="{FF2B5EF4-FFF2-40B4-BE49-F238E27FC236}">
                <a16:creationId xmlns="" xmlns:a16="http://schemas.microsoft.com/office/drawing/2014/main" id="{8D7871C9-9332-B74E-85F4-7489AE64EAFC}"/>
              </a:ext>
            </a:extLst>
          </p:cNvPr>
          <p:cNvSpPr>
            <a:spLocks/>
          </p:cNvSpPr>
          <p:nvPr/>
        </p:nvSpPr>
        <p:spPr bwMode="auto">
          <a:xfrm>
            <a:off x="8218488"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4" name="object 388">
            <a:extLst>
              <a:ext uri="{FF2B5EF4-FFF2-40B4-BE49-F238E27FC236}">
                <a16:creationId xmlns="" xmlns:a16="http://schemas.microsoft.com/office/drawing/2014/main" id="{6AF4B99F-22F5-D346-9324-D5E5F049A777}"/>
              </a:ext>
            </a:extLst>
          </p:cNvPr>
          <p:cNvSpPr>
            <a:spLocks/>
          </p:cNvSpPr>
          <p:nvPr/>
        </p:nvSpPr>
        <p:spPr bwMode="auto">
          <a:xfrm>
            <a:off x="8277225" y="3276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5" name="object 389">
            <a:extLst>
              <a:ext uri="{FF2B5EF4-FFF2-40B4-BE49-F238E27FC236}">
                <a16:creationId xmlns="" xmlns:a16="http://schemas.microsoft.com/office/drawing/2014/main" id="{25AD9DDA-E156-AB49-9934-DA66B17A0B35}"/>
              </a:ext>
            </a:extLst>
          </p:cNvPr>
          <p:cNvSpPr>
            <a:spLocks/>
          </p:cNvSpPr>
          <p:nvPr/>
        </p:nvSpPr>
        <p:spPr bwMode="auto">
          <a:xfrm>
            <a:off x="8335963"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6" name="object 390">
            <a:extLst>
              <a:ext uri="{FF2B5EF4-FFF2-40B4-BE49-F238E27FC236}">
                <a16:creationId xmlns="" xmlns:a16="http://schemas.microsoft.com/office/drawing/2014/main" id="{6073C97D-FB96-0C48-9145-78A30D5A7D7E}"/>
              </a:ext>
            </a:extLst>
          </p:cNvPr>
          <p:cNvSpPr>
            <a:spLocks/>
          </p:cNvSpPr>
          <p:nvPr/>
        </p:nvSpPr>
        <p:spPr bwMode="auto">
          <a:xfrm>
            <a:off x="8396288"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7" name="object 391">
            <a:extLst>
              <a:ext uri="{FF2B5EF4-FFF2-40B4-BE49-F238E27FC236}">
                <a16:creationId xmlns="" xmlns:a16="http://schemas.microsoft.com/office/drawing/2014/main" id="{39BB4771-F174-784C-95F1-4875D2139909}"/>
              </a:ext>
            </a:extLst>
          </p:cNvPr>
          <p:cNvSpPr>
            <a:spLocks/>
          </p:cNvSpPr>
          <p:nvPr/>
        </p:nvSpPr>
        <p:spPr bwMode="auto">
          <a:xfrm>
            <a:off x="8455025"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8" name="object 392">
            <a:extLst>
              <a:ext uri="{FF2B5EF4-FFF2-40B4-BE49-F238E27FC236}">
                <a16:creationId xmlns="" xmlns:a16="http://schemas.microsoft.com/office/drawing/2014/main" id="{AACEF6F1-A2DC-6E4A-A26F-8E43D0A9193D}"/>
              </a:ext>
            </a:extLst>
          </p:cNvPr>
          <p:cNvSpPr>
            <a:spLocks/>
          </p:cNvSpPr>
          <p:nvPr/>
        </p:nvSpPr>
        <p:spPr bwMode="auto">
          <a:xfrm>
            <a:off x="8513763"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29" name="object 393">
            <a:extLst>
              <a:ext uri="{FF2B5EF4-FFF2-40B4-BE49-F238E27FC236}">
                <a16:creationId xmlns="" xmlns:a16="http://schemas.microsoft.com/office/drawing/2014/main" id="{00293F98-4AEE-9146-95C8-CE4C8C55CB33}"/>
              </a:ext>
            </a:extLst>
          </p:cNvPr>
          <p:cNvSpPr>
            <a:spLocks/>
          </p:cNvSpPr>
          <p:nvPr/>
        </p:nvSpPr>
        <p:spPr bwMode="auto">
          <a:xfrm>
            <a:off x="8574088"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0" name="object 394">
            <a:extLst>
              <a:ext uri="{FF2B5EF4-FFF2-40B4-BE49-F238E27FC236}">
                <a16:creationId xmlns="" xmlns:a16="http://schemas.microsoft.com/office/drawing/2014/main" id="{3A4F1392-3EA7-5240-9AD2-01E66FF05ECA}"/>
              </a:ext>
            </a:extLst>
          </p:cNvPr>
          <p:cNvSpPr>
            <a:spLocks/>
          </p:cNvSpPr>
          <p:nvPr/>
        </p:nvSpPr>
        <p:spPr bwMode="auto">
          <a:xfrm>
            <a:off x="8632825"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1" name="object 395">
            <a:extLst>
              <a:ext uri="{FF2B5EF4-FFF2-40B4-BE49-F238E27FC236}">
                <a16:creationId xmlns="" xmlns:a16="http://schemas.microsoft.com/office/drawing/2014/main" id="{95C94C51-EEB9-B14C-8C30-580130C7ECAE}"/>
              </a:ext>
            </a:extLst>
          </p:cNvPr>
          <p:cNvSpPr>
            <a:spLocks/>
          </p:cNvSpPr>
          <p:nvPr/>
        </p:nvSpPr>
        <p:spPr bwMode="auto">
          <a:xfrm>
            <a:off x="8691563" y="3276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2" name="object 396">
            <a:extLst>
              <a:ext uri="{FF2B5EF4-FFF2-40B4-BE49-F238E27FC236}">
                <a16:creationId xmlns="" xmlns:a16="http://schemas.microsoft.com/office/drawing/2014/main" id="{0D1D7D13-07DF-D146-B6D3-5AF1C4235EE2}"/>
              </a:ext>
            </a:extLst>
          </p:cNvPr>
          <p:cNvSpPr>
            <a:spLocks/>
          </p:cNvSpPr>
          <p:nvPr/>
        </p:nvSpPr>
        <p:spPr bwMode="auto">
          <a:xfrm>
            <a:off x="8751888" y="3276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3" name="object 397">
            <a:extLst>
              <a:ext uri="{FF2B5EF4-FFF2-40B4-BE49-F238E27FC236}">
                <a16:creationId xmlns="" xmlns:a16="http://schemas.microsoft.com/office/drawing/2014/main" id="{BD671302-3749-E444-8BB1-94B3AAA61272}"/>
              </a:ext>
            </a:extLst>
          </p:cNvPr>
          <p:cNvSpPr>
            <a:spLocks/>
          </p:cNvSpPr>
          <p:nvPr/>
        </p:nvSpPr>
        <p:spPr bwMode="auto">
          <a:xfrm>
            <a:off x="5133975"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4" name="object 398">
            <a:extLst>
              <a:ext uri="{FF2B5EF4-FFF2-40B4-BE49-F238E27FC236}">
                <a16:creationId xmlns="" xmlns:a16="http://schemas.microsoft.com/office/drawing/2014/main" id="{5883F92D-1B71-0A46-A0F4-486E4ECF001D}"/>
              </a:ext>
            </a:extLst>
          </p:cNvPr>
          <p:cNvSpPr>
            <a:spLocks/>
          </p:cNvSpPr>
          <p:nvPr/>
        </p:nvSpPr>
        <p:spPr bwMode="auto">
          <a:xfrm>
            <a:off x="5194300"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5" name="object 399">
            <a:extLst>
              <a:ext uri="{FF2B5EF4-FFF2-40B4-BE49-F238E27FC236}">
                <a16:creationId xmlns="" xmlns:a16="http://schemas.microsoft.com/office/drawing/2014/main" id="{24BC87E8-5BB5-584E-AF4A-37780CA4072C}"/>
              </a:ext>
            </a:extLst>
          </p:cNvPr>
          <p:cNvSpPr>
            <a:spLocks/>
          </p:cNvSpPr>
          <p:nvPr/>
        </p:nvSpPr>
        <p:spPr bwMode="auto">
          <a:xfrm>
            <a:off x="5253038"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6" name="object 400">
            <a:extLst>
              <a:ext uri="{FF2B5EF4-FFF2-40B4-BE49-F238E27FC236}">
                <a16:creationId xmlns="" xmlns:a16="http://schemas.microsoft.com/office/drawing/2014/main" id="{DD5369F2-C520-B04E-B332-76F5622E24C0}"/>
              </a:ext>
            </a:extLst>
          </p:cNvPr>
          <p:cNvSpPr>
            <a:spLocks/>
          </p:cNvSpPr>
          <p:nvPr/>
        </p:nvSpPr>
        <p:spPr bwMode="auto">
          <a:xfrm>
            <a:off x="5311775"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7" name="object 401">
            <a:extLst>
              <a:ext uri="{FF2B5EF4-FFF2-40B4-BE49-F238E27FC236}">
                <a16:creationId xmlns="" xmlns:a16="http://schemas.microsoft.com/office/drawing/2014/main" id="{B6C2E344-B30C-7646-BBDD-0A69C061514E}"/>
              </a:ext>
            </a:extLst>
          </p:cNvPr>
          <p:cNvSpPr>
            <a:spLocks/>
          </p:cNvSpPr>
          <p:nvPr/>
        </p:nvSpPr>
        <p:spPr bwMode="auto">
          <a:xfrm>
            <a:off x="5372100"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8" name="object 402">
            <a:extLst>
              <a:ext uri="{FF2B5EF4-FFF2-40B4-BE49-F238E27FC236}">
                <a16:creationId xmlns="" xmlns:a16="http://schemas.microsoft.com/office/drawing/2014/main" id="{50BE61AB-46CD-F145-A270-9C60C62FD500}"/>
              </a:ext>
            </a:extLst>
          </p:cNvPr>
          <p:cNvSpPr>
            <a:spLocks/>
          </p:cNvSpPr>
          <p:nvPr/>
        </p:nvSpPr>
        <p:spPr bwMode="auto">
          <a:xfrm>
            <a:off x="5430838"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39" name="object 403">
            <a:extLst>
              <a:ext uri="{FF2B5EF4-FFF2-40B4-BE49-F238E27FC236}">
                <a16:creationId xmlns="" xmlns:a16="http://schemas.microsoft.com/office/drawing/2014/main" id="{8A8FD71C-2037-8E4E-B9CE-8035D536A9EB}"/>
              </a:ext>
            </a:extLst>
          </p:cNvPr>
          <p:cNvSpPr>
            <a:spLocks/>
          </p:cNvSpPr>
          <p:nvPr/>
        </p:nvSpPr>
        <p:spPr bwMode="auto">
          <a:xfrm>
            <a:off x="5489575"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0" name="object 404">
            <a:extLst>
              <a:ext uri="{FF2B5EF4-FFF2-40B4-BE49-F238E27FC236}">
                <a16:creationId xmlns="" xmlns:a16="http://schemas.microsoft.com/office/drawing/2014/main" id="{095B99B8-E1E3-6449-9FF0-C911C6F4747D}"/>
              </a:ext>
            </a:extLst>
          </p:cNvPr>
          <p:cNvSpPr>
            <a:spLocks/>
          </p:cNvSpPr>
          <p:nvPr/>
        </p:nvSpPr>
        <p:spPr bwMode="auto">
          <a:xfrm>
            <a:off x="5549900"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1" name="object 405">
            <a:extLst>
              <a:ext uri="{FF2B5EF4-FFF2-40B4-BE49-F238E27FC236}">
                <a16:creationId xmlns="" xmlns:a16="http://schemas.microsoft.com/office/drawing/2014/main" id="{E73556EC-ED69-2B4A-825C-AAC1C1428167}"/>
              </a:ext>
            </a:extLst>
          </p:cNvPr>
          <p:cNvSpPr>
            <a:spLocks/>
          </p:cNvSpPr>
          <p:nvPr/>
        </p:nvSpPr>
        <p:spPr bwMode="auto">
          <a:xfrm>
            <a:off x="5608638"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2" name="object 406">
            <a:extLst>
              <a:ext uri="{FF2B5EF4-FFF2-40B4-BE49-F238E27FC236}">
                <a16:creationId xmlns="" xmlns:a16="http://schemas.microsoft.com/office/drawing/2014/main" id="{E4A60CBF-3898-F24B-9786-3AFA5A027F9B}"/>
              </a:ext>
            </a:extLst>
          </p:cNvPr>
          <p:cNvSpPr>
            <a:spLocks/>
          </p:cNvSpPr>
          <p:nvPr/>
        </p:nvSpPr>
        <p:spPr bwMode="auto">
          <a:xfrm>
            <a:off x="5667375"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3" name="object 407">
            <a:extLst>
              <a:ext uri="{FF2B5EF4-FFF2-40B4-BE49-F238E27FC236}">
                <a16:creationId xmlns="" xmlns:a16="http://schemas.microsoft.com/office/drawing/2014/main" id="{4AFD255C-5AD5-B64A-B6F4-13CECAF07342}"/>
              </a:ext>
            </a:extLst>
          </p:cNvPr>
          <p:cNvSpPr>
            <a:spLocks/>
          </p:cNvSpPr>
          <p:nvPr/>
        </p:nvSpPr>
        <p:spPr bwMode="auto">
          <a:xfrm>
            <a:off x="5727700"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4" name="object 408">
            <a:extLst>
              <a:ext uri="{FF2B5EF4-FFF2-40B4-BE49-F238E27FC236}">
                <a16:creationId xmlns="" xmlns:a16="http://schemas.microsoft.com/office/drawing/2014/main" id="{1891B428-9166-B749-B8ED-C78E39B5BB5C}"/>
              </a:ext>
            </a:extLst>
          </p:cNvPr>
          <p:cNvSpPr>
            <a:spLocks/>
          </p:cNvSpPr>
          <p:nvPr/>
        </p:nvSpPr>
        <p:spPr bwMode="auto">
          <a:xfrm>
            <a:off x="5786438"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5" name="object 409">
            <a:extLst>
              <a:ext uri="{FF2B5EF4-FFF2-40B4-BE49-F238E27FC236}">
                <a16:creationId xmlns="" xmlns:a16="http://schemas.microsoft.com/office/drawing/2014/main" id="{F7B982D6-964A-2247-B57C-1ADCEFD61C2A}"/>
              </a:ext>
            </a:extLst>
          </p:cNvPr>
          <p:cNvSpPr>
            <a:spLocks/>
          </p:cNvSpPr>
          <p:nvPr/>
        </p:nvSpPr>
        <p:spPr bwMode="auto">
          <a:xfrm>
            <a:off x="5846763"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6" name="object 410">
            <a:extLst>
              <a:ext uri="{FF2B5EF4-FFF2-40B4-BE49-F238E27FC236}">
                <a16:creationId xmlns="" xmlns:a16="http://schemas.microsoft.com/office/drawing/2014/main" id="{B0024DFF-71F4-D64E-9EDA-E7886C20CEE5}"/>
              </a:ext>
            </a:extLst>
          </p:cNvPr>
          <p:cNvSpPr>
            <a:spLocks/>
          </p:cNvSpPr>
          <p:nvPr/>
        </p:nvSpPr>
        <p:spPr bwMode="auto">
          <a:xfrm>
            <a:off x="5905500"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7" name="object 411">
            <a:extLst>
              <a:ext uri="{FF2B5EF4-FFF2-40B4-BE49-F238E27FC236}">
                <a16:creationId xmlns="" xmlns:a16="http://schemas.microsoft.com/office/drawing/2014/main" id="{AC7C58C9-275F-204E-AA4C-DC870DD460E3}"/>
              </a:ext>
            </a:extLst>
          </p:cNvPr>
          <p:cNvSpPr>
            <a:spLocks/>
          </p:cNvSpPr>
          <p:nvPr/>
        </p:nvSpPr>
        <p:spPr bwMode="auto">
          <a:xfrm>
            <a:off x="5964238" y="2959100"/>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8" name="object 412">
            <a:extLst>
              <a:ext uri="{FF2B5EF4-FFF2-40B4-BE49-F238E27FC236}">
                <a16:creationId xmlns="" xmlns:a16="http://schemas.microsoft.com/office/drawing/2014/main" id="{03FE276A-B632-5043-B83F-4081B6BA4C40}"/>
              </a:ext>
            </a:extLst>
          </p:cNvPr>
          <p:cNvSpPr>
            <a:spLocks/>
          </p:cNvSpPr>
          <p:nvPr/>
        </p:nvSpPr>
        <p:spPr bwMode="auto">
          <a:xfrm>
            <a:off x="6024563"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49" name="object 413">
            <a:extLst>
              <a:ext uri="{FF2B5EF4-FFF2-40B4-BE49-F238E27FC236}">
                <a16:creationId xmlns="" xmlns:a16="http://schemas.microsoft.com/office/drawing/2014/main" id="{54DFCA87-CC22-9041-A55B-58ECA67B1DC5}"/>
              </a:ext>
            </a:extLst>
          </p:cNvPr>
          <p:cNvSpPr>
            <a:spLocks/>
          </p:cNvSpPr>
          <p:nvPr/>
        </p:nvSpPr>
        <p:spPr bwMode="auto">
          <a:xfrm>
            <a:off x="6083300"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0" name="object 414">
            <a:extLst>
              <a:ext uri="{FF2B5EF4-FFF2-40B4-BE49-F238E27FC236}">
                <a16:creationId xmlns="" xmlns:a16="http://schemas.microsoft.com/office/drawing/2014/main" id="{2AEDAA2F-5D6A-4F4B-BED5-1F127C036ACC}"/>
              </a:ext>
            </a:extLst>
          </p:cNvPr>
          <p:cNvSpPr>
            <a:spLocks/>
          </p:cNvSpPr>
          <p:nvPr/>
        </p:nvSpPr>
        <p:spPr bwMode="auto">
          <a:xfrm>
            <a:off x="6142038"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1" name="object 415">
            <a:extLst>
              <a:ext uri="{FF2B5EF4-FFF2-40B4-BE49-F238E27FC236}">
                <a16:creationId xmlns="" xmlns:a16="http://schemas.microsoft.com/office/drawing/2014/main" id="{D64A04BF-175F-5B4F-B946-0D4EE93955FA}"/>
              </a:ext>
            </a:extLst>
          </p:cNvPr>
          <p:cNvSpPr>
            <a:spLocks/>
          </p:cNvSpPr>
          <p:nvPr/>
        </p:nvSpPr>
        <p:spPr bwMode="auto">
          <a:xfrm>
            <a:off x="6202363"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2" name="object 416">
            <a:extLst>
              <a:ext uri="{FF2B5EF4-FFF2-40B4-BE49-F238E27FC236}">
                <a16:creationId xmlns="" xmlns:a16="http://schemas.microsoft.com/office/drawing/2014/main" id="{1ED0DF6E-E0A4-D649-A8FD-7F2CC839E0EF}"/>
              </a:ext>
            </a:extLst>
          </p:cNvPr>
          <p:cNvSpPr>
            <a:spLocks/>
          </p:cNvSpPr>
          <p:nvPr/>
        </p:nvSpPr>
        <p:spPr bwMode="auto">
          <a:xfrm>
            <a:off x="6261100"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3" name="object 417">
            <a:extLst>
              <a:ext uri="{FF2B5EF4-FFF2-40B4-BE49-F238E27FC236}">
                <a16:creationId xmlns="" xmlns:a16="http://schemas.microsoft.com/office/drawing/2014/main" id="{A20D098E-E016-0A40-AF23-EE77761DE9B5}"/>
              </a:ext>
            </a:extLst>
          </p:cNvPr>
          <p:cNvSpPr>
            <a:spLocks/>
          </p:cNvSpPr>
          <p:nvPr/>
        </p:nvSpPr>
        <p:spPr bwMode="auto">
          <a:xfrm>
            <a:off x="6319838"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4" name="object 418">
            <a:extLst>
              <a:ext uri="{FF2B5EF4-FFF2-40B4-BE49-F238E27FC236}">
                <a16:creationId xmlns="" xmlns:a16="http://schemas.microsoft.com/office/drawing/2014/main" id="{F6763EE1-E4E2-2148-98A6-FB33C21B178A}"/>
              </a:ext>
            </a:extLst>
          </p:cNvPr>
          <p:cNvSpPr>
            <a:spLocks/>
          </p:cNvSpPr>
          <p:nvPr/>
        </p:nvSpPr>
        <p:spPr bwMode="auto">
          <a:xfrm>
            <a:off x="6380163"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5" name="object 419">
            <a:extLst>
              <a:ext uri="{FF2B5EF4-FFF2-40B4-BE49-F238E27FC236}">
                <a16:creationId xmlns="" xmlns:a16="http://schemas.microsoft.com/office/drawing/2014/main" id="{9FAB63AD-0D01-9C4D-8864-2BDAA35A47BB}"/>
              </a:ext>
            </a:extLst>
          </p:cNvPr>
          <p:cNvSpPr>
            <a:spLocks/>
          </p:cNvSpPr>
          <p:nvPr/>
        </p:nvSpPr>
        <p:spPr bwMode="auto">
          <a:xfrm>
            <a:off x="6438900"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6" name="object 420">
            <a:extLst>
              <a:ext uri="{FF2B5EF4-FFF2-40B4-BE49-F238E27FC236}">
                <a16:creationId xmlns="" xmlns:a16="http://schemas.microsoft.com/office/drawing/2014/main" id="{F7181B9D-DA2D-1D40-9EB4-5041E1B3CB65}"/>
              </a:ext>
            </a:extLst>
          </p:cNvPr>
          <p:cNvSpPr>
            <a:spLocks/>
          </p:cNvSpPr>
          <p:nvPr/>
        </p:nvSpPr>
        <p:spPr bwMode="auto">
          <a:xfrm>
            <a:off x="6497638"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7" name="object 421">
            <a:extLst>
              <a:ext uri="{FF2B5EF4-FFF2-40B4-BE49-F238E27FC236}">
                <a16:creationId xmlns="" xmlns:a16="http://schemas.microsoft.com/office/drawing/2014/main" id="{027A0F88-01B5-B541-92BA-2E3EFF22C0FD}"/>
              </a:ext>
            </a:extLst>
          </p:cNvPr>
          <p:cNvSpPr>
            <a:spLocks/>
          </p:cNvSpPr>
          <p:nvPr/>
        </p:nvSpPr>
        <p:spPr bwMode="auto">
          <a:xfrm>
            <a:off x="6557963"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8" name="object 422">
            <a:extLst>
              <a:ext uri="{FF2B5EF4-FFF2-40B4-BE49-F238E27FC236}">
                <a16:creationId xmlns="" xmlns:a16="http://schemas.microsoft.com/office/drawing/2014/main" id="{D7859E8B-9E0B-194C-B5E9-06B4C7889613}"/>
              </a:ext>
            </a:extLst>
          </p:cNvPr>
          <p:cNvSpPr>
            <a:spLocks/>
          </p:cNvSpPr>
          <p:nvPr/>
        </p:nvSpPr>
        <p:spPr bwMode="auto">
          <a:xfrm>
            <a:off x="6616700"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59" name="object 423">
            <a:extLst>
              <a:ext uri="{FF2B5EF4-FFF2-40B4-BE49-F238E27FC236}">
                <a16:creationId xmlns="" xmlns:a16="http://schemas.microsoft.com/office/drawing/2014/main" id="{DC70B7E5-E541-7F46-8E86-61EDEBAECFCB}"/>
              </a:ext>
            </a:extLst>
          </p:cNvPr>
          <p:cNvSpPr>
            <a:spLocks/>
          </p:cNvSpPr>
          <p:nvPr/>
        </p:nvSpPr>
        <p:spPr bwMode="auto">
          <a:xfrm>
            <a:off x="6675438"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0" name="object 424">
            <a:extLst>
              <a:ext uri="{FF2B5EF4-FFF2-40B4-BE49-F238E27FC236}">
                <a16:creationId xmlns="" xmlns:a16="http://schemas.microsoft.com/office/drawing/2014/main" id="{7B274A3E-EC8B-0D4F-8F37-B000B7FE9FDF}"/>
              </a:ext>
            </a:extLst>
          </p:cNvPr>
          <p:cNvSpPr>
            <a:spLocks/>
          </p:cNvSpPr>
          <p:nvPr/>
        </p:nvSpPr>
        <p:spPr bwMode="auto">
          <a:xfrm>
            <a:off x="6735763"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1" name="object 425">
            <a:extLst>
              <a:ext uri="{FF2B5EF4-FFF2-40B4-BE49-F238E27FC236}">
                <a16:creationId xmlns="" xmlns:a16="http://schemas.microsoft.com/office/drawing/2014/main" id="{B8FAD541-45C7-804F-BA3D-3B9399ADD20C}"/>
              </a:ext>
            </a:extLst>
          </p:cNvPr>
          <p:cNvSpPr>
            <a:spLocks/>
          </p:cNvSpPr>
          <p:nvPr/>
        </p:nvSpPr>
        <p:spPr bwMode="auto">
          <a:xfrm>
            <a:off x="6794500"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2" name="object 426">
            <a:extLst>
              <a:ext uri="{FF2B5EF4-FFF2-40B4-BE49-F238E27FC236}">
                <a16:creationId xmlns="" xmlns:a16="http://schemas.microsoft.com/office/drawing/2014/main" id="{98FD78EE-A6E5-1145-9657-87794871B782}"/>
              </a:ext>
            </a:extLst>
          </p:cNvPr>
          <p:cNvSpPr>
            <a:spLocks/>
          </p:cNvSpPr>
          <p:nvPr/>
        </p:nvSpPr>
        <p:spPr bwMode="auto">
          <a:xfrm>
            <a:off x="6853238"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3" name="object 427">
            <a:extLst>
              <a:ext uri="{FF2B5EF4-FFF2-40B4-BE49-F238E27FC236}">
                <a16:creationId xmlns="" xmlns:a16="http://schemas.microsoft.com/office/drawing/2014/main" id="{6949858D-CC10-E347-839F-180DC89B92FA}"/>
              </a:ext>
            </a:extLst>
          </p:cNvPr>
          <p:cNvSpPr>
            <a:spLocks/>
          </p:cNvSpPr>
          <p:nvPr/>
        </p:nvSpPr>
        <p:spPr bwMode="auto">
          <a:xfrm>
            <a:off x="6913563"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4" name="object 428">
            <a:extLst>
              <a:ext uri="{FF2B5EF4-FFF2-40B4-BE49-F238E27FC236}">
                <a16:creationId xmlns="" xmlns:a16="http://schemas.microsoft.com/office/drawing/2014/main" id="{E9E3DBDA-1BAC-FF42-82D8-7092E121AD8B}"/>
              </a:ext>
            </a:extLst>
          </p:cNvPr>
          <p:cNvSpPr>
            <a:spLocks/>
          </p:cNvSpPr>
          <p:nvPr/>
        </p:nvSpPr>
        <p:spPr bwMode="auto">
          <a:xfrm>
            <a:off x="6972300"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5" name="object 429">
            <a:extLst>
              <a:ext uri="{FF2B5EF4-FFF2-40B4-BE49-F238E27FC236}">
                <a16:creationId xmlns="" xmlns:a16="http://schemas.microsoft.com/office/drawing/2014/main" id="{B35DA6BC-AF68-0B47-8224-00BCD5570AB8}"/>
              </a:ext>
            </a:extLst>
          </p:cNvPr>
          <p:cNvSpPr>
            <a:spLocks/>
          </p:cNvSpPr>
          <p:nvPr/>
        </p:nvSpPr>
        <p:spPr bwMode="auto">
          <a:xfrm>
            <a:off x="7032625"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6" name="object 430">
            <a:extLst>
              <a:ext uri="{FF2B5EF4-FFF2-40B4-BE49-F238E27FC236}">
                <a16:creationId xmlns="" xmlns:a16="http://schemas.microsoft.com/office/drawing/2014/main" id="{8AE53774-8EA2-414A-A7B7-F40BA32D60BB}"/>
              </a:ext>
            </a:extLst>
          </p:cNvPr>
          <p:cNvSpPr>
            <a:spLocks/>
          </p:cNvSpPr>
          <p:nvPr/>
        </p:nvSpPr>
        <p:spPr bwMode="auto">
          <a:xfrm>
            <a:off x="7091363"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7" name="object 431">
            <a:extLst>
              <a:ext uri="{FF2B5EF4-FFF2-40B4-BE49-F238E27FC236}">
                <a16:creationId xmlns="" xmlns:a16="http://schemas.microsoft.com/office/drawing/2014/main" id="{555C8278-FFAC-3B4D-AFA2-0F0AB878458B}"/>
              </a:ext>
            </a:extLst>
          </p:cNvPr>
          <p:cNvSpPr>
            <a:spLocks/>
          </p:cNvSpPr>
          <p:nvPr/>
        </p:nvSpPr>
        <p:spPr bwMode="auto">
          <a:xfrm>
            <a:off x="7150100"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8" name="object 432">
            <a:extLst>
              <a:ext uri="{FF2B5EF4-FFF2-40B4-BE49-F238E27FC236}">
                <a16:creationId xmlns="" xmlns:a16="http://schemas.microsoft.com/office/drawing/2014/main" id="{ABDE844F-E18A-7246-BC89-A81099EDE99F}"/>
              </a:ext>
            </a:extLst>
          </p:cNvPr>
          <p:cNvSpPr>
            <a:spLocks/>
          </p:cNvSpPr>
          <p:nvPr/>
        </p:nvSpPr>
        <p:spPr bwMode="auto">
          <a:xfrm>
            <a:off x="7210425"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69" name="object 433">
            <a:extLst>
              <a:ext uri="{FF2B5EF4-FFF2-40B4-BE49-F238E27FC236}">
                <a16:creationId xmlns="" xmlns:a16="http://schemas.microsoft.com/office/drawing/2014/main" id="{516BA8E6-067A-2847-9E39-6FB0BACBBD6E}"/>
              </a:ext>
            </a:extLst>
          </p:cNvPr>
          <p:cNvSpPr>
            <a:spLocks/>
          </p:cNvSpPr>
          <p:nvPr/>
        </p:nvSpPr>
        <p:spPr bwMode="auto">
          <a:xfrm>
            <a:off x="7269163"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0" name="object 434">
            <a:extLst>
              <a:ext uri="{FF2B5EF4-FFF2-40B4-BE49-F238E27FC236}">
                <a16:creationId xmlns="" xmlns:a16="http://schemas.microsoft.com/office/drawing/2014/main" id="{779DC4B0-DADB-5D42-9098-3145EF23FA12}"/>
              </a:ext>
            </a:extLst>
          </p:cNvPr>
          <p:cNvSpPr>
            <a:spLocks/>
          </p:cNvSpPr>
          <p:nvPr/>
        </p:nvSpPr>
        <p:spPr bwMode="auto">
          <a:xfrm>
            <a:off x="7327900" y="2959100"/>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1" name="object 435">
            <a:extLst>
              <a:ext uri="{FF2B5EF4-FFF2-40B4-BE49-F238E27FC236}">
                <a16:creationId xmlns="" xmlns:a16="http://schemas.microsoft.com/office/drawing/2014/main" id="{A2C00D91-959A-6745-9BDC-84853CEC068A}"/>
              </a:ext>
            </a:extLst>
          </p:cNvPr>
          <p:cNvSpPr>
            <a:spLocks/>
          </p:cNvSpPr>
          <p:nvPr/>
        </p:nvSpPr>
        <p:spPr bwMode="auto">
          <a:xfrm>
            <a:off x="7388225"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2" name="object 436">
            <a:extLst>
              <a:ext uri="{FF2B5EF4-FFF2-40B4-BE49-F238E27FC236}">
                <a16:creationId xmlns="" xmlns:a16="http://schemas.microsoft.com/office/drawing/2014/main" id="{B0D653B6-6746-9549-9EE7-96CCDCCF89C8}"/>
              </a:ext>
            </a:extLst>
          </p:cNvPr>
          <p:cNvSpPr>
            <a:spLocks/>
          </p:cNvSpPr>
          <p:nvPr/>
        </p:nvSpPr>
        <p:spPr bwMode="auto">
          <a:xfrm>
            <a:off x="7446963"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3" name="object 437">
            <a:extLst>
              <a:ext uri="{FF2B5EF4-FFF2-40B4-BE49-F238E27FC236}">
                <a16:creationId xmlns="" xmlns:a16="http://schemas.microsoft.com/office/drawing/2014/main" id="{60835604-6F73-C040-86CB-7BE8F72F14A2}"/>
              </a:ext>
            </a:extLst>
          </p:cNvPr>
          <p:cNvSpPr>
            <a:spLocks/>
          </p:cNvSpPr>
          <p:nvPr/>
        </p:nvSpPr>
        <p:spPr bwMode="auto">
          <a:xfrm>
            <a:off x="7505700"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4" name="object 438">
            <a:extLst>
              <a:ext uri="{FF2B5EF4-FFF2-40B4-BE49-F238E27FC236}">
                <a16:creationId xmlns="" xmlns:a16="http://schemas.microsoft.com/office/drawing/2014/main" id="{7B736972-2336-6C4F-8569-E9A9159A3AB3}"/>
              </a:ext>
            </a:extLst>
          </p:cNvPr>
          <p:cNvSpPr>
            <a:spLocks/>
          </p:cNvSpPr>
          <p:nvPr/>
        </p:nvSpPr>
        <p:spPr bwMode="auto">
          <a:xfrm>
            <a:off x="7566025"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5" name="object 439">
            <a:extLst>
              <a:ext uri="{FF2B5EF4-FFF2-40B4-BE49-F238E27FC236}">
                <a16:creationId xmlns="" xmlns:a16="http://schemas.microsoft.com/office/drawing/2014/main" id="{B19EB2D0-3121-1045-8486-04AD0062ACE5}"/>
              </a:ext>
            </a:extLst>
          </p:cNvPr>
          <p:cNvSpPr>
            <a:spLocks/>
          </p:cNvSpPr>
          <p:nvPr/>
        </p:nvSpPr>
        <p:spPr bwMode="auto">
          <a:xfrm>
            <a:off x="7624763"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6" name="object 440">
            <a:extLst>
              <a:ext uri="{FF2B5EF4-FFF2-40B4-BE49-F238E27FC236}">
                <a16:creationId xmlns="" xmlns:a16="http://schemas.microsoft.com/office/drawing/2014/main" id="{617C79F8-ECB0-2A45-83C2-5B17730266E2}"/>
              </a:ext>
            </a:extLst>
          </p:cNvPr>
          <p:cNvSpPr>
            <a:spLocks/>
          </p:cNvSpPr>
          <p:nvPr/>
        </p:nvSpPr>
        <p:spPr bwMode="auto">
          <a:xfrm>
            <a:off x="7683500" y="2959100"/>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7" name="object 441">
            <a:extLst>
              <a:ext uri="{FF2B5EF4-FFF2-40B4-BE49-F238E27FC236}">
                <a16:creationId xmlns="" xmlns:a16="http://schemas.microsoft.com/office/drawing/2014/main" id="{824D2817-3819-454B-AF2B-66C5E6BD60D2}"/>
              </a:ext>
            </a:extLst>
          </p:cNvPr>
          <p:cNvSpPr>
            <a:spLocks/>
          </p:cNvSpPr>
          <p:nvPr/>
        </p:nvSpPr>
        <p:spPr bwMode="auto">
          <a:xfrm>
            <a:off x="7743825"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8" name="object 442">
            <a:extLst>
              <a:ext uri="{FF2B5EF4-FFF2-40B4-BE49-F238E27FC236}">
                <a16:creationId xmlns="" xmlns:a16="http://schemas.microsoft.com/office/drawing/2014/main" id="{00542555-6752-6C4B-98C9-658880C1BD22}"/>
              </a:ext>
            </a:extLst>
          </p:cNvPr>
          <p:cNvSpPr>
            <a:spLocks/>
          </p:cNvSpPr>
          <p:nvPr/>
        </p:nvSpPr>
        <p:spPr bwMode="auto">
          <a:xfrm>
            <a:off x="7802563"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79" name="object 443">
            <a:extLst>
              <a:ext uri="{FF2B5EF4-FFF2-40B4-BE49-F238E27FC236}">
                <a16:creationId xmlns="" xmlns:a16="http://schemas.microsoft.com/office/drawing/2014/main" id="{C5E8EA9D-1C6F-EC4A-95CE-2664FF89022A}"/>
              </a:ext>
            </a:extLst>
          </p:cNvPr>
          <p:cNvSpPr>
            <a:spLocks/>
          </p:cNvSpPr>
          <p:nvPr/>
        </p:nvSpPr>
        <p:spPr bwMode="auto">
          <a:xfrm>
            <a:off x="7861300"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0" name="object 444">
            <a:extLst>
              <a:ext uri="{FF2B5EF4-FFF2-40B4-BE49-F238E27FC236}">
                <a16:creationId xmlns="" xmlns:a16="http://schemas.microsoft.com/office/drawing/2014/main" id="{D343138A-FC97-EE49-BF79-C24C938A723A}"/>
              </a:ext>
            </a:extLst>
          </p:cNvPr>
          <p:cNvSpPr>
            <a:spLocks/>
          </p:cNvSpPr>
          <p:nvPr/>
        </p:nvSpPr>
        <p:spPr bwMode="auto">
          <a:xfrm>
            <a:off x="7921625"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1" name="object 445">
            <a:extLst>
              <a:ext uri="{FF2B5EF4-FFF2-40B4-BE49-F238E27FC236}">
                <a16:creationId xmlns="" xmlns:a16="http://schemas.microsoft.com/office/drawing/2014/main" id="{5AAD17BF-EC50-7646-872B-C6BB48ED5C2E}"/>
              </a:ext>
            </a:extLst>
          </p:cNvPr>
          <p:cNvSpPr>
            <a:spLocks/>
          </p:cNvSpPr>
          <p:nvPr/>
        </p:nvSpPr>
        <p:spPr bwMode="auto">
          <a:xfrm>
            <a:off x="7980363"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2" name="object 446">
            <a:extLst>
              <a:ext uri="{FF2B5EF4-FFF2-40B4-BE49-F238E27FC236}">
                <a16:creationId xmlns="" xmlns:a16="http://schemas.microsoft.com/office/drawing/2014/main" id="{AD45B330-7A28-CF4E-800C-508D25522B82}"/>
              </a:ext>
            </a:extLst>
          </p:cNvPr>
          <p:cNvSpPr>
            <a:spLocks/>
          </p:cNvSpPr>
          <p:nvPr/>
        </p:nvSpPr>
        <p:spPr bwMode="auto">
          <a:xfrm>
            <a:off x="8039100"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3" name="object 447">
            <a:extLst>
              <a:ext uri="{FF2B5EF4-FFF2-40B4-BE49-F238E27FC236}">
                <a16:creationId xmlns="" xmlns:a16="http://schemas.microsoft.com/office/drawing/2014/main" id="{AEB8FE54-43D8-4B41-9C6D-75ECBD7785AB}"/>
              </a:ext>
            </a:extLst>
          </p:cNvPr>
          <p:cNvSpPr>
            <a:spLocks/>
          </p:cNvSpPr>
          <p:nvPr/>
        </p:nvSpPr>
        <p:spPr bwMode="auto">
          <a:xfrm>
            <a:off x="8099425"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4" name="object 448">
            <a:extLst>
              <a:ext uri="{FF2B5EF4-FFF2-40B4-BE49-F238E27FC236}">
                <a16:creationId xmlns="" xmlns:a16="http://schemas.microsoft.com/office/drawing/2014/main" id="{734D21A1-8231-3D43-BA9B-5CB06ACC83C5}"/>
              </a:ext>
            </a:extLst>
          </p:cNvPr>
          <p:cNvSpPr>
            <a:spLocks/>
          </p:cNvSpPr>
          <p:nvPr/>
        </p:nvSpPr>
        <p:spPr bwMode="auto">
          <a:xfrm>
            <a:off x="8158163"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5" name="object 449">
            <a:extLst>
              <a:ext uri="{FF2B5EF4-FFF2-40B4-BE49-F238E27FC236}">
                <a16:creationId xmlns="" xmlns:a16="http://schemas.microsoft.com/office/drawing/2014/main" id="{239793EE-C8D2-A54B-BA6C-44F6732C41E3}"/>
              </a:ext>
            </a:extLst>
          </p:cNvPr>
          <p:cNvSpPr>
            <a:spLocks/>
          </p:cNvSpPr>
          <p:nvPr/>
        </p:nvSpPr>
        <p:spPr bwMode="auto">
          <a:xfrm>
            <a:off x="8218488"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6" name="object 450">
            <a:extLst>
              <a:ext uri="{FF2B5EF4-FFF2-40B4-BE49-F238E27FC236}">
                <a16:creationId xmlns="" xmlns:a16="http://schemas.microsoft.com/office/drawing/2014/main" id="{03E31711-3E31-324C-A15F-BFF9D8D72C7E}"/>
              </a:ext>
            </a:extLst>
          </p:cNvPr>
          <p:cNvSpPr>
            <a:spLocks/>
          </p:cNvSpPr>
          <p:nvPr/>
        </p:nvSpPr>
        <p:spPr bwMode="auto">
          <a:xfrm>
            <a:off x="8277225" y="29591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7" name="object 451">
            <a:extLst>
              <a:ext uri="{FF2B5EF4-FFF2-40B4-BE49-F238E27FC236}">
                <a16:creationId xmlns="" xmlns:a16="http://schemas.microsoft.com/office/drawing/2014/main" id="{227DEEC1-1003-5E42-9566-D89698223536}"/>
              </a:ext>
            </a:extLst>
          </p:cNvPr>
          <p:cNvSpPr>
            <a:spLocks/>
          </p:cNvSpPr>
          <p:nvPr/>
        </p:nvSpPr>
        <p:spPr bwMode="auto">
          <a:xfrm>
            <a:off x="8335963"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8" name="object 452">
            <a:extLst>
              <a:ext uri="{FF2B5EF4-FFF2-40B4-BE49-F238E27FC236}">
                <a16:creationId xmlns="" xmlns:a16="http://schemas.microsoft.com/office/drawing/2014/main" id="{A1B8EFF8-8F2E-2D46-B95E-8F394E6F5B36}"/>
              </a:ext>
            </a:extLst>
          </p:cNvPr>
          <p:cNvSpPr>
            <a:spLocks/>
          </p:cNvSpPr>
          <p:nvPr/>
        </p:nvSpPr>
        <p:spPr bwMode="auto">
          <a:xfrm>
            <a:off x="8396288"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89" name="object 453">
            <a:extLst>
              <a:ext uri="{FF2B5EF4-FFF2-40B4-BE49-F238E27FC236}">
                <a16:creationId xmlns="" xmlns:a16="http://schemas.microsoft.com/office/drawing/2014/main" id="{852C4208-14F3-C14A-8AB3-9B6EDD08BE53}"/>
              </a:ext>
            </a:extLst>
          </p:cNvPr>
          <p:cNvSpPr>
            <a:spLocks/>
          </p:cNvSpPr>
          <p:nvPr/>
        </p:nvSpPr>
        <p:spPr bwMode="auto">
          <a:xfrm>
            <a:off x="8455025"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0" name="object 454">
            <a:extLst>
              <a:ext uri="{FF2B5EF4-FFF2-40B4-BE49-F238E27FC236}">
                <a16:creationId xmlns="" xmlns:a16="http://schemas.microsoft.com/office/drawing/2014/main" id="{37068E13-543C-134F-A6A6-5D1172928AB5}"/>
              </a:ext>
            </a:extLst>
          </p:cNvPr>
          <p:cNvSpPr>
            <a:spLocks/>
          </p:cNvSpPr>
          <p:nvPr/>
        </p:nvSpPr>
        <p:spPr bwMode="auto">
          <a:xfrm>
            <a:off x="8513763"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1" name="object 455">
            <a:extLst>
              <a:ext uri="{FF2B5EF4-FFF2-40B4-BE49-F238E27FC236}">
                <a16:creationId xmlns="" xmlns:a16="http://schemas.microsoft.com/office/drawing/2014/main" id="{BD6DF17A-E977-244A-BE52-1610F8049031}"/>
              </a:ext>
            </a:extLst>
          </p:cNvPr>
          <p:cNvSpPr>
            <a:spLocks/>
          </p:cNvSpPr>
          <p:nvPr/>
        </p:nvSpPr>
        <p:spPr bwMode="auto">
          <a:xfrm>
            <a:off x="8574088"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2" name="object 456">
            <a:extLst>
              <a:ext uri="{FF2B5EF4-FFF2-40B4-BE49-F238E27FC236}">
                <a16:creationId xmlns="" xmlns:a16="http://schemas.microsoft.com/office/drawing/2014/main" id="{9F60792E-DA26-3949-9317-9D1D1F6CCDF0}"/>
              </a:ext>
            </a:extLst>
          </p:cNvPr>
          <p:cNvSpPr>
            <a:spLocks/>
          </p:cNvSpPr>
          <p:nvPr/>
        </p:nvSpPr>
        <p:spPr bwMode="auto">
          <a:xfrm>
            <a:off x="8632825"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3" name="object 457">
            <a:extLst>
              <a:ext uri="{FF2B5EF4-FFF2-40B4-BE49-F238E27FC236}">
                <a16:creationId xmlns="" xmlns:a16="http://schemas.microsoft.com/office/drawing/2014/main" id="{53F0910F-F365-834C-840F-D3E48CF2D6D6}"/>
              </a:ext>
            </a:extLst>
          </p:cNvPr>
          <p:cNvSpPr>
            <a:spLocks/>
          </p:cNvSpPr>
          <p:nvPr/>
        </p:nvSpPr>
        <p:spPr bwMode="auto">
          <a:xfrm>
            <a:off x="8691563" y="29591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4" name="object 458">
            <a:extLst>
              <a:ext uri="{FF2B5EF4-FFF2-40B4-BE49-F238E27FC236}">
                <a16:creationId xmlns="" xmlns:a16="http://schemas.microsoft.com/office/drawing/2014/main" id="{ABE72113-789B-9C4E-85C3-B023A2AD1C9C}"/>
              </a:ext>
            </a:extLst>
          </p:cNvPr>
          <p:cNvSpPr>
            <a:spLocks/>
          </p:cNvSpPr>
          <p:nvPr/>
        </p:nvSpPr>
        <p:spPr bwMode="auto">
          <a:xfrm>
            <a:off x="8751888" y="29591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5" name="object 459">
            <a:extLst>
              <a:ext uri="{FF2B5EF4-FFF2-40B4-BE49-F238E27FC236}">
                <a16:creationId xmlns="" xmlns:a16="http://schemas.microsoft.com/office/drawing/2014/main" id="{5BA1EAC6-3C79-404D-8B29-683BE76F1FC1}"/>
              </a:ext>
            </a:extLst>
          </p:cNvPr>
          <p:cNvSpPr>
            <a:spLocks/>
          </p:cNvSpPr>
          <p:nvPr/>
        </p:nvSpPr>
        <p:spPr bwMode="auto">
          <a:xfrm>
            <a:off x="5133975"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6" name="object 460">
            <a:extLst>
              <a:ext uri="{FF2B5EF4-FFF2-40B4-BE49-F238E27FC236}">
                <a16:creationId xmlns="" xmlns:a16="http://schemas.microsoft.com/office/drawing/2014/main" id="{B400AFD6-80DB-AD4B-9DC7-00CCF770A4E0}"/>
              </a:ext>
            </a:extLst>
          </p:cNvPr>
          <p:cNvSpPr>
            <a:spLocks/>
          </p:cNvSpPr>
          <p:nvPr/>
        </p:nvSpPr>
        <p:spPr bwMode="auto">
          <a:xfrm>
            <a:off x="5194300"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7" name="object 461">
            <a:extLst>
              <a:ext uri="{FF2B5EF4-FFF2-40B4-BE49-F238E27FC236}">
                <a16:creationId xmlns="" xmlns:a16="http://schemas.microsoft.com/office/drawing/2014/main" id="{ADE6ED0B-E986-7B49-A058-5CEA5E0C108C}"/>
              </a:ext>
            </a:extLst>
          </p:cNvPr>
          <p:cNvSpPr>
            <a:spLocks/>
          </p:cNvSpPr>
          <p:nvPr/>
        </p:nvSpPr>
        <p:spPr bwMode="auto">
          <a:xfrm>
            <a:off x="5253038"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8" name="object 462">
            <a:extLst>
              <a:ext uri="{FF2B5EF4-FFF2-40B4-BE49-F238E27FC236}">
                <a16:creationId xmlns="" xmlns:a16="http://schemas.microsoft.com/office/drawing/2014/main" id="{C70BF3A4-FBC2-454E-8636-D8290314DE90}"/>
              </a:ext>
            </a:extLst>
          </p:cNvPr>
          <p:cNvSpPr>
            <a:spLocks/>
          </p:cNvSpPr>
          <p:nvPr/>
        </p:nvSpPr>
        <p:spPr bwMode="auto">
          <a:xfrm>
            <a:off x="5311775"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799" name="object 463">
            <a:extLst>
              <a:ext uri="{FF2B5EF4-FFF2-40B4-BE49-F238E27FC236}">
                <a16:creationId xmlns="" xmlns:a16="http://schemas.microsoft.com/office/drawing/2014/main" id="{BAF337BB-2599-D44E-9C84-96734F89A9D4}"/>
              </a:ext>
            </a:extLst>
          </p:cNvPr>
          <p:cNvSpPr>
            <a:spLocks/>
          </p:cNvSpPr>
          <p:nvPr/>
        </p:nvSpPr>
        <p:spPr bwMode="auto">
          <a:xfrm>
            <a:off x="5372100"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0" name="object 464">
            <a:extLst>
              <a:ext uri="{FF2B5EF4-FFF2-40B4-BE49-F238E27FC236}">
                <a16:creationId xmlns="" xmlns:a16="http://schemas.microsoft.com/office/drawing/2014/main" id="{41105024-0B61-1844-BAFC-BDE3E923501E}"/>
              </a:ext>
            </a:extLst>
          </p:cNvPr>
          <p:cNvSpPr>
            <a:spLocks/>
          </p:cNvSpPr>
          <p:nvPr/>
        </p:nvSpPr>
        <p:spPr bwMode="auto">
          <a:xfrm>
            <a:off x="5430838"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1" name="object 465">
            <a:extLst>
              <a:ext uri="{FF2B5EF4-FFF2-40B4-BE49-F238E27FC236}">
                <a16:creationId xmlns="" xmlns:a16="http://schemas.microsoft.com/office/drawing/2014/main" id="{C9AFEF3D-32E2-A545-81FB-01CE0D4D2F15}"/>
              </a:ext>
            </a:extLst>
          </p:cNvPr>
          <p:cNvSpPr>
            <a:spLocks/>
          </p:cNvSpPr>
          <p:nvPr/>
        </p:nvSpPr>
        <p:spPr bwMode="auto">
          <a:xfrm>
            <a:off x="5489575"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2" name="object 466">
            <a:extLst>
              <a:ext uri="{FF2B5EF4-FFF2-40B4-BE49-F238E27FC236}">
                <a16:creationId xmlns="" xmlns:a16="http://schemas.microsoft.com/office/drawing/2014/main" id="{9134779E-C456-224C-B08A-9798E08A7BAD}"/>
              </a:ext>
            </a:extLst>
          </p:cNvPr>
          <p:cNvSpPr>
            <a:spLocks/>
          </p:cNvSpPr>
          <p:nvPr/>
        </p:nvSpPr>
        <p:spPr bwMode="auto">
          <a:xfrm>
            <a:off x="5549900"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3" name="object 467">
            <a:extLst>
              <a:ext uri="{FF2B5EF4-FFF2-40B4-BE49-F238E27FC236}">
                <a16:creationId xmlns="" xmlns:a16="http://schemas.microsoft.com/office/drawing/2014/main" id="{C79BB005-FF44-984D-8F3D-0CD7437B4794}"/>
              </a:ext>
            </a:extLst>
          </p:cNvPr>
          <p:cNvSpPr>
            <a:spLocks/>
          </p:cNvSpPr>
          <p:nvPr/>
        </p:nvSpPr>
        <p:spPr bwMode="auto">
          <a:xfrm>
            <a:off x="5608638"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4" name="object 468">
            <a:extLst>
              <a:ext uri="{FF2B5EF4-FFF2-40B4-BE49-F238E27FC236}">
                <a16:creationId xmlns="" xmlns:a16="http://schemas.microsoft.com/office/drawing/2014/main" id="{759E0457-568C-DE43-9CEF-787563E9674A}"/>
              </a:ext>
            </a:extLst>
          </p:cNvPr>
          <p:cNvSpPr>
            <a:spLocks/>
          </p:cNvSpPr>
          <p:nvPr/>
        </p:nvSpPr>
        <p:spPr bwMode="auto">
          <a:xfrm>
            <a:off x="5667375"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5" name="object 469">
            <a:extLst>
              <a:ext uri="{FF2B5EF4-FFF2-40B4-BE49-F238E27FC236}">
                <a16:creationId xmlns="" xmlns:a16="http://schemas.microsoft.com/office/drawing/2014/main" id="{05CC04D5-3F92-DB4A-9E1E-C3E23CF4598F}"/>
              </a:ext>
            </a:extLst>
          </p:cNvPr>
          <p:cNvSpPr>
            <a:spLocks/>
          </p:cNvSpPr>
          <p:nvPr/>
        </p:nvSpPr>
        <p:spPr bwMode="auto">
          <a:xfrm>
            <a:off x="5727700"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6" name="object 470">
            <a:extLst>
              <a:ext uri="{FF2B5EF4-FFF2-40B4-BE49-F238E27FC236}">
                <a16:creationId xmlns="" xmlns:a16="http://schemas.microsoft.com/office/drawing/2014/main" id="{94F4BE83-618E-2045-9274-D534BDA59740}"/>
              </a:ext>
            </a:extLst>
          </p:cNvPr>
          <p:cNvSpPr>
            <a:spLocks/>
          </p:cNvSpPr>
          <p:nvPr/>
        </p:nvSpPr>
        <p:spPr bwMode="auto">
          <a:xfrm>
            <a:off x="5786438"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7" name="object 471">
            <a:extLst>
              <a:ext uri="{FF2B5EF4-FFF2-40B4-BE49-F238E27FC236}">
                <a16:creationId xmlns="" xmlns:a16="http://schemas.microsoft.com/office/drawing/2014/main" id="{FE746E3A-9D78-5144-84D2-536BB90971F0}"/>
              </a:ext>
            </a:extLst>
          </p:cNvPr>
          <p:cNvSpPr>
            <a:spLocks/>
          </p:cNvSpPr>
          <p:nvPr/>
        </p:nvSpPr>
        <p:spPr bwMode="auto">
          <a:xfrm>
            <a:off x="5846763"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8" name="object 472">
            <a:extLst>
              <a:ext uri="{FF2B5EF4-FFF2-40B4-BE49-F238E27FC236}">
                <a16:creationId xmlns="" xmlns:a16="http://schemas.microsoft.com/office/drawing/2014/main" id="{39B38594-4B6B-B74A-AC9F-9B0F8A237E5F}"/>
              </a:ext>
            </a:extLst>
          </p:cNvPr>
          <p:cNvSpPr>
            <a:spLocks/>
          </p:cNvSpPr>
          <p:nvPr/>
        </p:nvSpPr>
        <p:spPr bwMode="auto">
          <a:xfrm>
            <a:off x="5905500"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09" name="object 473">
            <a:extLst>
              <a:ext uri="{FF2B5EF4-FFF2-40B4-BE49-F238E27FC236}">
                <a16:creationId xmlns="" xmlns:a16="http://schemas.microsoft.com/office/drawing/2014/main" id="{9D6EDFD9-8BA5-CA43-A4CF-AEDE1C467C62}"/>
              </a:ext>
            </a:extLst>
          </p:cNvPr>
          <p:cNvSpPr>
            <a:spLocks/>
          </p:cNvSpPr>
          <p:nvPr/>
        </p:nvSpPr>
        <p:spPr bwMode="auto">
          <a:xfrm>
            <a:off x="5964238" y="2641600"/>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0" name="object 474">
            <a:extLst>
              <a:ext uri="{FF2B5EF4-FFF2-40B4-BE49-F238E27FC236}">
                <a16:creationId xmlns="" xmlns:a16="http://schemas.microsoft.com/office/drawing/2014/main" id="{12047369-7C8E-D241-808F-33E45DC4511D}"/>
              </a:ext>
            </a:extLst>
          </p:cNvPr>
          <p:cNvSpPr>
            <a:spLocks/>
          </p:cNvSpPr>
          <p:nvPr/>
        </p:nvSpPr>
        <p:spPr bwMode="auto">
          <a:xfrm>
            <a:off x="6024563"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1" name="object 475">
            <a:extLst>
              <a:ext uri="{FF2B5EF4-FFF2-40B4-BE49-F238E27FC236}">
                <a16:creationId xmlns="" xmlns:a16="http://schemas.microsoft.com/office/drawing/2014/main" id="{759E1952-45AD-C14C-9CFE-59B817E1818A}"/>
              </a:ext>
            </a:extLst>
          </p:cNvPr>
          <p:cNvSpPr>
            <a:spLocks/>
          </p:cNvSpPr>
          <p:nvPr/>
        </p:nvSpPr>
        <p:spPr bwMode="auto">
          <a:xfrm>
            <a:off x="6083300"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2" name="object 476">
            <a:extLst>
              <a:ext uri="{FF2B5EF4-FFF2-40B4-BE49-F238E27FC236}">
                <a16:creationId xmlns="" xmlns:a16="http://schemas.microsoft.com/office/drawing/2014/main" id="{B8EEE255-043F-694F-AE69-99D2A0738E06}"/>
              </a:ext>
            </a:extLst>
          </p:cNvPr>
          <p:cNvSpPr>
            <a:spLocks/>
          </p:cNvSpPr>
          <p:nvPr/>
        </p:nvSpPr>
        <p:spPr bwMode="auto">
          <a:xfrm>
            <a:off x="6142038"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3" name="object 477">
            <a:extLst>
              <a:ext uri="{FF2B5EF4-FFF2-40B4-BE49-F238E27FC236}">
                <a16:creationId xmlns="" xmlns:a16="http://schemas.microsoft.com/office/drawing/2014/main" id="{2126A275-BA76-7E46-8611-9FB3A6D97AF3}"/>
              </a:ext>
            </a:extLst>
          </p:cNvPr>
          <p:cNvSpPr>
            <a:spLocks/>
          </p:cNvSpPr>
          <p:nvPr/>
        </p:nvSpPr>
        <p:spPr bwMode="auto">
          <a:xfrm>
            <a:off x="6202363"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4" name="object 478">
            <a:extLst>
              <a:ext uri="{FF2B5EF4-FFF2-40B4-BE49-F238E27FC236}">
                <a16:creationId xmlns="" xmlns:a16="http://schemas.microsoft.com/office/drawing/2014/main" id="{E74019DA-3996-D440-B67A-2DD6F132D9AF}"/>
              </a:ext>
            </a:extLst>
          </p:cNvPr>
          <p:cNvSpPr>
            <a:spLocks/>
          </p:cNvSpPr>
          <p:nvPr/>
        </p:nvSpPr>
        <p:spPr bwMode="auto">
          <a:xfrm>
            <a:off x="6261100"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5" name="object 479">
            <a:extLst>
              <a:ext uri="{FF2B5EF4-FFF2-40B4-BE49-F238E27FC236}">
                <a16:creationId xmlns="" xmlns:a16="http://schemas.microsoft.com/office/drawing/2014/main" id="{15CCBA2A-2541-B64F-AB76-0847F80A3801}"/>
              </a:ext>
            </a:extLst>
          </p:cNvPr>
          <p:cNvSpPr>
            <a:spLocks/>
          </p:cNvSpPr>
          <p:nvPr/>
        </p:nvSpPr>
        <p:spPr bwMode="auto">
          <a:xfrm>
            <a:off x="6319838"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6" name="object 480">
            <a:extLst>
              <a:ext uri="{FF2B5EF4-FFF2-40B4-BE49-F238E27FC236}">
                <a16:creationId xmlns="" xmlns:a16="http://schemas.microsoft.com/office/drawing/2014/main" id="{D15B85F6-08B7-6F48-8DEB-2DC4B29AC59D}"/>
              </a:ext>
            </a:extLst>
          </p:cNvPr>
          <p:cNvSpPr>
            <a:spLocks/>
          </p:cNvSpPr>
          <p:nvPr/>
        </p:nvSpPr>
        <p:spPr bwMode="auto">
          <a:xfrm>
            <a:off x="6380163"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7" name="object 481">
            <a:extLst>
              <a:ext uri="{FF2B5EF4-FFF2-40B4-BE49-F238E27FC236}">
                <a16:creationId xmlns="" xmlns:a16="http://schemas.microsoft.com/office/drawing/2014/main" id="{6DBD257B-F1FC-B348-908E-52830887BAC1}"/>
              </a:ext>
            </a:extLst>
          </p:cNvPr>
          <p:cNvSpPr>
            <a:spLocks/>
          </p:cNvSpPr>
          <p:nvPr/>
        </p:nvSpPr>
        <p:spPr bwMode="auto">
          <a:xfrm>
            <a:off x="6438900"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8" name="object 482">
            <a:extLst>
              <a:ext uri="{FF2B5EF4-FFF2-40B4-BE49-F238E27FC236}">
                <a16:creationId xmlns="" xmlns:a16="http://schemas.microsoft.com/office/drawing/2014/main" id="{7E9225B7-ED00-F647-9020-2CF9403B0DEC}"/>
              </a:ext>
            </a:extLst>
          </p:cNvPr>
          <p:cNvSpPr>
            <a:spLocks/>
          </p:cNvSpPr>
          <p:nvPr/>
        </p:nvSpPr>
        <p:spPr bwMode="auto">
          <a:xfrm>
            <a:off x="6497638"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19" name="object 483">
            <a:extLst>
              <a:ext uri="{FF2B5EF4-FFF2-40B4-BE49-F238E27FC236}">
                <a16:creationId xmlns="" xmlns:a16="http://schemas.microsoft.com/office/drawing/2014/main" id="{4A6674E4-EAC3-364A-AD13-643606A98E9C}"/>
              </a:ext>
            </a:extLst>
          </p:cNvPr>
          <p:cNvSpPr>
            <a:spLocks/>
          </p:cNvSpPr>
          <p:nvPr/>
        </p:nvSpPr>
        <p:spPr bwMode="auto">
          <a:xfrm>
            <a:off x="6557963"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0" name="object 484">
            <a:extLst>
              <a:ext uri="{FF2B5EF4-FFF2-40B4-BE49-F238E27FC236}">
                <a16:creationId xmlns="" xmlns:a16="http://schemas.microsoft.com/office/drawing/2014/main" id="{5B58D4BE-5E22-A94E-9025-7A42AF66B253}"/>
              </a:ext>
            </a:extLst>
          </p:cNvPr>
          <p:cNvSpPr>
            <a:spLocks/>
          </p:cNvSpPr>
          <p:nvPr/>
        </p:nvSpPr>
        <p:spPr bwMode="auto">
          <a:xfrm>
            <a:off x="6616700"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1" name="object 485">
            <a:extLst>
              <a:ext uri="{FF2B5EF4-FFF2-40B4-BE49-F238E27FC236}">
                <a16:creationId xmlns="" xmlns:a16="http://schemas.microsoft.com/office/drawing/2014/main" id="{46D40928-CE93-414D-84B2-BBF7C5D812E5}"/>
              </a:ext>
            </a:extLst>
          </p:cNvPr>
          <p:cNvSpPr>
            <a:spLocks/>
          </p:cNvSpPr>
          <p:nvPr/>
        </p:nvSpPr>
        <p:spPr bwMode="auto">
          <a:xfrm>
            <a:off x="6675438"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2" name="object 486">
            <a:extLst>
              <a:ext uri="{FF2B5EF4-FFF2-40B4-BE49-F238E27FC236}">
                <a16:creationId xmlns="" xmlns:a16="http://schemas.microsoft.com/office/drawing/2014/main" id="{CA778F46-B89A-2241-BBD8-44C7990512F2}"/>
              </a:ext>
            </a:extLst>
          </p:cNvPr>
          <p:cNvSpPr>
            <a:spLocks/>
          </p:cNvSpPr>
          <p:nvPr/>
        </p:nvSpPr>
        <p:spPr bwMode="auto">
          <a:xfrm>
            <a:off x="6735763"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3" name="object 487">
            <a:extLst>
              <a:ext uri="{FF2B5EF4-FFF2-40B4-BE49-F238E27FC236}">
                <a16:creationId xmlns="" xmlns:a16="http://schemas.microsoft.com/office/drawing/2014/main" id="{1548ECCE-217D-3446-A516-1AF581ECDF04}"/>
              </a:ext>
            </a:extLst>
          </p:cNvPr>
          <p:cNvSpPr>
            <a:spLocks/>
          </p:cNvSpPr>
          <p:nvPr/>
        </p:nvSpPr>
        <p:spPr bwMode="auto">
          <a:xfrm>
            <a:off x="6794500"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4" name="object 488">
            <a:extLst>
              <a:ext uri="{FF2B5EF4-FFF2-40B4-BE49-F238E27FC236}">
                <a16:creationId xmlns="" xmlns:a16="http://schemas.microsoft.com/office/drawing/2014/main" id="{967B7213-22A3-6B4A-9B7E-13B943B219B8}"/>
              </a:ext>
            </a:extLst>
          </p:cNvPr>
          <p:cNvSpPr>
            <a:spLocks/>
          </p:cNvSpPr>
          <p:nvPr/>
        </p:nvSpPr>
        <p:spPr bwMode="auto">
          <a:xfrm>
            <a:off x="6853238"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5" name="object 489">
            <a:extLst>
              <a:ext uri="{FF2B5EF4-FFF2-40B4-BE49-F238E27FC236}">
                <a16:creationId xmlns="" xmlns:a16="http://schemas.microsoft.com/office/drawing/2014/main" id="{250713B3-B2D5-ED49-8A13-4D490198D766}"/>
              </a:ext>
            </a:extLst>
          </p:cNvPr>
          <p:cNvSpPr>
            <a:spLocks/>
          </p:cNvSpPr>
          <p:nvPr/>
        </p:nvSpPr>
        <p:spPr bwMode="auto">
          <a:xfrm>
            <a:off x="6913563"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6" name="object 490">
            <a:extLst>
              <a:ext uri="{FF2B5EF4-FFF2-40B4-BE49-F238E27FC236}">
                <a16:creationId xmlns="" xmlns:a16="http://schemas.microsoft.com/office/drawing/2014/main" id="{B2BF5B1C-8A37-A147-B8AA-01178925F89B}"/>
              </a:ext>
            </a:extLst>
          </p:cNvPr>
          <p:cNvSpPr>
            <a:spLocks/>
          </p:cNvSpPr>
          <p:nvPr/>
        </p:nvSpPr>
        <p:spPr bwMode="auto">
          <a:xfrm>
            <a:off x="6972300"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7" name="object 491">
            <a:extLst>
              <a:ext uri="{FF2B5EF4-FFF2-40B4-BE49-F238E27FC236}">
                <a16:creationId xmlns="" xmlns:a16="http://schemas.microsoft.com/office/drawing/2014/main" id="{9B68A974-CB16-1B45-843D-A41E516F5A25}"/>
              </a:ext>
            </a:extLst>
          </p:cNvPr>
          <p:cNvSpPr>
            <a:spLocks/>
          </p:cNvSpPr>
          <p:nvPr/>
        </p:nvSpPr>
        <p:spPr bwMode="auto">
          <a:xfrm>
            <a:off x="7032625"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8" name="object 492">
            <a:extLst>
              <a:ext uri="{FF2B5EF4-FFF2-40B4-BE49-F238E27FC236}">
                <a16:creationId xmlns="" xmlns:a16="http://schemas.microsoft.com/office/drawing/2014/main" id="{E5AA8026-87E3-BE44-A5EB-42CA5BDBB3B8}"/>
              </a:ext>
            </a:extLst>
          </p:cNvPr>
          <p:cNvSpPr>
            <a:spLocks/>
          </p:cNvSpPr>
          <p:nvPr/>
        </p:nvSpPr>
        <p:spPr bwMode="auto">
          <a:xfrm>
            <a:off x="7091363"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29" name="object 493">
            <a:extLst>
              <a:ext uri="{FF2B5EF4-FFF2-40B4-BE49-F238E27FC236}">
                <a16:creationId xmlns="" xmlns:a16="http://schemas.microsoft.com/office/drawing/2014/main" id="{6B4209D2-1E4C-9444-ADEF-75B4CF3358BC}"/>
              </a:ext>
            </a:extLst>
          </p:cNvPr>
          <p:cNvSpPr>
            <a:spLocks/>
          </p:cNvSpPr>
          <p:nvPr/>
        </p:nvSpPr>
        <p:spPr bwMode="auto">
          <a:xfrm>
            <a:off x="7150100"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0" name="object 494">
            <a:extLst>
              <a:ext uri="{FF2B5EF4-FFF2-40B4-BE49-F238E27FC236}">
                <a16:creationId xmlns="" xmlns:a16="http://schemas.microsoft.com/office/drawing/2014/main" id="{50A646BF-9FBB-2844-8519-6203221780ED}"/>
              </a:ext>
            </a:extLst>
          </p:cNvPr>
          <p:cNvSpPr>
            <a:spLocks/>
          </p:cNvSpPr>
          <p:nvPr/>
        </p:nvSpPr>
        <p:spPr bwMode="auto">
          <a:xfrm>
            <a:off x="7210425"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1" name="object 495">
            <a:extLst>
              <a:ext uri="{FF2B5EF4-FFF2-40B4-BE49-F238E27FC236}">
                <a16:creationId xmlns="" xmlns:a16="http://schemas.microsoft.com/office/drawing/2014/main" id="{75B0C0A2-9C42-A147-9004-767368BD9D80}"/>
              </a:ext>
            </a:extLst>
          </p:cNvPr>
          <p:cNvSpPr>
            <a:spLocks/>
          </p:cNvSpPr>
          <p:nvPr/>
        </p:nvSpPr>
        <p:spPr bwMode="auto">
          <a:xfrm>
            <a:off x="7269163"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2" name="object 496">
            <a:extLst>
              <a:ext uri="{FF2B5EF4-FFF2-40B4-BE49-F238E27FC236}">
                <a16:creationId xmlns="" xmlns:a16="http://schemas.microsoft.com/office/drawing/2014/main" id="{01F5871B-18DF-0F43-B46F-7771B15DDDE1}"/>
              </a:ext>
            </a:extLst>
          </p:cNvPr>
          <p:cNvSpPr>
            <a:spLocks/>
          </p:cNvSpPr>
          <p:nvPr/>
        </p:nvSpPr>
        <p:spPr bwMode="auto">
          <a:xfrm>
            <a:off x="7327900" y="2641600"/>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3" name="object 497">
            <a:extLst>
              <a:ext uri="{FF2B5EF4-FFF2-40B4-BE49-F238E27FC236}">
                <a16:creationId xmlns="" xmlns:a16="http://schemas.microsoft.com/office/drawing/2014/main" id="{1CDED053-57ED-9E47-82B4-3F1E3AA8072A}"/>
              </a:ext>
            </a:extLst>
          </p:cNvPr>
          <p:cNvSpPr>
            <a:spLocks/>
          </p:cNvSpPr>
          <p:nvPr/>
        </p:nvSpPr>
        <p:spPr bwMode="auto">
          <a:xfrm>
            <a:off x="7388225"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4" name="object 498">
            <a:extLst>
              <a:ext uri="{FF2B5EF4-FFF2-40B4-BE49-F238E27FC236}">
                <a16:creationId xmlns="" xmlns:a16="http://schemas.microsoft.com/office/drawing/2014/main" id="{62AA6F66-BD45-9146-BD4B-0DB76C00972C}"/>
              </a:ext>
            </a:extLst>
          </p:cNvPr>
          <p:cNvSpPr>
            <a:spLocks/>
          </p:cNvSpPr>
          <p:nvPr/>
        </p:nvSpPr>
        <p:spPr bwMode="auto">
          <a:xfrm>
            <a:off x="7446963"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5" name="object 499">
            <a:extLst>
              <a:ext uri="{FF2B5EF4-FFF2-40B4-BE49-F238E27FC236}">
                <a16:creationId xmlns="" xmlns:a16="http://schemas.microsoft.com/office/drawing/2014/main" id="{FDA1F4E9-3539-9F4D-ACD1-DAEE88A3ED69}"/>
              </a:ext>
            </a:extLst>
          </p:cNvPr>
          <p:cNvSpPr>
            <a:spLocks/>
          </p:cNvSpPr>
          <p:nvPr/>
        </p:nvSpPr>
        <p:spPr bwMode="auto">
          <a:xfrm>
            <a:off x="7505700"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6" name="object 500">
            <a:extLst>
              <a:ext uri="{FF2B5EF4-FFF2-40B4-BE49-F238E27FC236}">
                <a16:creationId xmlns="" xmlns:a16="http://schemas.microsoft.com/office/drawing/2014/main" id="{691E7C7F-E3A9-EE46-A10E-8F873CF57946}"/>
              </a:ext>
            </a:extLst>
          </p:cNvPr>
          <p:cNvSpPr>
            <a:spLocks/>
          </p:cNvSpPr>
          <p:nvPr/>
        </p:nvSpPr>
        <p:spPr bwMode="auto">
          <a:xfrm>
            <a:off x="7566025"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7" name="object 501">
            <a:extLst>
              <a:ext uri="{FF2B5EF4-FFF2-40B4-BE49-F238E27FC236}">
                <a16:creationId xmlns="" xmlns:a16="http://schemas.microsoft.com/office/drawing/2014/main" id="{F6C46F40-B360-BD45-9670-2EE1B51727DD}"/>
              </a:ext>
            </a:extLst>
          </p:cNvPr>
          <p:cNvSpPr>
            <a:spLocks/>
          </p:cNvSpPr>
          <p:nvPr/>
        </p:nvSpPr>
        <p:spPr bwMode="auto">
          <a:xfrm>
            <a:off x="7624763"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8" name="object 502">
            <a:extLst>
              <a:ext uri="{FF2B5EF4-FFF2-40B4-BE49-F238E27FC236}">
                <a16:creationId xmlns="" xmlns:a16="http://schemas.microsoft.com/office/drawing/2014/main" id="{FB43B708-4867-EB42-B708-370801002AAC}"/>
              </a:ext>
            </a:extLst>
          </p:cNvPr>
          <p:cNvSpPr>
            <a:spLocks/>
          </p:cNvSpPr>
          <p:nvPr/>
        </p:nvSpPr>
        <p:spPr bwMode="auto">
          <a:xfrm>
            <a:off x="7683500" y="2641600"/>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39" name="object 503">
            <a:extLst>
              <a:ext uri="{FF2B5EF4-FFF2-40B4-BE49-F238E27FC236}">
                <a16:creationId xmlns="" xmlns:a16="http://schemas.microsoft.com/office/drawing/2014/main" id="{FF79DF7F-FF61-3846-9D46-DABF57509FF2}"/>
              </a:ext>
            </a:extLst>
          </p:cNvPr>
          <p:cNvSpPr>
            <a:spLocks/>
          </p:cNvSpPr>
          <p:nvPr/>
        </p:nvSpPr>
        <p:spPr bwMode="auto">
          <a:xfrm>
            <a:off x="7743825"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0" name="object 504">
            <a:extLst>
              <a:ext uri="{FF2B5EF4-FFF2-40B4-BE49-F238E27FC236}">
                <a16:creationId xmlns="" xmlns:a16="http://schemas.microsoft.com/office/drawing/2014/main" id="{ADD8BA9C-DB10-C148-A035-2D27A3CDFEA5}"/>
              </a:ext>
            </a:extLst>
          </p:cNvPr>
          <p:cNvSpPr>
            <a:spLocks/>
          </p:cNvSpPr>
          <p:nvPr/>
        </p:nvSpPr>
        <p:spPr bwMode="auto">
          <a:xfrm>
            <a:off x="7802563"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1" name="object 505">
            <a:extLst>
              <a:ext uri="{FF2B5EF4-FFF2-40B4-BE49-F238E27FC236}">
                <a16:creationId xmlns="" xmlns:a16="http://schemas.microsoft.com/office/drawing/2014/main" id="{B2C9FAEC-A46E-2E4D-9F4C-5320F87E04AA}"/>
              </a:ext>
            </a:extLst>
          </p:cNvPr>
          <p:cNvSpPr>
            <a:spLocks/>
          </p:cNvSpPr>
          <p:nvPr/>
        </p:nvSpPr>
        <p:spPr bwMode="auto">
          <a:xfrm>
            <a:off x="7861300"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2" name="object 506">
            <a:extLst>
              <a:ext uri="{FF2B5EF4-FFF2-40B4-BE49-F238E27FC236}">
                <a16:creationId xmlns="" xmlns:a16="http://schemas.microsoft.com/office/drawing/2014/main" id="{428F6057-D732-7448-B48D-5F486557C81A}"/>
              </a:ext>
            </a:extLst>
          </p:cNvPr>
          <p:cNvSpPr>
            <a:spLocks/>
          </p:cNvSpPr>
          <p:nvPr/>
        </p:nvSpPr>
        <p:spPr bwMode="auto">
          <a:xfrm>
            <a:off x="7921625"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3" name="object 507">
            <a:extLst>
              <a:ext uri="{FF2B5EF4-FFF2-40B4-BE49-F238E27FC236}">
                <a16:creationId xmlns="" xmlns:a16="http://schemas.microsoft.com/office/drawing/2014/main" id="{97C69369-D9EF-DC46-B244-91CF45C9C45E}"/>
              </a:ext>
            </a:extLst>
          </p:cNvPr>
          <p:cNvSpPr>
            <a:spLocks/>
          </p:cNvSpPr>
          <p:nvPr/>
        </p:nvSpPr>
        <p:spPr bwMode="auto">
          <a:xfrm>
            <a:off x="7980363"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4" name="object 508">
            <a:extLst>
              <a:ext uri="{FF2B5EF4-FFF2-40B4-BE49-F238E27FC236}">
                <a16:creationId xmlns="" xmlns:a16="http://schemas.microsoft.com/office/drawing/2014/main" id="{0A54DA2F-A908-E545-BA1F-C48484471D29}"/>
              </a:ext>
            </a:extLst>
          </p:cNvPr>
          <p:cNvSpPr>
            <a:spLocks/>
          </p:cNvSpPr>
          <p:nvPr/>
        </p:nvSpPr>
        <p:spPr bwMode="auto">
          <a:xfrm>
            <a:off x="8039100"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5" name="object 509">
            <a:extLst>
              <a:ext uri="{FF2B5EF4-FFF2-40B4-BE49-F238E27FC236}">
                <a16:creationId xmlns="" xmlns:a16="http://schemas.microsoft.com/office/drawing/2014/main" id="{D84D590D-7F81-1E47-AB40-62ED5CEEA97D}"/>
              </a:ext>
            </a:extLst>
          </p:cNvPr>
          <p:cNvSpPr>
            <a:spLocks/>
          </p:cNvSpPr>
          <p:nvPr/>
        </p:nvSpPr>
        <p:spPr bwMode="auto">
          <a:xfrm>
            <a:off x="8099425"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6" name="object 510">
            <a:extLst>
              <a:ext uri="{FF2B5EF4-FFF2-40B4-BE49-F238E27FC236}">
                <a16:creationId xmlns="" xmlns:a16="http://schemas.microsoft.com/office/drawing/2014/main" id="{320A9B81-74F7-A24C-B90E-AE50B256F701}"/>
              </a:ext>
            </a:extLst>
          </p:cNvPr>
          <p:cNvSpPr>
            <a:spLocks/>
          </p:cNvSpPr>
          <p:nvPr/>
        </p:nvSpPr>
        <p:spPr bwMode="auto">
          <a:xfrm>
            <a:off x="8158163"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7" name="object 511">
            <a:extLst>
              <a:ext uri="{FF2B5EF4-FFF2-40B4-BE49-F238E27FC236}">
                <a16:creationId xmlns="" xmlns:a16="http://schemas.microsoft.com/office/drawing/2014/main" id="{284689CF-9B89-C440-B89F-DBF3B0F8ADC5}"/>
              </a:ext>
            </a:extLst>
          </p:cNvPr>
          <p:cNvSpPr>
            <a:spLocks/>
          </p:cNvSpPr>
          <p:nvPr/>
        </p:nvSpPr>
        <p:spPr bwMode="auto">
          <a:xfrm>
            <a:off x="8218488"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8" name="object 512">
            <a:extLst>
              <a:ext uri="{FF2B5EF4-FFF2-40B4-BE49-F238E27FC236}">
                <a16:creationId xmlns="" xmlns:a16="http://schemas.microsoft.com/office/drawing/2014/main" id="{C5108B68-85E0-3B4D-9FC0-BBED9682F5F0}"/>
              </a:ext>
            </a:extLst>
          </p:cNvPr>
          <p:cNvSpPr>
            <a:spLocks/>
          </p:cNvSpPr>
          <p:nvPr/>
        </p:nvSpPr>
        <p:spPr bwMode="auto">
          <a:xfrm>
            <a:off x="8277225" y="26416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49" name="object 513">
            <a:extLst>
              <a:ext uri="{FF2B5EF4-FFF2-40B4-BE49-F238E27FC236}">
                <a16:creationId xmlns="" xmlns:a16="http://schemas.microsoft.com/office/drawing/2014/main" id="{59B8255A-6E93-2147-A0EF-D893EDFB6EC3}"/>
              </a:ext>
            </a:extLst>
          </p:cNvPr>
          <p:cNvSpPr>
            <a:spLocks/>
          </p:cNvSpPr>
          <p:nvPr/>
        </p:nvSpPr>
        <p:spPr bwMode="auto">
          <a:xfrm>
            <a:off x="8335963"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50" name="object 514">
            <a:extLst>
              <a:ext uri="{FF2B5EF4-FFF2-40B4-BE49-F238E27FC236}">
                <a16:creationId xmlns="" xmlns:a16="http://schemas.microsoft.com/office/drawing/2014/main" id="{3A0A8503-08FD-F547-9958-7F542488A52B}"/>
              </a:ext>
            </a:extLst>
          </p:cNvPr>
          <p:cNvSpPr>
            <a:spLocks/>
          </p:cNvSpPr>
          <p:nvPr/>
        </p:nvSpPr>
        <p:spPr bwMode="auto">
          <a:xfrm>
            <a:off x="8396288"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51" name="object 515">
            <a:extLst>
              <a:ext uri="{FF2B5EF4-FFF2-40B4-BE49-F238E27FC236}">
                <a16:creationId xmlns="" xmlns:a16="http://schemas.microsoft.com/office/drawing/2014/main" id="{5FE8FED2-4008-3442-93A1-7E273251EE56}"/>
              </a:ext>
            </a:extLst>
          </p:cNvPr>
          <p:cNvSpPr>
            <a:spLocks/>
          </p:cNvSpPr>
          <p:nvPr/>
        </p:nvSpPr>
        <p:spPr bwMode="auto">
          <a:xfrm>
            <a:off x="8455025"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52" name="object 516">
            <a:extLst>
              <a:ext uri="{FF2B5EF4-FFF2-40B4-BE49-F238E27FC236}">
                <a16:creationId xmlns="" xmlns:a16="http://schemas.microsoft.com/office/drawing/2014/main" id="{9C3F162D-7B9E-0B4E-A80B-5848B740C7F4}"/>
              </a:ext>
            </a:extLst>
          </p:cNvPr>
          <p:cNvSpPr>
            <a:spLocks/>
          </p:cNvSpPr>
          <p:nvPr/>
        </p:nvSpPr>
        <p:spPr bwMode="auto">
          <a:xfrm>
            <a:off x="8513763"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53" name="object 517">
            <a:extLst>
              <a:ext uri="{FF2B5EF4-FFF2-40B4-BE49-F238E27FC236}">
                <a16:creationId xmlns="" xmlns:a16="http://schemas.microsoft.com/office/drawing/2014/main" id="{83023800-70E6-2245-B98A-743B63BE6BD4}"/>
              </a:ext>
            </a:extLst>
          </p:cNvPr>
          <p:cNvSpPr>
            <a:spLocks/>
          </p:cNvSpPr>
          <p:nvPr/>
        </p:nvSpPr>
        <p:spPr bwMode="auto">
          <a:xfrm>
            <a:off x="8574088"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54" name="object 518">
            <a:extLst>
              <a:ext uri="{FF2B5EF4-FFF2-40B4-BE49-F238E27FC236}">
                <a16:creationId xmlns="" xmlns:a16="http://schemas.microsoft.com/office/drawing/2014/main" id="{AEE548ED-68C8-264C-8C1B-29A3D44126AA}"/>
              </a:ext>
            </a:extLst>
          </p:cNvPr>
          <p:cNvSpPr>
            <a:spLocks/>
          </p:cNvSpPr>
          <p:nvPr/>
        </p:nvSpPr>
        <p:spPr bwMode="auto">
          <a:xfrm>
            <a:off x="8632825"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55" name="object 519">
            <a:extLst>
              <a:ext uri="{FF2B5EF4-FFF2-40B4-BE49-F238E27FC236}">
                <a16:creationId xmlns="" xmlns:a16="http://schemas.microsoft.com/office/drawing/2014/main" id="{F66F5B4E-BCFB-994D-A05C-98B55630B589}"/>
              </a:ext>
            </a:extLst>
          </p:cNvPr>
          <p:cNvSpPr>
            <a:spLocks/>
          </p:cNvSpPr>
          <p:nvPr/>
        </p:nvSpPr>
        <p:spPr bwMode="auto">
          <a:xfrm>
            <a:off x="8691563" y="26416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56" name="object 520">
            <a:extLst>
              <a:ext uri="{FF2B5EF4-FFF2-40B4-BE49-F238E27FC236}">
                <a16:creationId xmlns="" xmlns:a16="http://schemas.microsoft.com/office/drawing/2014/main" id="{FDA01515-97FB-7D41-93AB-D5A8628B60A1}"/>
              </a:ext>
            </a:extLst>
          </p:cNvPr>
          <p:cNvSpPr>
            <a:spLocks/>
          </p:cNvSpPr>
          <p:nvPr/>
        </p:nvSpPr>
        <p:spPr bwMode="auto">
          <a:xfrm>
            <a:off x="8751888" y="26416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57" name="object 521">
            <a:extLst>
              <a:ext uri="{FF2B5EF4-FFF2-40B4-BE49-F238E27FC236}">
                <a16:creationId xmlns="" xmlns:a16="http://schemas.microsoft.com/office/drawing/2014/main" id="{1B386124-52D5-914A-948C-D76773045AD0}"/>
              </a:ext>
            </a:extLst>
          </p:cNvPr>
          <p:cNvSpPr>
            <a:spLocks/>
          </p:cNvSpPr>
          <p:nvPr/>
        </p:nvSpPr>
        <p:spPr bwMode="auto">
          <a:xfrm>
            <a:off x="5130800" y="2641600"/>
            <a:ext cx="3673475" cy="3189288"/>
          </a:xfrm>
          <a:custGeom>
            <a:avLst/>
            <a:gdLst>
              <a:gd name="T0" fmla="*/ 3673259 w 4296409"/>
              <a:gd name="T1" fmla="*/ 3184102 h 3514725"/>
              <a:gd name="T2" fmla="*/ 3673259 w 4296409"/>
              <a:gd name="T3" fmla="*/ 4148 h 3514725"/>
              <a:gd name="T4" fmla="*/ 3671956 w 4296409"/>
              <a:gd name="T5" fmla="*/ 1382 h 3514725"/>
              <a:gd name="T6" fmla="*/ 3668698 w 4296409"/>
              <a:gd name="T7" fmla="*/ 0 h 3514725"/>
              <a:gd name="T8" fmla="*/ 3909 w 4296409"/>
              <a:gd name="T9" fmla="*/ 0 h 3514725"/>
              <a:gd name="T10" fmla="*/ 1302 w 4296409"/>
              <a:gd name="T11" fmla="*/ 1383 h 3514725"/>
              <a:gd name="T12" fmla="*/ 0 w 4296409"/>
              <a:gd name="T13" fmla="*/ 4149 h 3514725"/>
              <a:gd name="T14" fmla="*/ 0 w 4296409"/>
              <a:gd name="T15" fmla="*/ 3184102 h 3514725"/>
              <a:gd name="T16" fmla="*/ 1303 w 4296409"/>
              <a:gd name="T17" fmla="*/ 3187559 h 3514725"/>
              <a:gd name="T18" fmla="*/ 3909 w 4296409"/>
              <a:gd name="T19" fmla="*/ 3188942 h 3514725"/>
              <a:gd name="T20" fmla="*/ 3909 w 4296409"/>
              <a:gd name="T21" fmla="*/ 8989 h 3514725"/>
              <a:gd name="T22" fmla="*/ 8469 w 4296409"/>
              <a:gd name="T23" fmla="*/ 4149 h 3514725"/>
              <a:gd name="T24" fmla="*/ 8469 w 4296409"/>
              <a:gd name="T25" fmla="*/ 8989 h 3514725"/>
              <a:gd name="T26" fmla="*/ 3664789 w 4296409"/>
              <a:gd name="T27" fmla="*/ 8988 h 3514725"/>
              <a:gd name="T28" fmla="*/ 3664789 w 4296409"/>
              <a:gd name="T29" fmla="*/ 4148 h 3514725"/>
              <a:gd name="T30" fmla="*/ 3668698 w 4296409"/>
              <a:gd name="T31" fmla="*/ 8988 h 3514725"/>
              <a:gd name="T32" fmla="*/ 3668698 w 4296409"/>
              <a:gd name="T33" fmla="*/ 3188942 h 3514725"/>
              <a:gd name="T34" fmla="*/ 3671956 w 4296409"/>
              <a:gd name="T35" fmla="*/ 3187559 h 3514725"/>
              <a:gd name="T36" fmla="*/ 3673259 w 4296409"/>
              <a:gd name="T37" fmla="*/ 3184102 h 3514725"/>
              <a:gd name="T38" fmla="*/ 8469 w 4296409"/>
              <a:gd name="T39" fmla="*/ 8989 h 3514725"/>
              <a:gd name="T40" fmla="*/ 8469 w 4296409"/>
              <a:gd name="T41" fmla="*/ 4149 h 3514725"/>
              <a:gd name="T42" fmla="*/ 3909 w 4296409"/>
              <a:gd name="T43" fmla="*/ 8989 h 3514725"/>
              <a:gd name="T44" fmla="*/ 8469 w 4296409"/>
              <a:gd name="T45" fmla="*/ 8989 h 3514725"/>
              <a:gd name="T46" fmla="*/ 8469 w 4296409"/>
              <a:gd name="T47" fmla="*/ 3179953 h 3514725"/>
              <a:gd name="T48" fmla="*/ 8469 w 4296409"/>
              <a:gd name="T49" fmla="*/ 8989 h 3514725"/>
              <a:gd name="T50" fmla="*/ 3909 w 4296409"/>
              <a:gd name="T51" fmla="*/ 8989 h 3514725"/>
              <a:gd name="T52" fmla="*/ 3909 w 4296409"/>
              <a:gd name="T53" fmla="*/ 3179953 h 3514725"/>
              <a:gd name="T54" fmla="*/ 8469 w 4296409"/>
              <a:gd name="T55" fmla="*/ 3179953 h 3514725"/>
              <a:gd name="T56" fmla="*/ 3668698 w 4296409"/>
              <a:gd name="T57" fmla="*/ 3179953 h 3514725"/>
              <a:gd name="T58" fmla="*/ 3909 w 4296409"/>
              <a:gd name="T59" fmla="*/ 3179953 h 3514725"/>
              <a:gd name="T60" fmla="*/ 8469 w 4296409"/>
              <a:gd name="T61" fmla="*/ 3184102 h 3514725"/>
              <a:gd name="T62" fmla="*/ 8469 w 4296409"/>
              <a:gd name="T63" fmla="*/ 3188942 h 3514725"/>
              <a:gd name="T64" fmla="*/ 3664789 w 4296409"/>
              <a:gd name="T65" fmla="*/ 3188942 h 3514725"/>
              <a:gd name="T66" fmla="*/ 3664789 w 4296409"/>
              <a:gd name="T67" fmla="*/ 3184102 h 3514725"/>
              <a:gd name="T68" fmla="*/ 3668698 w 4296409"/>
              <a:gd name="T69" fmla="*/ 3179953 h 3514725"/>
              <a:gd name="T70" fmla="*/ 8469 w 4296409"/>
              <a:gd name="T71" fmla="*/ 3188942 h 3514725"/>
              <a:gd name="T72" fmla="*/ 8469 w 4296409"/>
              <a:gd name="T73" fmla="*/ 3184102 h 3514725"/>
              <a:gd name="T74" fmla="*/ 3909 w 4296409"/>
              <a:gd name="T75" fmla="*/ 3179953 h 3514725"/>
              <a:gd name="T76" fmla="*/ 3909 w 4296409"/>
              <a:gd name="T77" fmla="*/ 3188942 h 3514725"/>
              <a:gd name="T78" fmla="*/ 8469 w 4296409"/>
              <a:gd name="T79" fmla="*/ 3188942 h 3514725"/>
              <a:gd name="T80" fmla="*/ 3668698 w 4296409"/>
              <a:gd name="T81" fmla="*/ 8988 h 3514725"/>
              <a:gd name="T82" fmla="*/ 3664789 w 4296409"/>
              <a:gd name="T83" fmla="*/ 4148 h 3514725"/>
              <a:gd name="T84" fmla="*/ 3664789 w 4296409"/>
              <a:gd name="T85" fmla="*/ 8988 h 3514725"/>
              <a:gd name="T86" fmla="*/ 3668698 w 4296409"/>
              <a:gd name="T87" fmla="*/ 8988 h 3514725"/>
              <a:gd name="T88" fmla="*/ 3668698 w 4296409"/>
              <a:gd name="T89" fmla="*/ 3179953 h 3514725"/>
              <a:gd name="T90" fmla="*/ 3668698 w 4296409"/>
              <a:gd name="T91" fmla="*/ 8988 h 3514725"/>
              <a:gd name="T92" fmla="*/ 3664789 w 4296409"/>
              <a:gd name="T93" fmla="*/ 8988 h 3514725"/>
              <a:gd name="T94" fmla="*/ 3664789 w 4296409"/>
              <a:gd name="T95" fmla="*/ 3179953 h 3514725"/>
              <a:gd name="T96" fmla="*/ 3668698 w 4296409"/>
              <a:gd name="T97" fmla="*/ 3179953 h 3514725"/>
              <a:gd name="T98" fmla="*/ 3668698 w 4296409"/>
              <a:gd name="T99" fmla="*/ 3188942 h 3514725"/>
              <a:gd name="T100" fmla="*/ 3668698 w 4296409"/>
              <a:gd name="T101" fmla="*/ 3179953 h 3514725"/>
              <a:gd name="T102" fmla="*/ 3664789 w 4296409"/>
              <a:gd name="T103" fmla="*/ 3184102 h 3514725"/>
              <a:gd name="T104" fmla="*/ 3664789 w 4296409"/>
              <a:gd name="T105" fmla="*/ 3188942 h 3514725"/>
              <a:gd name="T106" fmla="*/ 3668698 w 4296409"/>
              <a:gd name="T107" fmla="*/ 3188942 h 35147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296409" h="3514725">
                <a:moveTo>
                  <a:pt x="4296156" y="3509010"/>
                </a:moveTo>
                <a:lnTo>
                  <a:pt x="4296156" y="4571"/>
                </a:lnTo>
                <a:lnTo>
                  <a:pt x="4294632" y="1523"/>
                </a:lnTo>
                <a:lnTo>
                  <a:pt x="4290822" y="0"/>
                </a:lnTo>
                <a:lnTo>
                  <a:pt x="4572" y="0"/>
                </a:lnTo>
                <a:lnTo>
                  <a:pt x="1523" y="1524"/>
                </a:lnTo>
                <a:lnTo>
                  <a:pt x="0" y="4572"/>
                </a:lnTo>
                <a:lnTo>
                  <a:pt x="0" y="3509010"/>
                </a:lnTo>
                <a:lnTo>
                  <a:pt x="1524" y="3512820"/>
                </a:lnTo>
                <a:lnTo>
                  <a:pt x="4572" y="3514344"/>
                </a:lnTo>
                <a:lnTo>
                  <a:pt x="4572" y="9906"/>
                </a:lnTo>
                <a:lnTo>
                  <a:pt x="9905" y="4572"/>
                </a:lnTo>
                <a:lnTo>
                  <a:pt x="9905" y="9906"/>
                </a:lnTo>
                <a:lnTo>
                  <a:pt x="4286250" y="9905"/>
                </a:lnTo>
                <a:lnTo>
                  <a:pt x="4286250" y="4571"/>
                </a:lnTo>
                <a:lnTo>
                  <a:pt x="4290822" y="9905"/>
                </a:lnTo>
                <a:lnTo>
                  <a:pt x="4290822" y="3514344"/>
                </a:lnTo>
                <a:lnTo>
                  <a:pt x="4294632" y="3512820"/>
                </a:lnTo>
                <a:lnTo>
                  <a:pt x="4296156" y="3509010"/>
                </a:lnTo>
                <a:close/>
              </a:path>
              <a:path w="4296409" h="3514725">
                <a:moveTo>
                  <a:pt x="9905" y="9906"/>
                </a:moveTo>
                <a:lnTo>
                  <a:pt x="9905" y="4572"/>
                </a:lnTo>
                <a:lnTo>
                  <a:pt x="4572" y="9906"/>
                </a:lnTo>
                <a:lnTo>
                  <a:pt x="9905" y="9906"/>
                </a:lnTo>
                <a:close/>
              </a:path>
              <a:path w="4296409" h="3514725">
                <a:moveTo>
                  <a:pt x="9905" y="3504438"/>
                </a:moveTo>
                <a:lnTo>
                  <a:pt x="9905" y="9906"/>
                </a:lnTo>
                <a:lnTo>
                  <a:pt x="4572" y="9906"/>
                </a:lnTo>
                <a:lnTo>
                  <a:pt x="4572" y="3504438"/>
                </a:lnTo>
                <a:lnTo>
                  <a:pt x="9905" y="3504438"/>
                </a:lnTo>
                <a:close/>
              </a:path>
              <a:path w="4296409" h="3514725">
                <a:moveTo>
                  <a:pt x="4290822" y="3504438"/>
                </a:moveTo>
                <a:lnTo>
                  <a:pt x="4572" y="3504438"/>
                </a:lnTo>
                <a:lnTo>
                  <a:pt x="9905" y="3509010"/>
                </a:lnTo>
                <a:lnTo>
                  <a:pt x="9905" y="3514344"/>
                </a:lnTo>
                <a:lnTo>
                  <a:pt x="4286250" y="3514344"/>
                </a:lnTo>
                <a:lnTo>
                  <a:pt x="4286250" y="3509010"/>
                </a:lnTo>
                <a:lnTo>
                  <a:pt x="4290822" y="3504438"/>
                </a:lnTo>
                <a:close/>
              </a:path>
              <a:path w="4296409" h="3514725">
                <a:moveTo>
                  <a:pt x="9905" y="3514344"/>
                </a:moveTo>
                <a:lnTo>
                  <a:pt x="9905" y="3509010"/>
                </a:lnTo>
                <a:lnTo>
                  <a:pt x="4572" y="3504438"/>
                </a:lnTo>
                <a:lnTo>
                  <a:pt x="4572" y="3514344"/>
                </a:lnTo>
                <a:lnTo>
                  <a:pt x="9905" y="3514344"/>
                </a:lnTo>
                <a:close/>
              </a:path>
              <a:path w="4296409" h="3514725">
                <a:moveTo>
                  <a:pt x="4290822" y="9905"/>
                </a:moveTo>
                <a:lnTo>
                  <a:pt x="4286250" y="4571"/>
                </a:lnTo>
                <a:lnTo>
                  <a:pt x="4286250" y="9905"/>
                </a:lnTo>
                <a:lnTo>
                  <a:pt x="4290822" y="9905"/>
                </a:lnTo>
                <a:close/>
              </a:path>
              <a:path w="4296409" h="3514725">
                <a:moveTo>
                  <a:pt x="4290822" y="3504438"/>
                </a:moveTo>
                <a:lnTo>
                  <a:pt x="4290822" y="9905"/>
                </a:lnTo>
                <a:lnTo>
                  <a:pt x="4286250" y="9905"/>
                </a:lnTo>
                <a:lnTo>
                  <a:pt x="4286250" y="3504438"/>
                </a:lnTo>
                <a:lnTo>
                  <a:pt x="4290822" y="3504438"/>
                </a:lnTo>
                <a:close/>
              </a:path>
              <a:path w="4296409" h="3514725">
                <a:moveTo>
                  <a:pt x="4290822" y="3514344"/>
                </a:moveTo>
                <a:lnTo>
                  <a:pt x="4290822" y="3504438"/>
                </a:lnTo>
                <a:lnTo>
                  <a:pt x="4286250" y="3509010"/>
                </a:lnTo>
                <a:lnTo>
                  <a:pt x="4286250" y="3514344"/>
                </a:lnTo>
                <a:lnTo>
                  <a:pt x="4290822" y="351434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58" name="object 522">
            <a:extLst>
              <a:ext uri="{FF2B5EF4-FFF2-40B4-BE49-F238E27FC236}">
                <a16:creationId xmlns="" xmlns:a16="http://schemas.microsoft.com/office/drawing/2014/main" id="{4F3B75F5-2668-7E4C-965D-469780CA304E}"/>
              </a:ext>
            </a:extLst>
          </p:cNvPr>
          <p:cNvSpPr>
            <a:spLocks/>
          </p:cNvSpPr>
          <p:nvPr/>
        </p:nvSpPr>
        <p:spPr bwMode="auto">
          <a:xfrm>
            <a:off x="5133975" y="2646363"/>
            <a:ext cx="0" cy="3179762"/>
          </a:xfrm>
          <a:custGeom>
            <a:avLst/>
            <a:gdLst>
              <a:gd name="T0" fmla="*/ 0 h 3504565"/>
              <a:gd name="T1" fmla="*/ 3179647 h 3504565"/>
              <a:gd name="T2" fmla="*/ 0 60000 65536"/>
              <a:gd name="T3" fmla="*/ 0 60000 65536"/>
            </a:gdLst>
            <a:ahLst/>
            <a:cxnLst>
              <a:cxn ang="T2">
                <a:pos x="0" y="T0"/>
              </a:cxn>
              <a:cxn ang="T3">
                <a:pos x="0" y="T1"/>
              </a:cxn>
            </a:cxnLst>
            <a:rect l="0" t="0" r="r" b="b"/>
            <a:pathLst>
              <a:path h="3504565">
                <a:moveTo>
                  <a:pt x="0" y="0"/>
                </a:moveTo>
                <a:lnTo>
                  <a:pt x="0" y="3504438"/>
                </a:lnTo>
              </a:path>
            </a:pathLst>
          </a:custGeom>
          <a:noFill/>
          <a:ln w="10667">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4859" name="object 523">
            <a:extLst>
              <a:ext uri="{FF2B5EF4-FFF2-40B4-BE49-F238E27FC236}">
                <a16:creationId xmlns="" xmlns:a16="http://schemas.microsoft.com/office/drawing/2014/main" id="{CAFFC95A-BADC-BE43-8929-DD10FD763801}"/>
              </a:ext>
            </a:extLst>
          </p:cNvPr>
          <p:cNvSpPr>
            <a:spLocks/>
          </p:cNvSpPr>
          <p:nvPr/>
        </p:nvSpPr>
        <p:spPr bwMode="auto">
          <a:xfrm>
            <a:off x="5133975" y="5821363"/>
            <a:ext cx="46038" cy="9525"/>
          </a:xfrm>
          <a:custGeom>
            <a:avLst/>
            <a:gdLst>
              <a:gd name="T0" fmla="*/ 45927 w 52704"/>
              <a:gd name="T1" fmla="*/ 9286 h 10160"/>
              <a:gd name="T2" fmla="*/ 45927 w 52704"/>
              <a:gd name="T3" fmla="*/ 0 h 10160"/>
              <a:gd name="T4" fmla="*/ 0 w 52704"/>
              <a:gd name="T5" fmla="*/ 0 h 10160"/>
              <a:gd name="T6" fmla="*/ 0 w 52704"/>
              <a:gd name="T7" fmla="*/ 9286 h 10160"/>
              <a:gd name="T8" fmla="*/ 45927 w 527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5"/>
                </a:moveTo>
                <a:lnTo>
                  <a:pt x="52577" y="0"/>
                </a:lnTo>
                <a:lnTo>
                  <a:pt x="0" y="0"/>
                </a:lnTo>
                <a:lnTo>
                  <a:pt x="0" y="9905"/>
                </a:lnTo>
                <a:lnTo>
                  <a:pt x="52577"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0" name="object 524">
            <a:extLst>
              <a:ext uri="{FF2B5EF4-FFF2-40B4-BE49-F238E27FC236}">
                <a16:creationId xmlns="" xmlns:a16="http://schemas.microsoft.com/office/drawing/2014/main" id="{C92FC237-E7F2-8D41-A1CF-95A5F8176347}"/>
              </a:ext>
            </a:extLst>
          </p:cNvPr>
          <p:cNvSpPr>
            <a:spLocks/>
          </p:cNvSpPr>
          <p:nvPr/>
        </p:nvSpPr>
        <p:spPr bwMode="auto">
          <a:xfrm>
            <a:off x="5133975" y="5503863"/>
            <a:ext cx="46038" cy="9525"/>
          </a:xfrm>
          <a:custGeom>
            <a:avLst/>
            <a:gdLst>
              <a:gd name="T0" fmla="*/ 45927 w 52704"/>
              <a:gd name="T1" fmla="*/ 9287 h 10160"/>
              <a:gd name="T2" fmla="*/ 45927 w 52704"/>
              <a:gd name="T3" fmla="*/ 0 h 10160"/>
              <a:gd name="T4" fmla="*/ 0 w 52704"/>
              <a:gd name="T5" fmla="*/ 0 h 10160"/>
              <a:gd name="T6" fmla="*/ 0 w 52704"/>
              <a:gd name="T7" fmla="*/ 9287 h 10160"/>
              <a:gd name="T8" fmla="*/ 45927 w 527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6"/>
                </a:moveTo>
                <a:lnTo>
                  <a:pt x="52577" y="0"/>
                </a:lnTo>
                <a:lnTo>
                  <a:pt x="0" y="0"/>
                </a:lnTo>
                <a:lnTo>
                  <a:pt x="0" y="9906"/>
                </a:lnTo>
                <a:lnTo>
                  <a:pt x="52577"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1" name="object 525">
            <a:extLst>
              <a:ext uri="{FF2B5EF4-FFF2-40B4-BE49-F238E27FC236}">
                <a16:creationId xmlns="" xmlns:a16="http://schemas.microsoft.com/office/drawing/2014/main" id="{2163FED7-D0D0-014E-BBDC-C67B8EA85259}"/>
              </a:ext>
            </a:extLst>
          </p:cNvPr>
          <p:cNvSpPr>
            <a:spLocks/>
          </p:cNvSpPr>
          <p:nvPr/>
        </p:nvSpPr>
        <p:spPr bwMode="auto">
          <a:xfrm>
            <a:off x="5133975" y="5184775"/>
            <a:ext cx="46038" cy="9525"/>
          </a:xfrm>
          <a:custGeom>
            <a:avLst/>
            <a:gdLst>
              <a:gd name="T0" fmla="*/ 45927 w 52704"/>
              <a:gd name="T1" fmla="*/ 9286 h 10160"/>
              <a:gd name="T2" fmla="*/ 45927 w 52704"/>
              <a:gd name="T3" fmla="*/ 0 h 10160"/>
              <a:gd name="T4" fmla="*/ 0 w 52704"/>
              <a:gd name="T5" fmla="*/ 0 h 10160"/>
              <a:gd name="T6" fmla="*/ 0 w 52704"/>
              <a:gd name="T7" fmla="*/ 9286 h 10160"/>
              <a:gd name="T8" fmla="*/ 45927 w 527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5"/>
                </a:moveTo>
                <a:lnTo>
                  <a:pt x="52577" y="0"/>
                </a:lnTo>
                <a:lnTo>
                  <a:pt x="0" y="0"/>
                </a:lnTo>
                <a:lnTo>
                  <a:pt x="0" y="9905"/>
                </a:lnTo>
                <a:lnTo>
                  <a:pt x="52577"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2" name="object 526">
            <a:extLst>
              <a:ext uri="{FF2B5EF4-FFF2-40B4-BE49-F238E27FC236}">
                <a16:creationId xmlns="" xmlns:a16="http://schemas.microsoft.com/office/drawing/2014/main" id="{85083D8E-FB68-BB47-8039-341BEA194404}"/>
              </a:ext>
            </a:extLst>
          </p:cNvPr>
          <p:cNvSpPr>
            <a:spLocks/>
          </p:cNvSpPr>
          <p:nvPr/>
        </p:nvSpPr>
        <p:spPr bwMode="auto">
          <a:xfrm>
            <a:off x="5133975" y="4867275"/>
            <a:ext cx="46038" cy="9525"/>
          </a:xfrm>
          <a:custGeom>
            <a:avLst/>
            <a:gdLst>
              <a:gd name="T0" fmla="*/ 45927 w 52704"/>
              <a:gd name="T1" fmla="*/ 9286 h 10160"/>
              <a:gd name="T2" fmla="*/ 45927 w 52704"/>
              <a:gd name="T3" fmla="*/ 0 h 10160"/>
              <a:gd name="T4" fmla="*/ 0 w 52704"/>
              <a:gd name="T5" fmla="*/ 0 h 10160"/>
              <a:gd name="T6" fmla="*/ 0 w 52704"/>
              <a:gd name="T7" fmla="*/ 9286 h 10160"/>
              <a:gd name="T8" fmla="*/ 45927 w 527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5"/>
                </a:moveTo>
                <a:lnTo>
                  <a:pt x="52577" y="0"/>
                </a:lnTo>
                <a:lnTo>
                  <a:pt x="0" y="0"/>
                </a:lnTo>
                <a:lnTo>
                  <a:pt x="0" y="9905"/>
                </a:lnTo>
                <a:lnTo>
                  <a:pt x="52577"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3" name="object 527">
            <a:extLst>
              <a:ext uri="{FF2B5EF4-FFF2-40B4-BE49-F238E27FC236}">
                <a16:creationId xmlns="" xmlns:a16="http://schemas.microsoft.com/office/drawing/2014/main" id="{EEE01592-A4E5-1343-9430-6D723E922FD7}"/>
              </a:ext>
            </a:extLst>
          </p:cNvPr>
          <p:cNvSpPr>
            <a:spLocks/>
          </p:cNvSpPr>
          <p:nvPr/>
        </p:nvSpPr>
        <p:spPr bwMode="auto">
          <a:xfrm>
            <a:off x="5133975" y="4549775"/>
            <a:ext cx="46038" cy="9525"/>
          </a:xfrm>
          <a:custGeom>
            <a:avLst/>
            <a:gdLst>
              <a:gd name="T0" fmla="*/ 45927 w 52704"/>
              <a:gd name="T1" fmla="*/ 9286 h 10160"/>
              <a:gd name="T2" fmla="*/ 45927 w 52704"/>
              <a:gd name="T3" fmla="*/ 0 h 10160"/>
              <a:gd name="T4" fmla="*/ 0 w 52704"/>
              <a:gd name="T5" fmla="*/ 0 h 10160"/>
              <a:gd name="T6" fmla="*/ 0 w 52704"/>
              <a:gd name="T7" fmla="*/ 9286 h 10160"/>
              <a:gd name="T8" fmla="*/ 45927 w 527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5"/>
                </a:moveTo>
                <a:lnTo>
                  <a:pt x="52577" y="0"/>
                </a:lnTo>
                <a:lnTo>
                  <a:pt x="0" y="0"/>
                </a:lnTo>
                <a:lnTo>
                  <a:pt x="0" y="9905"/>
                </a:lnTo>
                <a:lnTo>
                  <a:pt x="52577"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4" name="object 528">
            <a:extLst>
              <a:ext uri="{FF2B5EF4-FFF2-40B4-BE49-F238E27FC236}">
                <a16:creationId xmlns="" xmlns:a16="http://schemas.microsoft.com/office/drawing/2014/main" id="{6703B080-6F6E-394E-AD96-D6045DF25B37}"/>
              </a:ext>
            </a:extLst>
          </p:cNvPr>
          <p:cNvSpPr>
            <a:spLocks/>
          </p:cNvSpPr>
          <p:nvPr/>
        </p:nvSpPr>
        <p:spPr bwMode="auto">
          <a:xfrm>
            <a:off x="5133975" y="4232275"/>
            <a:ext cx="46038" cy="7938"/>
          </a:xfrm>
          <a:custGeom>
            <a:avLst/>
            <a:gdLst>
              <a:gd name="T0" fmla="*/ 45927 w 52704"/>
              <a:gd name="T1" fmla="*/ 7739 h 10160"/>
              <a:gd name="T2" fmla="*/ 45927 w 52704"/>
              <a:gd name="T3" fmla="*/ 0 h 10160"/>
              <a:gd name="T4" fmla="*/ 0 w 52704"/>
              <a:gd name="T5" fmla="*/ 0 h 10160"/>
              <a:gd name="T6" fmla="*/ 0 w 52704"/>
              <a:gd name="T7" fmla="*/ 7739 h 10160"/>
              <a:gd name="T8" fmla="*/ 45927 w 527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5"/>
                </a:moveTo>
                <a:lnTo>
                  <a:pt x="52577" y="0"/>
                </a:lnTo>
                <a:lnTo>
                  <a:pt x="0" y="0"/>
                </a:lnTo>
                <a:lnTo>
                  <a:pt x="0" y="9905"/>
                </a:lnTo>
                <a:lnTo>
                  <a:pt x="52577"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5" name="object 529">
            <a:extLst>
              <a:ext uri="{FF2B5EF4-FFF2-40B4-BE49-F238E27FC236}">
                <a16:creationId xmlns="" xmlns:a16="http://schemas.microsoft.com/office/drawing/2014/main" id="{1C3E34DA-17CD-6C47-B1F1-7C9D137C7EA6}"/>
              </a:ext>
            </a:extLst>
          </p:cNvPr>
          <p:cNvSpPr>
            <a:spLocks/>
          </p:cNvSpPr>
          <p:nvPr/>
        </p:nvSpPr>
        <p:spPr bwMode="auto">
          <a:xfrm>
            <a:off x="5133975" y="3913188"/>
            <a:ext cx="46038" cy="9525"/>
          </a:xfrm>
          <a:custGeom>
            <a:avLst/>
            <a:gdLst>
              <a:gd name="T0" fmla="*/ 45927 w 52704"/>
              <a:gd name="T1" fmla="*/ 9286 h 10160"/>
              <a:gd name="T2" fmla="*/ 45927 w 52704"/>
              <a:gd name="T3" fmla="*/ 0 h 10160"/>
              <a:gd name="T4" fmla="*/ 0 w 52704"/>
              <a:gd name="T5" fmla="*/ 0 h 10160"/>
              <a:gd name="T6" fmla="*/ 0 w 52704"/>
              <a:gd name="T7" fmla="*/ 9286 h 10160"/>
              <a:gd name="T8" fmla="*/ 45927 w 527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5"/>
                </a:moveTo>
                <a:lnTo>
                  <a:pt x="52577" y="0"/>
                </a:lnTo>
                <a:lnTo>
                  <a:pt x="0" y="0"/>
                </a:lnTo>
                <a:lnTo>
                  <a:pt x="0" y="9905"/>
                </a:lnTo>
                <a:lnTo>
                  <a:pt x="52577"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6" name="object 530">
            <a:extLst>
              <a:ext uri="{FF2B5EF4-FFF2-40B4-BE49-F238E27FC236}">
                <a16:creationId xmlns="" xmlns:a16="http://schemas.microsoft.com/office/drawing/2014/main" id="{5B07AF48-278C-3D47-951C-4575CBFBB30E}"/>
              </a:ext>
            </a:extLst>
          </p:cNvPr>
          <p:cNvSpPr>
            <a:spLocks/>
          </p:cNvSpPr>
          <p:nvPr/>
        </p:nvSpPr>
        <p:spPr bwMode="auto">
          <a:xfrm>
            <a:off x="5133975" y="3595688"/>
            <a:ext cx="46038" cy="9525"/>
          </a:xfrm>
          <a:custGeom>
            <a:avLst/>
            <a:gdLst>
              <a:gd name="T0" fmla="*/ 45927 w 52704"/>
              <a:gd name="T1" fmla="*/ 9286 h 10160"/>
              <a:gd name="T2" fmla="*/ 45927 w 52704"/>
              <a:gd name="T3" fmla="*/ 0 h 10160"/>
              <a:gd name="T4" fmla="*/ 0 w 52704"/>
              <a:gd name="T5" fmla="*/ 0 h 10160"/>
              <a:gd name="T6" fmla="*/ 0 w 52704"/>
              <a:gd name="T7" fmla="*/ 9286 h 10160"/>
              <a:gd name="T8" fmla="*/ 45927 w 527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5"/>
                </a:moveTo>
                <a:lnTo>
                  <a:pt x="52577" y="0"/>
                </a:lnTo>
                <a:lnTo>
                  <a:pt x="0" y="0"/>
                </a:lnTo>
                <a:lnTo>
                  <a:pt x="0" y="9905"/>
                </a:lnTo>
                <a:lnTo>
                  <a:pt x="52577"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7" name="object 531">
            <a:extLst>
              <a:ext uri="{FF2B5EF4-FFF2-40B4-BE49-F238E27FC236}">
                <a16:creationId xmlns="" xmlns:a16="http://schemas.microsoft.com/office/drawing/2014/main" id="{EA377B1B-A440-A740-8F4C-446EFB2E40DC}"/>
              </a:ext>
            </a:extLst>
          </p:cNvPr>
          <p:cNvSpPr>
            <a:spLocks/>
          </p:cNvSpPr>
          <p:nvPr/>
        </p:nvSpPr>
        <p:spPr bwMode="auto">
          <a:xfrm>
            <a:off x="5133975" y="3276600"/>
            <a:ext cx="46038" cy="9525"/>
          </a:xfrm>
          <a:custGeom>
            <a:avLst/>
            <a:gdLst>
              <a:gd name="T0" fmla="*/ 45927 w 52704"/>
              <a:gd name="T1" fmla="*/ 9287 h 10160"/>
              <a:gd name="T2" fmla="*/ 45927 w 52704"/>
              <a:gd name="T3" fmla="*/ 0 h 10160"/>
              <a:gd name="T4" fmla="*/ 0 w 52704"/>
              <a:gd name="T5" fmla="*/ 0 h 10160"/>
              <a:gd name="T6" fmla="*/ 0 w 52704"/>
              <a:gd name="T7" fmla="*/ 9287 h 10160"/>
              <a:gd name="T8" fmla="*/ 45927 w 527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6"/>
                </a:moveTo>
                <a:lnTo>
                  <a:pt x="52577" y="0"/>
                </a:lnTo>
                <a:lnTo>
                  <a:pt x="0" y="0"/>
                </a:lnTo>
                <a:lnTo>
                  <a:pt x="0" y="9906"/>
                </a:lnTo>
                <a:lnTo>
                  <a:pt x="52577"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8" name="object 532">
            <a:extLst>
              <a:ext uri="{FF2B5EF4-FFF2-40B4-BE49-F238E27FC236}">
                <a16:creationId xmlns="" xmlns:a16="http://schemas.microsoft.com/office/drawing/2014/main" id="{7C64D8BF-65FD-A945-8324-850E74415D00}"/>
              </a:ext>
            </a:extLst>
          </p:cNvPr>
          <p:cNvSpPr>
            <a:spLocks/>
          </p:cNvSpPr>
          <p:nvPr/>
        </p:nvSpPr>
        <p:spPr bwMode="auto">
          <a:xfrm>
            <a:off x="5133975" y="2959100"/>
            <a:ext cx="46038" cy="9525"/>
          </a:xfrm>
          <a:custGeom>
            <a:avLst/>
            <a:gdLst>
              <a:gd name="T0" fmla="*/ 45927 w 52704"/>
              <a:gd name="T1" fmla="*/ 9286 h 10160"/>
              <a:gd name="T2" fmla="*/ 45927 w 52704"/>
              <a:gd name="T3" fmla="*/ 0 h 10160"/>
              <a:gd name="T4" fmla="*/ 0 w 52704"/>
              <a:gd name="T5" fmla="*/ 0 h 10160"/>
              <a:gd name="T6" fmla="*/ 0 w 52704"/>
              <a:gd name="T7" fmla="*/ 9286 h 10160"/>
              <a:gd name="T8" fmla="*/ 45927 w 527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5"/>
                </a:moveTo>
                <a:lnTo>
                  <a:pt x="52577" y="0"/>
                </a:lnTo>
                <a:lnTo>
                  <a:pt x="0" y="0"/>
                </a:lnTo>
                <a:lnTo>
                  <a:pt x="0" y="9905"/>
                </a:lnTo>
                <a:lnTo>
                  <a:pt x="52577"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69" name="object 533">
            <a:extLst>
              <a:ext uri="{FF2B5EF4-FFF2-40B4-BE49-F238E27FC236}">
                <a16:creationId xmlns="" xmlns:a16="http://schemas.microsoft.com/office/drawing/2014/main" id="{09DCD913-647E-5A4D-951C-63AA198311BF}"/>
              </a:ext>
            </a:extLst>
          </p:cNvPr>
          <p:cNvSpPr>
            <a:spLocks/>
          </p:cNvSpPr>
          <p:nvPr/>
        </p:nvSpPr>
        <p:spPr bwMode="auto">
          <a:xfrm>
            <a:off x="5133975" y="2641600"/>
            <a:ext cx="46038" cy="9525"/>
          </a:xfrm>
          <a:custGeom>
            <a:avLst/>
            <a:gdLst>
              <a:gd name="T0" fmla="*/ 45927 w 52704"/>
              <a:gd name="T1" fmla="*/ 9287 h 10160"/>
              <a:gd name="T2" fmla="*/ 45927 w 52704"/>
              <a:gd name="T3" fmla="*/ 0 h 10160"/>
              <a:gd name="T4" fmla="*/ 0 w 52704"/>
              <a:gd name="T5" fmla="*/ 0 h 10160"/>
              <a:gd name="T6" fmla="*/ 0 w 52704"/>
              <a:gd name="T7" fmla="*/ 9287 h 10160"/>
              <a:gd name="T8" fmla="*/ 45927 w 527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04" h="10160">
                <a:moveTo>
                  <a:pt x="52577" y="9906"/>
                </a:moveTo>
                <a:lnTo>
                  <a:pt x="52577" y="0"/>
                </a:lnTo>
                <a:lnTo>
                  <a:pt x="0" y="0"/>
                </a:lnTo>
                <a:lnTo>
                  <a:pt x="0" y="9906"/>
                </a:lnTo>
                <a:lnTo>
                  <a:pt x="52577"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70" name="object 534">
            <a:extLst>
              <a:ext uri="{FF2B5EF4-FFF2-40B4-BE49-F238E27FC236}">
                <a16:creationId xmlns="" xmlns:a16="http://schemas.microsoft.com/office/drawing/2014/main" id="{0C2A9465-BA35-ED41-B66A-69611A7EAD0C}"/>
              </a:ext>
            </a:extLst>
          </p:cNvPr>
          <p:cNvSpPr>
            <a:spLocks/>
          </p:cNvSpPr>
          <p:nvPr/>
        </p:nvSpPr>
        <p:spPr bwMode="auto">
          <a:xfrm>
            <a:off x="5133975" y="5826125"/>
            <a:ext cx="3665538" cy="0"/>
          </a:xfrm>
          <a:custGeom>
            <a:avLst/>
            <a:gdLst>
              <a:gd name="T0" fmla="*/ 0 w 4286250"/>
              <a:gd name="T1" fmla="*/ 3665537 w 4286250"/>
              <a:gd name="T2" fmla="*/ 0 60000 65536"/>
              <a:gd name="T3" fmla="*/ 0 60000 65536"/>
            </a:gdLst>
            <a:ahLst/>
            <a:cxnLst>
              <a:cxn ang="T2">
                <a:pos x="T0" y="0"/>
              </a:cxn>
              <a:cxn ang="T3">
                <a:pos x="T1" y="0"/>
              </a:cxn>
            </a:cxnLst>
            <a:rect l="0" t="0" r="r" b="b"/>
            <a:pathLst>
              <a:path w="4286250">
                <a:moveTo>
                  <a:pt x="0" y="0"/>
                </a:moveTo>
                <a:lnTo>
                  <a:pt x="4286249"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4871" name="object 535">
            <a:extLst>
              <a:ext uri="{FF2B5EF4-FFF2-40B4-BE49-F238E27FC236}">
                <a16:creationId xmlns="" xmlns:a16="http://schemas.microsoft.com/office/drawing/2014/main" id="{47368428-5211-4E46-B60A-72946FD319EE}"/>
              </a:ext>
            </a:extLst>
          </p:cNvPr>
          <p:cNvSpPr>
            <a:spLocks/>
          </p:cNvSpPr>
          <p:nvPr/>
        </p:nvSpPr>
        <p:spPr bwMode="auto">
          <a:xfrm>
            <a:off x="5270500" y="5780088"/>
            <a:ext cx="9525" cy="46037"/>
          </a:xfrm>
          <a:custGeom>
            <a:avLst/>
            <a:gdLst>
              <a:gd name="T0" fmla="*/ 9286 w 10160"/>
              <a:gd name="T1" fmla="*/ 45812 h 52070"/>
              <a:gd name="T2" fmla="*/ 9286 w 10160"/>
              <a:gd name="T3" fmla="*/ 0 h 52070"/>
              <a:gd name="T4" fmla="*/ 0 w 10160"/>
              <a:gd name="T5" fmla="*/ 0 h 52070"/>
              <a:gd name="T6" fmla="*/ 0 w 10160"/>
              <a:gd name="T7" fmla="*/ 45812 h 52070"/>
              <a:gd name="T8" fmla="*/ 9286 w 10160"/>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72" name="object 536">
            <a:extLst>
              <a:ext uri="{FF2B5EF4-FFF2-40B4-BE49-F238E27FC236}">
                <a16:creationId xmlns="" xmlns:a16="http://schemas.microsoft.com/office/drawing/2014/main" id="{AB818840-D318-E648-8AA9-F1F7715C6209}"/>
              </a:ext>
            </a:extLst>
          </p:cNvPr>
          <p:cNvSpPr>
            <a:spLocks/>
          </p:cNvSpPr>
          <p:nvPr/>
        </p:nvSpPr>
        <p:spPr bwMode="auto">
          <a:xfrm>
            <a:off x="5411788" y="5780088"/>
            <a:ext cx="9525" cy="46037"/>
          </a:xfrm>
          <a:custGeom>
            <a:avLst/>
            <a:gdLst>
              <a:gd name="T0" fmla="*/ 9286 w 10160"/>
              <a:gd name="T1" fmla="*/ 45812 h 52070"/>
              <a:gd name="T2" fmla="*/ 9286 w 10160"/>
              <a:gd name="T3" fmla="*/ 0 h 52070"/>
              <a:gd name="T4" fmla="*/ 0 w 10160"/>
              <a:gd name="T5" fmla="*/ 0 h 52070"/>
              <a:gd name="T6" fmla="*/ 0 w 10160"/>
              <a:gd name="T7" fmla="*/ 45812 h 52070"/>
              <a:gd name="T8" fmla="*/ 9286 w 10160"/>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73" name="object 537">
            <a:extLst>
              <a:ext uri="{FF2B5EF4-FFF2-40B4-BE49-F238E27FC236}">
                <a16:creationId xmlns="" xmlns:a16="http://schemas.microsoft.com/office/drawing/2014/main" id="{22BDD729-A670-0141-B450-1A27B95F5205}"/>
              </a:ext>
            </a:extLst>
          </p:cNvPr>
          <p:cNvSpPr>
            <a:spLocks/>
          </p:cNvSpPr>
          <p:nvPr/>
        </p:nvSpPr>
        <p:spPr bwMode="auto">
          <a:xfrm>
            <a:off x="5553075" y="5780088"/>
            <a:ext cx="7938" cy="46037"/>
          </a:xfrm>
          <a:custGeom>
            <a:avLst/>
            <a:gdLst>
              <a:gd name="T0" fmla="*/ 7740 w 10159"/>
              <a:gd name="T1" fmla="*/ 45812 h 52070"/>
              <a:gd name="T2" fmla="*/ 7740 w 10159"/>
              <a:gd name="T3" fmla="*/ 0 h 52070"/>
              <a:gd name="T4" fmla="*/ 0 w 10159"/>
              <a:gd name="T5" fmla="*/ 0 h 52070"/>
              <a:gd name="T6" fmla="*/ 0 w 10159"/>
              <a:gd name="T7" fmla="*/ 45812 h 52070"/>
              <a:gd name="T8" fmla="*/ 7740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74" name="object 538">
            <a:extLst>
              <a:ext uri="{FF2B5EF4-FFF2-40B4-BE49-F238E27FC236}">
                <a16:creationId xmlns="" xmlns:a16="http://schemas.microsoft.com/office/drawing/2014/main" id="{21B013E1-9031-9A4E-8563-1CC99F252822}"/>
              </a:ext>
            </a:extLst>
          </p:cNvPr>
          <p:cNvSpPr>
            <a:spLocks/>
          </p:cNvSpPr>
          <p:nvPr/>
        </p:nvSpPr>
        <p:spPr bwMode="auto">
          <a:xfrm>
            <a:off x="5694363" y="5780088"/>
            <a:ext cx="7937" cy="46037"/>
          </a:xfrm>
          <a:custGeom>
            <a:avLst/>
            <a:gdLst>
              <a:gd name="T0" fmla="*/ 7739 w 10159"/>
              <a:gd name="T1" fmla="*/ 45812 h 52070"/>
              <a:gd name="T2" fmla="*/ 7739 w 10159"/>
              <a:gd name="T3" fmla="*/ 0 h 52070"/>
              <a:gd name="T4" fmla="*/ 0 w 10159"/>
              <a:gd name="T5" fmla="*/ 0 h 52070"/>
              <a:gd name="T6" fmla="*/ 0 w 10159"/>
              <a:gd name="T7" fmla="*/ 45812 h 52070"/>
              <a:gd name="T8" fmla="*/ 7739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75" name="object 539">
            <a:extLst>
              <a:ext uri="{FF2B5EF4-FFF2-40B4-BE49-F238E27FC236}">
                <a16:creationId xmlns="" xmlns:a16="http://schemas.microsoft.com/office/drawing/2014/main" id="{517AB921-4BE4-2E45-842C-99B8D71F95F6}"/>
              </a:ext>
            </a:extLst>
          </p:cNvPr>
          <p:cNvSpPr>
            <a:spLocks/>
          </p:cNvSpPr>
          <p:nvPr/>
        </p:nvSpPr>
        <p:spPr bwMode="auto">
          <a:xfrm>
            <a:off x="5835650" y="5780088"/>
            <a:ext cx="7938" cy="46037"/>
          </a:xfrm>
          <a:custGeom>
            <a:avLst/>
            <a:gdLst>
              <a:gd name="T0" fmla="*/ 7740 w 10159"/>
              <a:gd name="T1" fmla="*/ 45812 h 52070"/>
              <a:gd name="T2" fmla="*/ 7740 w 10159"/>
              <a:gd name="T3" fmla="*/ 0 h 52070"/>
              <a:gd name="T4" fmla="*/ 0 w 10159"/>
              <a:gd name="T5" fmla="*/ 0 h 52070"/>
              <a:gd name="T6" fmla="*/ 0 w 10159"/>
              <a:gd name="T7" fmla="*/ 45812 h 52070"/>
              <a:gd name="T8" fmla="*/ 7740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76" name="object 540">
            <a:extLst>
              <a:ext uri="{FF2B5EF4-FFF2-40B4-BE49-F238E27FC236}">
                <a16:creationId xmlns="" xmlns:a16="http://schemas.microsoft.com/office/drawing/2014/main" id="{8C9B16E2-FE84-6F41-8986-A16D7B07523E}"/>
              </a:ext>
            </a:extLst>
          </p:cNvPr>
          <p:cNvSpPr>
            <a:spLocks/>
          </p:cNvSpPr>
          <p:nvPr/>
        </p:nvSpPr>
        <p:spPr bwMode="auto">
          <a:xfrm>
            <a:off x="5975350" y="5780088"/>
            <a:ext cx="9525" cy="46037"/>
          </a:xfrm>
          <a:custGeom>
            <a:avLst/>
            <a:gdLst>
              <a:gd name="T0" fmla="*/ 9288 w 10159"/>
              <a:gd name="T1" fmla="*/ 45812 h 52070"/>
              <a:gd name="T2" fmla="*/ 9288 w 10159"/>
              <a:gd name="T3" fmla="*/ 0 h 52070"/>
              <a:gd name="T4" fmla="*/ 0 w 10159"/>
              <a:gd name="T5" fmla="*/ 0 h 52070"/>
              <a:gd name="T6" fmla="*/ 0 w 10159"/>
              <a:gd name="T7" fmla="*/ 45812 h 52070"/>
              <a:gd name="T8" fmla="*/ 9288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77" name="object 541">
            <a:extLst>
              <a:ext uri="{FF2B5EF4-FFF2-40B4-BE49-F238E27FC236}">
                <a16:creationId xmlns="" xmlns:a16="http://schemas.microsoft.com/office/drawing/2014/main" id="{3CA875A3-BCB8-D349-838D-284847C5107C}"/>
              </a:ext>
            </a:extLst>
          </p:cNvPr>
          <p:cNvSpPr>
            <a:spLocks/>
          </p:cNvSpPr>
          <p:nvPr/>
        </p:nvSpPr>
        <p:spPr bwMode="auto">
          <a:xfrm>
            <a:off x="6116638" y="5780088"/>
            <a:ext cx="9525" cy="46037"/>
          </a:xfrm>
          <a:custGeom>
            <a:avLst/>
            <a:gdLst>
              <a:gd name="T0" fmla="*/ 9288 w 10159"/>
              <a:gd name="T1" fmla="*/ 45812 h 52070"/>
              <a:gd name="T2" fmla="*/ 9288 w 10159"/>
              <a:gd name="T3" fmla="*/ 0 h 52070"/>
              <a:gd name="T4" fmla="*/ 0 w 10159"/>
              <a:gd name="T5" fmla="*/ 0 h 52070"/>
              <a:gd name="T6" fmla="*/ 0 w 10159"/>
              <a:gd name="T7" fmla="*/ 45812 h 52070"/>
              <a:gd name="T8" fmla="*/ 9288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78" name="object 542">
            <a:extLst>
              <a:ext uri="{FF2B5EF4-FFF2-40B4-BE49-F238E27FC236}">
                <a16:creationId xmlns="" xmlns:a16="http://schemas.microsoft.com/office/drawing/2014/main" id="{7217DAE0-B9D2-8F42-AABC-16E9412DC728}"/>
              </a:ext>
            </a:extLst>
          </p:cNvPr>
          <p:cNvSpPr>
            <a:spLocks/>
          </p:cNvSpPr>
          <p:nvPr/>
        </p:nvSpPr>
        <p:spPr bwMode="auto">
          <a:xfrm>
            <a:off x="6257925" y="5780088"/>
            <a:ext cx="7938" cy="46037"/>
          </a:xfrm>
          <a:custGeom>
            <a:avLst/>
            <a:gdLst>
              <a:gd name="T0" fmla="*/ 7740 w 10159"/>
              <a:gd name="T1" fmla="*/ 45812 h 52070"/>
              <a:gd name="T2" fmla="*/ 7740 w 10159"/>
              <a:gd name="T3" fmla="*/ 0 h 52070"/>
              <a:gd name="T4" fmla="*/ 0 w 10159"/>
              <a:gd name="T5" fmla="*/ 0 h 52070"/>
              <a:gd name="T6" fmla="*/ 0 w 10159"/>
              <a:gd name="T7" fmla="*/ 45812 h 52070"/>
              <a:gd name="T8" fmla="*/ 7740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79" name="object 543">
            <a:extLst>
              <a:ext uri="{FF2B5EF4-FFF2-40B4-BE49-F238E27FC236}">
                <a16:creationId xmlns="" xmlns:a16="http://schemas.microsoft.com/office/drawing/2014/main" id="{A4961579-B3C7-D04D-8DDE-02C8C119CC76}"/>
              </a:ext>
            </a:extLst>
          </p:cNvPr>
          <p:cNvSpPr>
            <a:spLocks/>
          </p:cNvSpPr>
          <p:nvPr/>
        </p:nvSpPr>
        <p:spPr bwMode="auto">
          <a:xfrm>
            <a:off x="6399213" y="5780088"/>
            <a:ext cx="7937" cy="46037"/>
          </a:xfrm>
          <a:custGeom>
            <a:avLst/>
            <a:gdLst>
              <a:gd name="T0" fmla="*/ 7739 w 10159"/>
              <a:gd name="T1" fmla="*/ 45812 h 52070"/>
              <a:gd name="T2" fmla="*/ 7739 w 10159"/>
              <a:gd name="T3" fmla="*/ 0 h 52070"/>
              <a:gd name="T4" fmla="*/ 0 w 10159"/>
              <a:gd name="T5" fmla="*/ 0 h 52070"/>
              <a:gd name="T6" fmla="*/ 0 w 10159"/>
              <a:gd name="T7" fmla="*/ 45812 h 52070"/>
              <a:gd name="T8" fmla="*/ 7739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0" name="object 544">
            <a:extLst>
              <a:ext uri="{FF2B5EF4-FFF2-40B4-BE49-F238E27FC236}">
                <a16:creationId xmlns="" xmlns:a16="http://schemas.microsoft.com/office/drawing/2014/main" id="{3CB3ED08-A84B-0C4C-8957-4E204E0C4EAD}"/>
              </a:ext>
            </a:extLst>
          </p:cNvPr>
          <p:cNvSpPr>
            <a:spLocks/>
          </p:cNvSpPr>
          <p:nvPr/>
        </p:nvSpPr>
        <p:spPr bwMode="auto">
          <a:xfrm>
            <a:off x="6540500" y="5780088"/>
            <a:ext cx="7938" cy="46037"/>
          </a:xfrm>
          <a:custGeom>
            <a:avLst/>
            <a:gdLst>
              <a:gd name="T0" fmla="*/ 7740 w 10159"/>
              <a:gd name="T1" fmla="*/ 45812 h 52070"/>
              <a:gd name="T2" fmla="*/ 7740 w 10159"/>
              <a:gd name="T3" fmla="*/ 0 h 52070"/>
              <a:gd name="T4" fmla="*/ 0 w 10159"/>
              <a:gd name="T5" fmla="*/ 0 h 52070"/>
              <a:gd name="T6" fmla="*/ 0 w 10159"/>
              <a:gd name="T7" fmla="*/ 45812 h 52070"/>
              <a:gd name="T8" fmla="*/ 7740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1" name="object 545">
            <a:extLst>
              <a:ext uri="{FF2B5EF4-FFF2-40B4-BE49-F238E27FC236}">
                <a16:creationId xmlns="" xmlns:a16="http://schemas.microsoft.com/office/drawing/2014/main" id="{06A1795B-6947-144F-80A0-41DFB67D0ABC}"/>
              </a:ext>
            </a:extLst>
          </p:cNvPr>
          <p:cNvSpPr>
            <a:spLocks/>
          </p:cNvSpPr>
          <p:nvPr/>
        </p:nvSpPr>
        <p:spPr bwMode="auto">
          <a:xfrm>
            <a:off x="6680200" y="5780088"/>
            <a:ext cx="9525" cy="46037"/>
          </a:xfrm>
          <a:custGeom>
            <a:avLst/>
            <a:gdLst>
              <a:gd name="T0" fmla="*/ 9287 w 10159"/>
              <a:gd name="T1" fmla="*/ 45812 h 52070"/>
              <a:gd name="T2" fmla="*/ 9287 w 10159"/>
              <a:gd name="T3" fmla="*/ 0 h 52070"/>
              <a:gd name="T4" fmla="*/ 0 w 10159"/>
              <a:gd name="T5" fmla="*/ 0 h 52070"/>
              <a:gd name="T6" fmla="*/ 0 w 10159"/>
              <a:gd name="T7" fmla="*/ 45812 h 52070"/>
              <a:gd name="T8" fmla="*/ 9287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2" name="object 546">
            <a:extLst>
              <a:ext uri="{FF2B5EF4-FFF2-40B4-BE49-F238E27FC236}">
                <a16:creationId xmlns="" xmlns:a16="http://schemas.microsoft.com/office/drawing/2014/main" id="{CFBDB64A-E7C0-1746-997C-CCD334E0A9CB}"/>
              </a:ext>
            </a:extLst>
          </p:cNvPr>
          <p:cNvSpPr>
            <a:spLocks/>
          </p:cNvSpPr>
          <p:nvPr/>
        </p:nvSpPr>
        <p:spPr bwMode="auto">
          <a:xfrm>
            <a:off x="6821488" y="5780088"/>
            <a:ext cx="9525" cy="46037"/>
          </a:xfrm>
          <a:custGeom>
            <a:avLst/>
            <a:gdLst>
              <a:gd name="T0" fmla="*/ 9288 w 10159"/>
              <a:gd name="T1" fmla="*/ 45812 h 52070"/>
              <a:gd name="T2" fmla="*/ 9288 w 10159"/>
              <a:gd name="T3" fmla="*/ 0 h 52070"/>
              <a:gd name="T4" fmla="*/ 0 w 10159"/>
              <a:gd name="T5" fmla="*/ 0 h 52070"/>
              <a:gd name="T6" fmla="*/ 0 w 10159"/>
              <a:gd name="T7" fmla="*/ 45812 h 52070"/>
              <a:gd name="T8" fmla="*/ 9288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3" name="object 547">
            <a:extLst>
              <a:ext uri="{FF2B5EF4-FFF2-40B4-BE49-F238E27FC236}">
                <a16:creationId xmlns="" xmlns:a16="http://schemas.microsoft.com/office/drawing/2014/main" id="{67BDFC3F-2316-F241-9530-B7C88387CEAB}"/>
              </a:ext>
            </a:extLst>
          </p:cNvPr>
          <p:cNvSpPr>
            <a:spLocks/>
          </p:cNvSpPr>
          <p:nvPr/>
        </p:nvSpPr>
        <p:spPr bwMode="auto">
          <a:xfrm>
            <a:off x="6962775" y="5780088"/>
            <a:ext cx="7938" cy="46037"/>
          </a:xfrm>
          <a:custGeom>
            <a:avLst/>
            <a:gdLst>
              <a:gd name="T0" fmla="*/ 7740 w 10159"/>
              <a:gd name="T1" fmla="*/ 45812 h 52070"/>
              <a:gd name="T2" fmla="*/ 7740 w 10159"/>
              <a:gd name="T3" fmla="*/ 0 h 52070"/>
              <a:gd name="T4" fmla="*/ 0 w 10159"/>
              <a:gd name="T5" fmla="*/ 0 h 52070"/>
              <a:gd name="T6" fmla="*/ 0 w 10159"/>
              <a:gd name="T7" fmla="*/ 45812 h 52070"/>
              <a:gd name="T8" fmla="*/ 7740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4" name="object 548">
            <a:extLst>
              <a:ext uri="{FF2B5EF4-FFF2-40B4-BE49-F238E27FC236}">
                <a16:creationId xmlns="" xmlns:a16="http://schemas.microsoft.com/office/drawing/2014/main" id="{BEFC93DC-2CC9-DE4A-8FDD-6EC3ECEA88C7}"/>
              </a:ext>
            </a:extLst>
          </p:cNvPr>
          <p:cNvSpPr>
            <a:spLocks/>
          </p:cNvSpPr>
          <p:nvPr/>
        </p:nvSpPr>
        <p:spPr bwMode="auto">
          <a:xfrm>
            <a:off x="7104063" y="5780088"/>
            <a:ext cx="7937" cy="46037"/>
          </a:xfrm>
          <a:custGeom>
            <a:avLst/>
            <a:gdLst>
              <a:gd name="T0" fmla="*/ 7739 w 10159"/>
              <a:gd name="T1" fmla="*/ 45812 h 52070"/>
              <a:gd name="T2" fmla="*/ 7739 w 10159"/>
              <a:gd name="T3" fmla="*/ 0 h 52070"/>
              <a:gd name="T4" fmla="*/ 0 w 10159"/>
              <a:gd name="T5" fmla="*/ 0 h 52070"/>
              <a:gd name="T6" fmla="*/ 0 w 10159"/>
              <a:gd name="T7" fmla="*/ 45812 h 52070"/>
              <a:gd name="T8" fmla="*/ 7739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5" name="object 549">
            <a:extLst>
              <a:ext uri="{FF2B5EF4-FFF2-40B4-BE49-F238E27FC236}">
                <a16:creationId xmlns="" xmlns:a16="http://schemas.microsoft.com/office/drawing/2014/main" id="{5FE4B157-9A5C-264E-A529-D401E70042F3}"/>
              </a:ext>
            </a:extLst>
          </p:cNvPr>
          <p:cNvSpPr>
            <a:spLocks/>
          </p:cNvSpPr>
          <p:nvPr/>
        </p:nvSpPr>
        <p:spPr bwMode="auto">
          <a:xfrm>
            <a:off x="7245350" y="5780088"/>
            <a:ext cx="7938" cy="46037"/>
          </a:xfrm>
          <a:custGeom>
            <a:avLst/>
            <a:gdLst>
              <a:gd name="T0" fmla="*/ 7740 w 10159"/>
              <a:gd name="T1" fmla="*/ 45812 h 52070"/>
              <a:gd name="T2" fmla="*/ 7740 w 10159"/>
              <a:gd name="T3" fmla="*/ 0 h 52070"/>
              <a:gd name="T4" fmla="*/ 0 w 10159"/>
              <a:gd name="T5" fmla="*/ 0 h 52070"/>
              <a:gd name="T6" fmla="*/ 0 w 10159"/>
              <a:gd name="T7" fmla="*/ 45812 h 52070"/>
              <a:gd name="T8" fmla="*/ 7740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6" name="object 550">
            <a:extLst>
              <a:ext uri="{FF2B5EF4-FFF2-40B4-BE49-F238E27FC236}">
                <a16:creationId xmlns="" xmlns:a16="http://schemas.microsoft.com/office/drawing/2014/main" id="{87D2B1F0-DBBE-4647-A320-842BCDFB54D6}"/>
              </a:ext>
            </a:extLst>
          </p:cNvPr>
          <p:cNvSpPr>
            <a:spLocks/>
          </p:cNvSpPr>
          <p:nvPr/>
        </p:nvSpPr>
        <p:spPr bwMode="auto">
          <a:xfrm>
            <a:off x="7385050" y="5780088"/>
            <a:ext cx="9525" cy="46037"/>
          </a:xfrm>
          <a:custGeom>
            <a:avLst/>
            <a:gdLst>
              <a:gd name="T0" fmla="*/ 9287 w 10159"/>
              <a:gd name="T1" fmla="*/ 45812 h 52070"/>
              <a:gd name="T2" fmla="*/ 9287 w 10159"/>
              <a:gd name="T3" fmla="*/ 0 h 52070"/>
              <a:gd name="T4" fmla="*/ 0 w 10159"/>
              <a:gd name="T5" fmla="*/ 0 h 52070"/>
              <a:gd name="T6" fmla="*/ 0 w 10159"/>
              <a:gd name="T7" fmla="*/ 45812 h 52070"/>
              <a:gd name="T8" fmla="*/ 9287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7" name="object 551">
            <a:extLst>
              <a:ext uri="{FF2B5EF4-FFF2-40B4-BE49-F238E27FC236}">
                <a16:creationId xmlns="" xmlns:a16="http://schemas.microsoft.com/office/drawing/2014/main" id="{58CF8FA3-253B-FC47-B11A-91A16B2FAA78}"/>
              </a:ext>
            </a:extLst>
          </p:cNvPr>
          <p:cNvSpPr>
            <a:spLocks/>
          </p:cNvSpPr>
          <p:nvPr/>
        </p:nvSpPr>
        <p:spPr bwMode="auto">
          <a:xfrm>
            <a:off x="7526338" y="5780088"/>
            <a:ext cx="9525" cy="46037"/>
          </a:xfrm>
          <a:custGeom>
            <a:avLst/>
            <a:gdLst>
              <a:gd name="T0" fmla="*/ 9288 w 10159"/>
              <a:gd name="T1" fmla="*/ 45812 h 52070"/>
              <a:gd name="T2" fmla="*/ 9288 w 10159"/>
              <a:gd name="T3" fmla="*/ 0 h 52070"/>
              <a:gd name="T4" fmla="*/ 0 w 10159"/>
              <a:gd name="T5" fmla="*/ 0 h 52070"/>
              <a:gd name="T6" fmla="*/ 0 w 10159"/>
              <a:gd name="T7" fmla="*/ 45812 h 52070"/>
              <a:gd name="T8" fmla="*/ 9288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8" name="object 552">
            <a:extLst>
              <a:ext uri="{FF2B5EF4-FFF2-40B4-BE49-F238E27FC236}">
                <a16:creationId xmlns="" xmlns:a16="http://schemas.microsoft.com/office/drawing/2014/main" id="{0135BC03-72BC-F147-BE08-ABED4AE9E219}"/>
              </a:ext>
            </a:extLst>
          </p:cNvPr>
          <p:cNvSpPr>
            <a:spLocks/>
          </p:cNvSpPr>
          <p:nvPr/>
        </p:nvSpPr>
        <p:spPr bwMode="auto">
          <a:xfrm>
            <a:off x="7667625" y="5780088"/>
            <a:ext cx="9525" cy="46037"/>
          </a:xfrm>
          <a:custGeom>
            <a:avLst/>
            <a:gdLst>
              <a:gd name="T0" fmla="*/ 9287 w 10159"/>
              <a:gd name="T1" fmla="*/ 45812 h 52070"/>
              <a:gd name="T2" fmla="*/ 9287 w 10159"/>
              <a:gd name="T3" fmla="*/ 0 h 52070"/>
              <a:gd name="T4" fmla="*/ 0 w 10159"/>
              <a:gd name="T5" fmla="*/ 0 h 52070"/>
              <a:gd name="T6" fmla="*/ 0 w 10159"/>
              <a:gd name="T7" fmla="*/ 45812 h 52070"/>
              <a:gd name="T8" fmla="*/ 9287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89" name="object 553">
            <a:extLst>
              <a:ext uri="{FF2B5EF4-FFF2-40B4-BE49-F238E27FC236}">
                <a16:creationId xmlns="" xmlns:a16="http://schemas.microsoft.com/office/drawing/2014/main" id="{28B6ACE3-CF92-D847-91D6-030FF6AC4E84}"/>
              </a:ext>
            </a:extLst>
          </p:cNvPr>
          <p:cNvSpPr>
            <a:spLocks/>
          </p:cNvSpPr>
          <p:nvPr/>
        </p:nvSpPr>
        <p:spPr bwMode="auto">
          <a:xfrm>
            <a:off x="7808913" y="5780088"/>
            <a:ext cx="7937" cy="46037"/>
          </a:xfrm>
          <a:custGeom>
            <a:avLst/>
            <a:gdLst>
              <a:gd name="T0" fmla="*/ 7739 w 10159"/>
              <a:gd name="T1" fmla="*/ 45812 h 52070"/>
              <a:gd name="T2" fmla="*/ 7739 w 10159"/>
              <a:gd name="T3" fmla="*/ 0 h 52070"/>
              <a:gd name="T4" fmla="*/ 0 w 10159"/>
              <a:gd name="T5" fmla="*/ 0 h 52070"/>
              <a:gd name="T6" fmla="*/ 0 w 10159"/>
              <a:gd name="T7" fmla="*/ 45812 h 52070"/>
              <a:gd name="T8" fmla="*/ 7739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90" name="object 554">
            <a:extLst>
              <a:ext uri="{FF2B5EF4-FFF2-40B4-BE49-F238E27FC236}">
                <a16:creationId xmlns="" xmlns:a16="http://schemas.microsoft.com/office/drawing/2014/main" id="{A66D6C03-EE6B-8544-B093-DE311436BB1C}"/>
              </a:ext>
            </a:extLst>
          </p:cNvPr>
          <p:cNvSpPr>
            <a:spLocks/>
          </p:cNvSpPr>
          <p:nvPr/>
        </p:nvSpPr>
        <p:spPr bwMode="auto">
          <a:xfrm>
            <a:off x="7950200" y="5780088"/>
            <a:ext cx="7938" cy="46037"/>
          </a:xfrm>
          <a:custGeom>
            <a:avLst/>
            <a:gdLst>
              <a:gd name="T0" fmla="*/ 7740 w 10159"/>
              <a:gd name="T1" fmla="*/ 45812 h 52070"/>
              <a:gd name="T2" fmla="*/ 7740 w 10159"/>
              <a:gd name="T3" fmla="*/ 0 h 52070"/>
              <a:gd name="T4" fmla="*/ 0 w 10159"/>
              <a:gd name="T5" fmla="*/ 0 h 52070"/>
              <a:gd name="T6" fmla="*/ 0 w 10159"/>
              <a:gd name="T7" fmla="*/ 45812 h 52070"/>
              <a:gd name="T8" fmla="*/ 7740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91" name="object 555">
            <a:extLst>
              <a:ext uri="{FF2B5EF4-FFF2-40B4-BE49-F238E27FC236}">
                <a16:creationId xmlns="" xmlns:a16="http://schemas.microsoft.com/office/drawing/2014/main" id="{417174C2-71CE-DA4B-A632-C942B20927E3}"/>
              </a:ext>
            </a:extLst>
          </p:cNvPr>
          <p:cNvSpPr>
            <a:spLocks/>
          </p:cNvSpPr>
          <p:nvPr/>
        </p:nvSpPr>
        <p:spPr bwMode="auto">
          <a:xfrm>
            <a:off x="8091488" y="5780088"/>
            <a:ext cx="7937" cy="46037"/>
          </a:xfrm>
          <a:custGeom>
            <a:avLst/>
            <a:gdLst>
              <a:gd name="T0" fmla="*/ 7739 w 10159"/>
              <a:gd name="T1" fmla="*/ 45812 h 52070"/>
              <a:gd name="T2" fmla="*/ 7739 w 10159"/>
              <a:gd name="T3" fmla="*/ 0 h 52070"/>
              <a:gd name="T4" fmla="*/ 0 w 10159"/>
              <a:gd name="T5" fmla="*/ 0 h 52070"/>
              <a:gd name="T6" fmla="*/ 0 w 10159"/>
              <a:gd name="T7" fmla="*/ 45812 h 52070"/>
              <a:gd name="T8" fmla="*/ 7739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92" name="object 556">
            <a:extLst>
              <a:ext uri="{FF2B5EF4-FFF2-40B4-BE49-F238E27FC236}">
                <a16:creationId xmlns="" xmlns:a16="http://schemas.microsoft.com/office/drawing/2014/main" id="{089C2298-DF77-8B4E-A3C0-DD990661CA08}"/>
              </a:ext>
            </a:extLst>
          </p:cNvPr>
          <p:cNvSpPr>
            <a:spLocks/>
          </p:cNvSpPr>
          <p:nvPr/>
        </p:nvSpPr>
        <p:spPr bwMode="auto">
          <a:xfrm>
            <a:off x="8231188" y="5780088"/>
            <a:ext cx="9525" cy="46037"/>
          </a:xfrm>
          <a:custGeom>
            <a:avLst/>
            <a:gdLst>
              <a:gd name="T0" fmla="*/ 9287 w 10159"/>
              <a:gd name="T1" fmla="*/ 45812 h 52070"/>
              <a:gd name="T2" fmla="*/ 9287 w 10159"/>
              <a:gd name="T3" fmla="*/ 0 h 52070"/>
              <a:gd name="T4" fmla="*/ 0 w 10159"/>
              <a:gd name="T5" fmla="*/ 0 h 52070"/>
              <a:gd name="T6" fmla="*/ 0 w 10159"/>
              <a:gd name="T7" fmla="*/ 45812 h 52070"/>
              <a:gd name="T8" fmla="*/ 9287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93" name="object 557">
            <a:extLst>
              <a:ext uri="{FF2B5EF4-FFF2-40B4-BE49-F238E27FC236}">
                <a16:creationId xmlns="" xmlns:a16="http://schemas.microsoft.com/office/drawing/2014/main" id="{90F2A61E-E258-9D44-A8DF-943C46A8D611}"/>
              </a:ext>
            </a:extLst>
          </p:cNvPr>
          <p:cNvSpPr>
            <a:spLocks/>
          </p:cNvSpPr>
          <p:nvPr/>
        </p:nvSpPr>
        <p:spPr bwMode="auto">
          <a:xfrm>
            <a:off x="8372475" y="5780088"/>
            <a:ext cx="9525" cy="46037"/>
          </a:xfrm>
          <a:custGeom>
            <a:avLst/>
            <a:gdLst>
              <a:gd name="T0" fmla="*/ 9288 w 10159"/>
              <a:gd name="T1" fmla="*/ 45812 h 52070"/>
              <a:gd name="T2" fmla="*/ 9288 w 10159"/>
              <a:gd name="T3" fmla="*/ 0 h 52070"/>
              <a:gd name="T4" fmla="*/ 0 w 10159"/>
              <a:gd name="T5" fmla="*/ 0 h 52070"/>
              <a:gd name="T6" fmla="*/ 0 w 10159"/>
              <a:gd name="T7" fmla="*/ 45812 h 52070"/>
              <a:gd name="T8" fmla="*/ 9288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94" name="object 558">
            <a:extLst>
              <a:ext uri="{FF2B5EF4-FFF2-40B4-BE49-F238E27FC236}">
                <a16:creationId xmlns="" xmlns:a16="http://schemas.microsoft.com/office/drawing/2014/main" id="{A282F921-FB51-794E-B2B0-862198CF4230}"/>
              </a:ext>
            </a:extLst>
          </p:cNvPr>
          <p:cNvSpPr>
            <a:spLocks/>
          </p:cNvSpPr>
          <p:nvPr/>
        </p:nvSpPr>
        <p:spPr bwMode="auto">
          <a:xfrm>
            <a:off x="8513763" y="5780088"/>
            <a:ext cx="7937" cy="46037"/>
          </a:xfrm>
          <a:custGeom>
            <a:avLst/>
            <a:gdLst>
              <a:gd name="T0" fmla="*/ 7739 w 10159"/>
              <a:gd name="T1" fmla="*/ 45812 h 52070"/>
              <a:gd name="T2" fmla="*/ 7739 w 10159"/>
              <a:gd name="T3" fmla="*/ 0 h 52070"/>
              <a:gd name="T4" fmla="*/ 0 w 10159"/>
              <a:gd name="T5" fmla="*/ 0 h 52070"/>
              <a:gd name="T6" fmla="*/ 0 w 10159"/>
              <a:gd name="T7" fmla="*/ 45812 h 52070"/>
              <a:gd name="T8" fmla="*/ 7739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95" name="object 559">
            <a:extLst>
              <a:ext uri="{FF2B5EF4-FFF2-40B4-BE49-F238E27FC236}">
                <a16:creationId xmlns="" xmlns:a16="http://schemas.microsoft.com/office/drawing/2014/main" id="{E152FE8E-C423-A048-B28F-D4F9EAE52B89}"/>
              </a:ext>
            </a:extLst>
          </p:cNvPr>
          <p:cNvSpPr>
            <a:spLocks/>
          </p:cNvSpPr>
          <p:nvPr/>
        </p:nvSpPr>
        <p:spPr bwMode="auto">
          <a:xfrm>
            <a:off x="8655050" y="5780088"/>
            <a:ext cx="7938" cy="46037"/>
          </a:xfrm>
          <a:custGeom>
            <a:avLst/>
            <a:gdLst>
              <a:gd name="T0" fmla="*/ 7740 w 10159"/>
              <a:gd name="T1" fmla="*/ 45812 h 52070"/>
              <a:gd name="T2" fmla="*/ 7740 w 10159"/>
              <a:gd name="T3" fmla="*/ 0 h 52070"/>
              <a:gd name="T4" fmla="*/ 0 w 10159"/>
              <a:gd name="T5" fmla="*/ 0 h 52070"/>
              <a:gd name="T6" fmla="*/ 0 w 10159"/>
              <a:gd name="T7" fmla="*/ 45812 h 52070"/>
              <a:gd name="T8" fmla="*/ 7740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96" name="object 560">
            <a:extLst>
              <a:ext uri="{FF2B5EF4-FFF2-40B4-BE49-F238E27FC236}">
                <a16:creationId xmlns="" xmlns:a16="http://schemas.microsoft.com/office/drawing/2014/main" id="{0DA4BFF8-17BE-9140-9647-1CE98B4EB382}"/>
              </a:ext>
            </a:extLst>
          </p:cNvPr>
          <p:cNvSpPr>
            <a:spLocks/>
          </p:cNvSpPr>
          <p:nvPr/>
        </p:nvSpPr>
        <p:spPr bwMode="auto">
          <a:xfrm>
            <a:off x="8796338" y="5780088"/>
            <a:ext cx="7937" cy="46037"/>
          </a:xfrm>
          <a:custGeom>
            <a:avLst/>
            <a:gdLst>
              <a:gd name="T0" fmla="*/ 7739 w 10159"/>
              <a:gd name="T1" fmla="*/ 45812 h 52070"/>
              <a:gd name="T2" fmla="*/ 7739 w 10159"/>
              <a:gd name="T3" fmla="*/ 0 h 52070"/>
              <a:gd name="T4" fmla="*/ 0 w 10159"/>
              <a:gd name="T5" fmla="*/ 0 h 52070"/>
              <a:gd name="T6" fmla="*/ 0 w 10159"/>
              <a:gd name="T7" fmla="*/ 45812 h 52070"/>
              <a:gd name="T8" fmla="*/ 7739 w 10159"/>
              <a:gd name="T9" fmla="*/ 4581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897" name="object 561">
            <a:extLst>
              <a:ext uri="{FF2B5EF4-FFF2-40B4-BE49-F238E27FC236}">
                <a16:creationId xmlns="" xmlns:a16="http://schemas.microsoft.com/office/drawing/2014/main" id="{6101D3C3-7F12-BD48-BA92-3FEBA92C2CCA}"/>
              </a:ext>
            </a:extLst>
          </p:cNvPr>
          <p:cNvSpPr>
            <a:spLocks noChangeArrowheads="1"/>
          </p:cNvSpPr>
          <p:nvPr/>
        </p:nvSpPr>
        <p:spPr bwMode="auto">
          <a:xfrm>
            <a:off x="5173663" y="2697163"/>
            <a:ext cx="3587750" cy="201612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562" name="object 562">
            <a:extLst>
              <a:ext uri="{FF2B5EF4-FFF2-40B4-BE49-F238E27FC236}">
                <a16:creationId xmlns="" xmlns:a16="http://schemas.microsoft.com/office/drawing/2014/main" id="{3D7803BB-9619-0A48-B1ED-6E339A9B4DEA}"/>
              </a:ext>
            </a:extLst>
          </p:cNvPr>
          <p:cNvSpPr txBox="1"/>
          <p:nvPr/>
        </p:nvSpPr>
        <p:spPr>
          <a:xfrm>
            <a:off x="5351463" y="3568700"/>
            <a:ext cx="271462" cy="179388"/>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62.1</a:t>
            </a:r>
            <a:endParaRPr sz="1100">
              <a:latin typeface="Calibri"/>
              <a:ea typeface="ＭＳ Ｐゴシック" charset="-128"/>
              <a:cs typeface="Calibri"/>
            </a:endParaRPr>
          </a:p>
        </p:txBody>
      </p:sp>
      <p:sp>
        <p:nvSpPr>
          <p:cNvPr id="563" name="object 563">
            <a:extLst>
              <a:ext uri="{FF2B5EF4-FFF2-40B4-BE49-F238E27FC236}">
                <a16:creationId xmlns="" xmlns:a16="http://schemas.microsoft.com/office/drawing/2014/main" id="{D2DF201A-61DF-154E-9CD3-020FD6A6A96A}"/>
              </a:ext>
            </a:extLst>
          </p:cNvPr>
          <p:cNvSpPr txBox="1"/>
          <p:nvPr/>
        </p:nvSpPr>
        <p:spPr>
          <a:xfrm>
            <a:off x="5634038" y="3297238"/>
            <a:ext cx="552450" cy="185737"/>
          </a:xfrm>
          <a:prstGeom prst="rect">
            <a:avLst/>
          </a:prstGeom>
        </p:spPr>
        <p:txBody>
          <a:bodyPr lIns="0" tIns="10579" rIns="0" bIns="0">
            <a:spAutoFit/>
          </a:bodyPr>
          <a:lstStyle/>
          <a:p>
            <a:pPr marL="11135">
              <a:spcBef>
                <a:spcPts val="83"/>
              </a:spcBef>
              <a:defRPr/>
            </a:pPr>
            <a:r>
              <a:rPr sz="1700" spc="-13" baseline="-6410" dirty="0">
                <a:latin typeface="Calibri"/>
                <a:ea typeface="ＭＳ Ｐゴシック" charset="-128"/>
                <a:cs typeface="Calibri"/>
              </a:rPr>
              <a:t>70.1</a:t>
            </a:r>
            <a:r>
              <a:rPr sz="1700" spc="-59" baseline="-6410" dirty="0">
                <a:latin typeface="Calibri"/>
                <a:ea typeface="ＭＳ Ｐゴシック" charset="-128"/>
                <a:cs typeface="Calibri"/>
              </a:rPr>
              <a:t> </a:t>
            </a:r>
            <a:r>
              <a:rPr sz="1100" spc="-9" dirty="0">
                <a:latin typeface="Calibri"/>
                <a:ea typeface="ＭＳ Ｐゴシック" charset="-128"/>
                <a:cs typeface="Calibri"/>
              </a:rPr>
              <a:t>70.6</a:t>
            </a:r>
            <a:endParaRPr sz="1100">
              <a:latin typeface="Calibri"/>
              <a:ea typeface="ＭＳ Ｐゴシック" charset="-128"/>
              <a:cs typeface="Calibri"/>
            </a:endParaRPr>
          </a:p>
        </p:txBody>
      </p:sp>
      <p:sp>
        <p:nvSpPr>
          <p:cNvPr id="564" name="object 564">
            <a:extLst>
              <a:ext uri="{FF2B5EF4-FFF2-40B4-BE49-F238E27FC236}">
                <a16:creationId xmlns="" xmlns:a16="http://schemas.microsoft.com/office/drawing/2014/main" id="{773F8DC0-9E79-1141-AF9E-F53C36DB1B7C}"/>
              </a:ext>
            </a:extLst>
          </p:cNvPr>
          <p:cNvSpPr txBox="1"/>
          <p:nvPr/>
        </p:nvSpPr>
        <p:spPr>
          <a:xfrm>
            <a:off x="6197600" y="3009900"/>
            <a:ext cx="271463" cy="179388"/>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79.7</a:t>
            </a:r>
            <a:endParaRPr sz="1100" dirty="0">
              <a:latin typeface="Calibri"/>
              <a:ea typeface="ＭＳ Ｐゴシック" charset="-128"/>
              <a:cs typeface="Calibri"/>
            </a:endParaRPr>
          </a:p>
        </p:txBody>
      </p:sp>
      <p:sp>
        <p:nvSpPr>
          <p:cNvPr id="565" name="object 565">
            <a:extLst>
              <a:ext uri="{FF2B5EF4-FFF2-40B4-BE49-F238E27FC236}">
                <a16:creationId xmlns="" xmlns:a16="http://schemas.microsoft.com/office/drawing/2014/main" id="{8D9D70A1-B690-294F-9879-F98EB437841E}"/>
              </a:ext>
            </a:extLst>
          </p:cNvPr>
          <p:cNvSpPr txBox="1"/>
          <p:nvPr/>
        </p:nvSpPr>
        <p:spPr>
          <a:xfrm>
            <a:off x="6480175" y="2757488"/>
            <a:ext cx="269875" cy="179387"/>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87.7</a:t>
            </a:r>
            <a:endParaRPr sz="1100">
              <a:latin typeface="Calibri"/>
              <a:ea typeface="ＭＳ Ｐゴシック" charset="-128"/>
              <a:cs typeface="Calibri"/>
            </a:endParaRPr>
          </a:p>
        </p:txBody>
      </p:sp>
      <p:sp>
        <p:nvSpPr>
          <p:cNvPr id="566" name="object 566">
            <a:extLst>
              <a:ext uri="{FF2B5EF4-FFF2-40B4-BE49-F238E27FC236}">
                <a16:creationId xmlns="" xmlns:a16="http://schemas.microsoft.com/office/drawing/2014/main" id="{D2357E1A-D3CB-A640-A643-5E914E88138D}"/>
              </a:ext>
            </a:extLst>
          </p:cNvPr>
          <p:cNvSpPr txBox="1"/>
          <p:nvPr/>
        </p:nvSpPr>
        <p:spPr>
          <a:xfrm>
            <a:off x="6761163" y="2578100"/>
            <a:ext cx="554037" cy="185738"/>
          </a:xfrm>
          <a:prstGeom prst="rect">
            <a:avLst/>
          </a:prstGeom>
        </p:spPr>
        <p:txBody>
          <a:bodyPr lIns="0" tIns="10579" rIns="0" bIns="0">
            <a:spAutoFit/>
          </a:bodyPr>
          <a:lstStyle/>
          <a:p>
            <a:pPr marL="11135">
              <a:spcBef>
                <a:spcPts val="83"/>
              </a:spcBef>
              <a:defRPr/>
            </a:pPr>
            <a:r>
              <a:rPr sz="1700" spc="-13" baseline="-23504" dirty="0">
                <a:latin typeface="Calibri"/>
                <a:ea typeface="ＭＳ Ｐゴシック" charset="-128"/>
                <a:cs typeface="Calibri"/>
              </a:rPr>
              <a:t>91.2</a:t>
            </a:r>
            <a:r>
              <a:rPr sz="1700" spc="-59" baseline="-23504" dirty="0">
                <a:latin typeface="Calibri"/>
                <a:ea typeface="ＭＳ Ｐゴシック" charset="-128"/>
                <a:cs typeface="Calibri"/>
              </a:rPr>
              <a:t> </a:t>
            </a:r>
            <a:r>
              <a:rPr sz="1100" spc="-9" dirty="0">
                <a:latin typeface="Calibri"/>
                <a:ea typeface="ＭＳ Ｐゴシック" charset="-128"/>
                <a:cs typeface="Calibri"/>
              </a:rPr>
              <a:t>93.3</a:t>
            </a:r>
            <a:endParaRPr sz="1100" dirty="0">
              <a:latin typeface="Calibri"/>
              <a:ea typeface="ＭＳ Ｐゴシック" charset="-128"/>
              <a:cs typeface="Calibri"/>
            </a:endParaRPr>
          </a:p>
        </p:txBody>
      </p:sp>
      <p:sp>
        <p:nvSpPr>
          <p:cNvPr id="567" name="object 567">
            <a:extLst>
              <a:ext uri="{FF2B5EF4-FFF2-40B4-BE49-F238E27FC236}">
                <a16:creationId xmlns="" xmlns:a16="http://schemas.microsoft.com/office/drawing/2014/main" id="{B5827646-C86E-BA44-8A7C-0EB8AA7D7CF9}"/>
              </a:ext>
            </a:extLst>
          </p:cNvPr>
          <p:cNvSpPr txBox="1"/>
          <p:nvPr/>
        </p:nvSpPr>
        <p:spPr>
          <a:xfrm>
            <a:off x="7324725" y="2452688"/>
            <a:ext cx="1400175" cy="185737"/>
          </a:xfrm>
          <a:prstGeom prst="rect">
            <a:avLst/>
          </a:prstGeom>
        </p:spPr>
        <p:txBody>
          <a:bodyPr lIns="0" tIns="10579" rIns="0" bIns="0">
            <a:spAutoFit/>
          </a:bodyPr>
          <a:lstStyle/>
          <a:p>
            <a:pPr marL="11135">
              <a:spcBef>
                <a:spcPts val="83"/>
              </a:spcBef>
              <a:defRPr/>
            </a:pPr>
            <a:r>
              <a:rPr sz="1700" spc="-13" baseline="-34188" dirty="0">
                <a:latin typeface="Calibri"/>
                <a:ea typeface="ＭＳ Ｐゴシック" charset="-128"/>
                <a:cs typeface="Calibri"/>
              </a:rPr>
              <a:t>94.3 </a:t>
            </a:r>
            <a:r>
              <a:rPr sz="1700" spc="-13" baseline="-21367" dirty="0">
                <a:latin typeface="Calibri"/>
                <a:ea typeface="ＭＳ Ｐゴシック" charset="-128"/>
                <a:cs typeface="Calibri"/>
              </a:rPr>
              <a:t>95.4 </a:t>
            </a:r>
            <a:r>
              <a:rPr sz="1700" spc="-13" baseline="-8547" dirty="0">
                <a:latin typeface="Calibri"/>
                <a:ea typeface="ＭＳ Ｐゴシック" charset="-128"/>
                <a:cs typeface="Calibri"/>
              </a:rPr>
              <a:t>96.4 </a:t>
            </a:r>
            <a:r>
              <a:rPr sz="1700" spc="-13" baseline="-4273" dirty="0">
                <a:latin typeface="Calibri"/>
                <a:ea typeface="ＭＳ Ｐゴシック" charset="-128"/>
                <a:cs typeface="Calibri"/>
              </a:rPr>
              <a:t>96.8</a:t>
            </a:r>
            <a:r>
              <a:rPr sz="1700" spc="32" baseline="-4273" dirty="0">
                <a:latin typeface="Calibri"/>
                <a:ea typeface="ＭＳ Ｐゴシック" charset="-128"/>
                <a:cs typeface="Calibri"/>
              </a:rPr>
              <a:t> </a:t>
            </a:r>
            <a:r>
              <a:rPr sz="1100" spc="-9" dirty="0">
                <a:latin typeface="Calibri"/>
                <a:ea typeface="ＭＳ Ｐゴシック" charset="-128"/>
                <a:cs typeface="Calibri"/>
              </a:rPr>
              <a:t>97.2</a:t>
            </a:r>
            <a:endParaRPr sz="1100">
              <a:latin typeface="Calibri"/>
              <a:ea typeface="ＭＳ Ｐゴシック" charset="-128"/>
              <a:cs typeface="Calibri"/>
            </a:endParaRPr>
          </a:p>
        </p:txBody>
      </p:sp>
      <p:sp>
        <p:nvSpPr>
          <p:cNvPr id="568" name="object 568">
            <a:extLst>
              <a:ext uri="{FF2B5EF4-FFF2-40B4-BE49-F238E27FC236}">
                <a16:creationId xmlns="" xmlns:a16="http://schemas.microsoft.com/office/drawing/2014/main" id="{E2055820-D2A4-1349-A2BF-431B8E26AC13}"/>
              </a:ext>
            </a:extLst>
          </p:cNvPr>
          <p:cNvSpPr txBox="1"/>
          <p:nvPr/>
        </p:nvSpPr>
        <p:spPr>
          <a:xfrm>
            <a:off x="8639175" y="2735263"/>
            <a:ext cx="273050" cy="180975"/>
          </a:xfrm>
          <a:prstGeom prst="rect">
            <a:avLst/>
          </a:prstGeom>
        </p:spPr>
        <p:txBody>
          <a:bodyPr lIns="0" tIns="10579" rIns="0" bIns="0">
            <a:spAutoFit/>
          </a:bodyPr>
          <a:lstStyle/>
          <a:p>
            <a:pPr marL="11135">
              <a:spcBef>
                <a:spcPts val="83"/>
              </a:spcBef>
              <a:defRPr/>
            </a:pPr>
            <a:r>
              <a:rPr sz="1100" b="1" spc="-9" dirty="0">
                <a:latin typeface="Calibri"/>
                <a:ea typeface="ＭＳ Ｐゴシック" charset="-128"/>
                <a:cs typeface="Calibri"/>
              </a:rPr>
              <a:t>97.3</a:t>
            </a:r>
            <a:endParaRPr sz="1100">
              <a:latin typeface="Calibri"/>
              <a:ea typeface="ＭＳ Ｐゴシック" charset="-128"/>
              <a:cs typeface="Calibri"/>
            </a:endParaRPr>
          </a:p>
        </p:txBody>
      </p:sp>
      <p:sp>
        <p:nvSpPr>
          <p:cNvPr id="569" name="object 569">
            <a:extLst>
              <a:ext uri="{FF2B5EF4-FFF2-40B4-BE49-F238E27FC236}">
                <a16:creationId xmlns="" xmlns:a16="http://schemas.microsoft.com/office/drawing/2014/main" id="{C9D63B34-7E61-2544-9425-4718D889FD6C}"/>
              </a:ext>
            </a:extLst>
          </p:cNvPr>
          <p:cNvSpPr txBox="1"/>
          <p:nvPr/>
        </p:nvSpPr>
        <p:spPr>
          <a:xfrm>
            <a:off x="5916613" y="4656138"/>
            <a:ext cx="552450" cy="184150"/>
          </a:xfrm>
          <a:prstGeom prst="rect">
            <a:avLst/>
          </a:prstGeom>
        </p:spPr>
        <p:txBody>
          <a:bodyPr lIns="0" tIns="10579" rIns="0" bIns="0">
            <a:spAutoFit/>
          </a:bodyPr>
          <a:lstStyle/>
          <a:p>
            <a:pPr marL="11135">
              <a:spcBef>
                <a:spcPts val="83"/>
              </a:spcBef>
              <a:defRPr/>
            </a:pPr>
            <a:r>
              <a:rPr sz="1700" spc="-13" baseline="-32051" dirty="0">
                <a:latin typeface="Calibri"/>
                <a:ea typeface="ＭＳ Ｐゴシック" charset="-128"/>
                <a:cs typeface="Calibri"/>
              </a:rPr>
              <a:t>36.1</a:t>
            </a:r>
            <a:r>
              <a:rPr sz="1700" spc="-66" baseline="-32051" dirty="0">
                <a:latin typeface="Calibri"/>
                <a:ea typeface="ＭＳ Ｐゴシック" charset="-128"/>
                <a:cs typeface="Calibri"/>
              </a:rPr>
              <a:t> </a:t>
            </a:r>
            <a:r>
              <a:rPr sz="1100" spc="-9" dirty="0">
                <a:latin typeface="Calibri"/>
                <a:ea typeface="ＭＳ Ｐゴシック" charset="-128"/>
                <a:cs typeface="Calibri"/>
              </a:rPr>
              <a:t>38.7</a:t>
            </a:r>
            <a:endParaRPr sz="1100">
              <a:latin typeface="Calibri"/>
              <a:ea typeface="ＭＳ Ｐゴシック" charset="-128"/>
              <a:cs typeface="Calibri"/>
            </a:endParaRPr>
          </a:p>
        </p:txBody>
      </p:sp>
      <p:sp>
        <p:nvSpPr>
          <p:cNvPr id="570" name="object 570">
            <a:extLst>
              <a:ext uri="{FF2B5EF4-FFF2-40B4-BE49-F238E27FC236}">
                <a16:creationId xmlns="" xmlns:a16="http://schemas.microsoft.com/office/drawing/2014/main" id="{E04398D9-C459-0844-BF05-6F580DC5949A}"/>
              </a:ext>
            </a:extLst>
          </p:cNvPr>
          <p:cNvSpPr txBox="1"/>
          <p:nvPr/>
        </p:nvSpPr>
        <p:spPr>
          <a:xfrm>
            <a:off x="6526213" y="4267200"/>
            <a:ext cx="271462" cy="180975"/>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51.7</a:t>
            </a:r>
            <a:endParaRPr sz="1100">
              <a:latin typeface="Calibri"/>
              <a:ea typeface="ＭＳ Ｐゴシック" charset="-128"/>
              <a:cs typeface="Calibri"/>
            </a:endParaRPr>
          </a:p>
        </p:txBody>
      </p:sp>
      <p:sp>
        <p:nvSpPr>
          <p:cNvPr id="571" name="object 571">
            <a:extLst>
              <a:ext uri="{FF2B5EF4-FFF2-40B4-BE49-F238E27FC236}">
                <a16:creationId xmlns="" xmlns:a16="http://schemas.microsoft.com/office/drawing/2014/main" id="{929C881D-6943-814C-A3C9-57C87EDFF018}"/>
              </a:ext>
            </a:extLst>
          </p:cNvPr>
          <p:cNvSpPr txBox="1"/>
          <p:nvPr/>
        </p:nvSpPr>
        <p:spPr>
          <a:xfrm>
            <a:off x="6761163" y="4086225"/>
            <a:ext cx="271462" cy="180975"/>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56.6</a:t>
            </a:r>
            <a:endParaRPr sz="1100">
              <a:latin typeface="Calibri"/>
              <a:ea typeface="ＭＳ Ｐゴシック" charset="-128"/>
              <a:cs typeface="Calibri"/>
            </a:endParaRPr>
          </a:p>
        </p:txBody>
      </p:sp>
      <p:sp>
        <p:nvSpPr>
          <p:cNvPr id="572" name="object 572">
            <a:extLst>
              <a:ext uri="{FF2B5EF4-FFF2-40B4-BE49-F238E27FC236}">
                <a16:creationId xmlns="" xmlns:a16="http://schemas.microsoft.com/office/drawing/2014/main" id="{855ECA0B-70B9-8B43-82EB-92023AFBB213}"/>
              </a:ext>
            </a:extLst>
          </p:cNvPr>
          <p:cNvSpPr txBox="1"/>
          <p:nvPr/>
        </p:nvSpPr>
        <p:spPr>
          <a:xfrm>
            <a:off x="7043738" y="3879850"/>
            <a:ext cx="271462" cy="179388"/>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63.1</a:t>
            </a:r>
            <a:endParaRPr sz="1100">
              <a:latin typeface="Calibri"/>
              <a:ea typeface="ＭＳ Ｐゴシック" charset="-128"/>
              <a:cs typeface="Calibri"/>
            </a:endParaRPr>
          </a:p>
        </p:txBody>
      </p:sp>
      <p:sp>
        <p:nvSpPr>
          <p:cNvPr id="573" name="object 573">
            <a:extLst>
              <a:ext uri="{FF2B5EF4-FFF2-40B4-BE49-F238E27FC236}">
                <a16:creationId xmlns="" xmlns:a16="http://schemas.microsoft.com/office/drawing/2014/main" id="{3B4401A0-1D9B-7A4C-B9A2-D8A31CF4C58C}"/>
              </a:ext>
            </a:extLst>
          </p:cNvPr>
          <p:cNvSpPr txBox="1"/>
          <p:nvPr/>
        </p:nvSpPr>
        <p:spPr>
          <a:xfrm>
            <a:off x="7324725" y="3646488"/>
            <a:ext cx="836613" cy="184150"/>
          </a:xfrm>
          <a:prstGeom prst="rect">
            <a:avLst/>
          </a:prstGeom>
        </p:spPr>
        <p:txBody>
          <a:bodyPr lIns="0" tIns="10579" rIns="0" bIns="0">
            <a:spAutoFit/>
          </a:bodyPr>
          <a:lstStyle/>
          <a:p>
            <a:pPr marL="11135">
              <a:spcBef>
                <a:spcPts val="83"/>
              </a:spcBef>
              <a:defRPr/>
            </a:pPr>
            <a:r>
              <a:rPr sz="1700" spc="-13" baseline="-29914" dirty="0">
                <a:latin typeface="Calibri"/>
                <a:ea typeface="ＭＳ Ｐゴシック" charset="-128"/>
                <a:cs typeface="Calibri"/>
              </a:rPr>
              <a:t>67.9 </a:t>
            </a:r>
            <a:r>
              <a:rPr sz="1700" spc="-13" baseline="-36324" dirty="0">
                <a:latin typeface="Calibri"/>
                <a:ea typeface="ＭＳ Ｐゴシック" charset="-128"/>
                <a:cs typeface="Calibri"/>
              </a:rPr>
              <a:t>67.5</a:t>
            </a:r>
            <a:r>
              <a:rPr sz="1700" spc="-32" baseline="-36324" dirty="0">
                <a:latin typeface="Calibri"/>
                <a:ea typeface="ＭＳ Ｐゴシック" charset="-128"/>
                <a:cs typeface="Calibri"/>
              </a:rPr>
              <a:t> </a:t>
            </a:r>
            <a:r>
              <a:rPr sz="1100" spc="-9" dirty="0">
                <a:latin typeface="Calibri"/>
                <a:ea typeface="ＭＳ Ｐゴシック" charset="-128"/>
                <a:cs typeface="Calibri"/>
              </a:rPr>
              <a:t>70.5</a:t>
            </a:r>
            <a:endParaRPr sz="1100">
              <a:latin typeface="Calibri"/>
              <a:ea typeface="ＭＳ Ｐゴシック" charset="-128"/>
              <a:cs typeface="Calibri"/>
            </a:endParaRPr>
          </a:p>
        </p:txBody>
      </p:sp>
      <p:sp>
        <p:nvSpPr>
          <p:cNvPr id="574" name="object 574">
            <a:extLst>
              <a:ext uri="{FF2B5EF4-FFF2-40B4-BE49-F238E27FC236}">
                <a16:creationId xmlns="" xmlns:a16="http://schemas.microsoft.com/office/drawing/2014/main" id="{B503598D-27A2-1949-BC2C-E3037D4D44FF}"/>
              </a:ext>
            </a:extLst>
          </p:cNvPr>
          <p:cNvSpPr txBox="1"/>
          <p:nvPr/>
        </p:nvSpPr>
        <p:spPr>
          <a:xfrm>
            <a:off x="8462963" y="3343275"/>
            <a:ext cx="269875" cy="179388"/>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77.0</a:t>
            </a:r>
            <a:endParaRPr sz="1100">
              <a:latin typeface="Calibri"/>
              <a:ea typeface="ＭＳ Ｐゴシック" charset="-128"/>
              <a:cs typeface="Calibri"/>
            </a:endParaRPr>
          </a:p>
        </p:txBody>
      </p:sp>
      <p:sp>
        <p:nvSpPr>
          <p:cNvPr id="575" name="object 575">
            <a:extLst>
              <a:ext uri="{FF2B5EF4-FFF2-40B4-BE49-F238E27FC236}">
                <a16:creationId xmlns="" xmlns:a16="http://schemas.microsoft.com/office/drawing/2014/main" id="{449483FE-E122-E143-8847-F98B5380E284}"/>
              </a:ext>
            </a:extLst>
          </p:cNvPr>
          <p:cNvSpPr txBox="1"/>
          <p:nvPr/>
        </p:nvSpPr>
        <p:spPr>
          <a:xfrm>
            <a:off x="6072300" y="3467712"/>
            <a:ext cx="2724195" cy="349237"/>
          </a:xfrm>
          <a:prstGeom prst="rect">
            <a:avLst/>
          </a:prstGeom>
        </p:spPr>
        <p:txBody>
          <a:bodyPr lIns="0" tIns="10579" rIns="0" bIns="0">
            <a:spAutoFit/>
          </a:bodyPr>
          <a:lstStyle/>
          <a:p>
            <a:pPr marL="11135">
              <a:spcBef>
                <a:spcPts val="83"/>
              </a:spcBef>
              <a:tabLst>
                <a:tab pos="2163600" algn="l"/>
                <a:tab pos="2781613" algn="l"/>
              </a:tabLst>
              <a:defRPr/>
            </a:pPr>
            <a:r>
              <a:rPr sz="1100" strike="sngStrike" spc="-4" dirty="0">
                <a:latin typeface="Times New Roman"/>
                <a:ea typeface="ＭＳ Ｐゴシック" charset="-128"/>
                <a:cs typeface="Times New Roman"/>
              </a:rPr>
              <a:t> 	</a:t>
            </a:r>
            <a:r>
              <a:rPr sz="1100" strike="sngStrike" spc="-9" dirty="0">
                <a:latin typeface="Calibri"/>
                <a:ea typeface="ＭＳ Ｐゴシック" charset="-128"/>
                <a:cs typeface="Calibri"/>
              </a:rPr>
              <a:t>76.1	</a:t>
            </a:r>
            <a:endParaRPr sz="1100" dirty="0">
              <a:latin typeface="Calibri"/>
              <a:ea typeface="ＭＳ Ｐゴシック" charset="-128"/>
              <a:cs typeface="Calibri"/>
            </a:endParaRPr>
          </a:p>
        </p:txBody>
      </p:sp>
      <p:sp>
        <p:nvSpPr>
          <p:cNvPr id="576" name="object 576">
            <a:extLst>
              <a:ext uri="{FF2B5EF4-FFF2-40B4-BE49-F238E27FC236}">
                <a16:creationId xmlns="" xmlns:a16="http://schemas.microsoft.com/office/drawing/2014/main" id="{CDFE641E-0157-494C-A3EB-47424D63AA45}"/>
              </a:ext>
            </a:extLst>
          </p:cNvPr>
          <p:cNvSpPr txBox="1"/>
          <p:nvPr/>
        </p:nvSpPr>
        <p:spPr>
          <a:xfrm>
            <a:off x="4922838" y="5708650"/>
            <a:ext cx="92075" cy="179388"/>
          </a:xfrm>
          <a:prstGeom prst="rect">
            <a:avLst/>
          </a:prstGeom>
        </p:spPr>
        <p:txBody>
          <a:bodyPr lIns="0" tIns="10579" rIns="0" bIns="0">
            <a:spAutoFit/>
          </a:bodyPr>
          <a:lstStyle/>
          <a:p>
            <a:pPr marL="11135">
              <a:spcBef>
                <a:spcPts val="83"/>
              </a:spcBef>
              <a:defRPr/>
            </a:pPr>
            <a:r>
              <a:rPr sz="1100" spc="-4" dirty="0">
                <a:latin typeface="Calibri"/>
                <a:ea typeface="ＭＳ Ｐゴシック" charset="-128"/>
                <a:cs typeface="Calibri"/>
              </a:rPr>
              <a:t>0</a:t>
            </a:r>
            <a:endParaRPr sz="1100">
              <a:latin typeface="Calibri"/>
              <a:ea typeface="ＭＳ Ｐゴシック" charset="-128"/>
              <a:cs typeface="Calibri"/>
            </a:endParaRPr>
          </a:p>
        </p:txBody>
      </p:sp>
      <p:sp>
        <p:nvSpPr>
          <p:cNvPr id="577" name="object 577">
            <a:extLst>
              <a:ext uri="{FF2B5EF4-FFF2-40B4-BE49-F238E27FC236}">
                <a16:creationId xmlns="" xmlns:a16="http://schemas.microsoft.com/office/drawing/2014/main" id="{92A8E765-7206-E748-BCFC-BA7CD1E7436F}"/>
              </a:ext>
            </a:extLst>
          </p:cNvPr>
          <p:cNvSpPr txBox="1"/>
          <p:nvPr/>
        </p:nvSpPr>
        <p:spPr>
          <a:xfrm>
            <a:off x="4849813" y="5391150"/>
            <a:ext cx="165100" cy="179388"/>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10</a:t>
            </a:r>
            <a:endParaRPr sz="1100">
              <a:latin typeface="Calibri"/>
              <a:ea typeface="ＭＳ Ｐゴシック" charset="-128"/>
              <a:cs typeface="Calibri"/>
            </a:endParaRPr>
          </a:p>
        </p:txBody>
      </p:sp>
      <p:sp>
        <p:nvSpPr>
          <p:cNvPr id="578" name="object 578">
            <a:extLst>
              <a:ext uri="{FF2B5EF4-FFF2-40B4-BE49-F238E27FC236}">
                <a16:creationId xmlns="" xmlns:a16="http://schemas.microsoft.com/office/drawing/2014/main" id="{9B767BC5-59FC-A143-83DA-F69BF836D790}"/>
              </a:ext>
            </a:extLst>
          </p:cNvPr>
          <p:cNvSpPr txBox="1"/>
          <p:nvPr/>
        </p:nvSpPr>
        <p:spPr>
          <a:xfrm>
            <a:off x="4849813" y="5072063"/>
            <a:ext cx="165100" cy="180975"/>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20</a:t>
            </a:r>
            <a:endParaRPr sz="1100">
              <a:latin typeface="Calibri"/>
              <a:ea typeface="ＭＳ Ｐゴシック" charset="-128"/>
              <a:cs typeface="Calibri"/>
            </a:endParaRPr>
          </a:p>
        </p:txBody>
      </p:sp>
      <p:sp>
        <p:nvSpPr>
          <p:cNvPr id="579" name="object 579">
            <a:extLst>
              <a:ext uri="{FF2B5EF4-FFF2-40B4-BE49-F238E27FC236}">
                <a16:creationId xmlns="" xmlns:a16="http://schemas.microsoft.com/office/drawing/2014/main" id="{A1096C74-59B2-B54A-A273-2B22D2BEF14F}"/>
              </a:ext>
            </a:extLst>
          </p:cNvPr>
          <p:cNvSpPr txBox="1"/>
          <p:nvPr/>
        </p:nvSpPr>
        <p:spPr>
          <a:xfrm>
            <a:off x="4849813" y="4754563"/>
            <a:ext cx="165100" cy="179387"/>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30</a:t>
            </a:r>
            <a:endParaRPr sz="1100">
              <a:latin typeface="Calibri"/>
              <a:ea typeface="ＭＳ Ｐゴシック" charset="-128"/>
              <a:cs typeface="Calibri"/>
            </a:endParaRPr>
          </a:p>
        </p:txBody>
      </p:sp>
      <p:sp>
        <p:nvSpPr>
          <p:cNvPr id="580" name="object 580">
            <a:extLst>
              <a:ext uri="{FF2B5EF4-FFF2-40B4-BE49-F238E27FC236}">
                <a16:creationId xmlns="" xmlns:a16="http://schemas.microsoft.com/office/drawing/2014/main" id="{261847AA-3A0B-F242-AA01-3B5AFF0C6D78}"/>
              </a:ext>
            </a:extLst>
          </p:cNvPr>
          <p:cNvSpPr txBox="1"/>
          <p:nvPr/>
        </p:nvSpPr>
        <p:spPr>
          <a:xfrm>
            <a:off x="4849813" y="4437063"/>
            <a:ext cx="165100" cy="179387"/>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40</a:t>
            </a:r>
            <a:endParaRPr sz="1100">
              <a:latin typeface="Calibri"/>
              <a:ea typeface="ＭＳ Ｐゴシック" charset="-128"/>
              <a:cs typeface="Calibri"/>
            </a:endParaRPr>
          </a:p>
        </p:txBody>
      </p:sp>
      <p:sp>
        <p:nvSpPr>
          <p:cNvPr id="581" name="object 581">
            <a:extLst>
              <a:ext uri="{FF2B5EF4-FFF2-40B4-BE49-F238E27FC236}">
                <a16:creationId xmlns="" xmlns:a16="http://schemas.microsoft.com/office/drawing/2014/main" id="{9DCB3166-B87C-DC4D-B06C-08018F4507F9}"/>
              </a:ext>
            </a:extLst>
          </p:cNvPr>
          <p:cNvSpPr txBox="1"/>
          <p:nvPr/>
        </p:nvSpPr>
        <p:spPr>
          <a:xfrm>
            <a:off x="4849813" y="4117975"/>
            <a:ext cx="165100" cy="180975"/>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50</a:t>
            </a:r>
            <a:endParaRPr sz="1100">
              <a:latin typeface="Calibri"/>
              <a:ea typeface="ＭＳ Ｐゴシック" charset="-128"/>
              <a:cs typeface="Calibri"/>
            </a:endParaRPr>
          </a:p>
        </p:txBody>
      </p:sp>
      <p:sp>
        <p:nvSpPr>
          <p:cNvPr id="582" name="object 582">
            <a:extLst>
              <a:ext uri="{FF2B5EF4-FFF2-40B4-BE49-F238E27FC236}">
                <a16:creationId xmlns="" xmlns:a16="http://schemas.microsoft.com/office/drawing/2014/main" id="{1A3BDCE4-8ED6-9544-8E24-BF896FDE4BB4}"/>
              </a:ext>
            </a:extLst>
          </p:cNvPr>
          <p:cNvSpPr txBox="1"/>
          <p:nvPr/>
        </p:nvSpPr>
        <p:spPr>
          <a:xfrm>
            <a:off x="4849813" y="3897313"/>
            <a:ext cx="490537" cy="185737"/>
          </a:xfrm>
          <a:prstGeom prst="rect">
            <a:avLst/>
          </a:prstGeom>
        </p:spPr>
        <p:txBody>
          <a:bodyPr lIns="0" tIns="10579" rIns="0" bIns="0">
            <a:spAutoFit/>
          </a:bodyPr>
          <a:lstStyle/>
          <a:p>
            <a:pPr marL="11135">
              <a:spcBef>
                <a:spcPts val="83"/>
              </a:spcBef>
              <a:defRPr/>
            </a:pPr>
            <a:r>
              <a:rPr sz="1700" spc="-6" baseline="36324" dirty="0">
                <a:latin typeface="Calibri"/>
                <a:ea typeface="ＭＳ Ｐゴシック" charset="-128"/>
                <a:cs typeface="Calibri"/>
              </a:rPr>
              <a:t>60</a:t>
            </a:r>
            <a:r>
              <a:rPr sz="1700" spc="53" baseline="36324" dirty="0">
                <a:latin typeface="Calibri"/>
                <a:ea typeface="ＭＳ Ｐゴシック" charset="-128"/>
                <a:cs typeface="Calibri"/>
              </a:rPr>
              <a:t> </a:t>
            </a:r>
            <a:r>
              <a:rPr sz="1100" spc="-9" dirty="0">
                <a:latin typeface="Calibri"/>
                <a:ea typeface="ＭＳ Ｐゴシック" charset="-128"/>
                <a:cs typeface="Calibri"/>
              </a:rPr>
              <a:t>51.8</a:t>
            </a:r>
            <a:endParaRPr sz="1100">
              <a:latin typeface="Calibri"/>
              <a:ea typeface="ＭＳ Ｐゴシック" charset="-128"/>
              <a:cs typeface="Calibri"/>
            </a:endParaRPr>
          </a:p>
        </p:txBody>
      </p:sp>
      <p:sp>
        <p:nvSpPr>
          <p:cNvPr id="583" name="object 583">
            <a:extLst>
              <a:ext uri="{FF2B5EF4-FFF2-40B4-BE49-F238E27FC236}">
                <a16:creationId xmlns="" xmlns:a16="http://schemas.microsoft.com/office/drawing/2014/main" id="{EDBD3B1C-7981-794F-B72C-BB083558D8C0}"/>
              </a:ext>
            </a:extLst>
          </p:cNvPr>
          <p:cNvSpPr txBox="1"/>
          <p:nvPr/>
        </p:nvSpPr>
        <p:spPr>
          <a:xfrm>
            <a:off x="4849813" y="3482975"/>
            <a:ext cx="165100" cy="179388"/>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70</a:t>
            </a:r>
            <a:endParaRPr sz="1100">
              <a:latin typeface="Calibri"/>
              <a:ea typeface="ＭＳ Ｐゴシック" charset="-128"/>
              <a:cs typeface="Calibri"/>
            </a:endParaRPr>
          </a:p>
        </p:txBody>
      </p:sp>
      <p:sp>
        <p:nvSpPr>
          <p:cNvPr id="584" name="object 584">
            <a:extLst>
              <a:ext uri="{FF2B5EF4-FFF2-40B4-BE49-F238E27FC236}">
                <a16:creationId xmlns="" xmlns:a16="http://schemas.microsoft.com/office/drawing/2014/main" id="{951115C4-C58F-9546-9714-162A16033DCF}"/>
              </a:ext>
            </a:extLst>
          </p:cNvPr>
          <p:cNvSpPr txBox="1"/>
          <p:nvPr/>
        </p:nvSpPr>
        <p:spPr>
          <a:xfrm>
            <a:off x="4849813" y="3163888"/>
            <a:ext cx="165100" cy="180975"/>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80</a:t>
            </a:r>
            <a:endParaRPr sz="1100">
              <a:latin typeface="Calibri"/>
              <a:ea typeface="ＭＳ Ｐゴシック" charset="-128"/>
              <a:cs typeface="Calibri"/>
            </a:endParaRPr>
          </a:p>
        </p:txBody>
      </p:sp>
      <p:sp>
        <p:nvSpPr>
          <p:cNvPr id="585" name="object 585">
            <a:extLst>
              <a:ext uri="{FF2B5EF4-FFF2-40B4-BE49-F238E27FC236}">
                <a16:creationId xmlns="" xmlns:a16="http://schemas.microsoft.com/office/drawing/2014/main" id="{45FD3273-0445-B64F-BB6F-0025462EE468}"/>
              </a:ext>
            </a:extLst>
          </p:cNvPr>
          <p:cNvSpPr txBox="1"/>
          <p:nvPr/>
        </p:nvSpPr>
        <p:spPr>
          <a:xfrm>
            <a:off x="4849813" y="2846388"/>
            <a:ext cx="165100" cy="180975"/>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90</a:t>
            </a:r>
            <a:endParaRPr sz="1100">
              <a:latin typeface="Calibri"/>
              <a:ea typeface="ＭＳ Ｐゴシック" charset="-128"/>
              <a:cs typeface="Calibri"/>
            </a:endParaRPr>
          </a:p>
        </p:txBody>
      </p:sp>
      <p:sp>
        <p:nvSpPr>
          <p:cNvPr id="586" name="object 586">
            <a:extLst>
              <a:ext uri="{FF2B5EF4-FFF2-40B4-BE49-F238E27FC236}">
                <a16:creationId xmlns="" xmlns:a16="http://schemas.microsoft.com/office/drawing/2014/main" id="{1850829B-0565-5749-AB03-3BE30C358603}"/>
              </a:ext>
            </a:extLst>
          </p:cNvPr>
          <p:cNvSpPr txBox="1"/>
          <p:nvPr/>
        </p:nvSpPr>
        <p:spPr>
          <a:xfrm>
            <a:off x="4779963" y="2528888"/>
            <a:ext cx="234950" cy="179387"/>
          </a:xfrm>
          <a:prstGeom prst="rect">
            <a:avLst/>
          </a:prstGeom>
        </p:spPr>
        <p:txBody>
          <a:bodyPr lIns="0" tIns="10579" rIns="0" bIns="0">
            <a:spAutoFit/>
          </a:bodyPr>
          <a:lstStyle/>
          <a:p>
            <a:pPr marL="11135">
              <a:spcBef>
                <a:spcPts val="83"/>
              </a:spcBef>
              <a:defRPr/>
            </a:pPr>
            <a:r>
              <a:rPr sz="1100" spc="-4" dirty="0">
                <a:latin typeface="Calibri"/>
                <a:ea typeface="ＭＳ Ｐゴシック" charset="-128"/>
                <a:cs typeface="Calibri"/>
              </a:rPr>
              <a:t>100</a:t>
            </a:r>
            <a:endParaRPr sz="1100">
              <a:latin typeface="Calibri"/>
              <a:ea typeface="ＭＳ Ｐゴシック" charset="-128"/>
              <a:cs typeface="Calibri"/>
            </a:endParaRPr>
          </a:p>
        </p:txBody>
      </p:sp>
      <p:sp>
        <p:nvSpPr>
          <p:cNvPr id="587" name="object 587">
            <a:extLst>
              <a:ext uri="{FF2B5EF4-FFF2-40B4-BE49-F238E27FC236}">
                <a16:creationId xmlns="" xmlns:a16="http://schemas.microsoft.com/office/drawing/2014/main" id="{C7C3FC5C-0EB2-B549-9574-EE741F3E3961}"/>
              </a:ext>
            </a:extLst>
          </p:cNvPr>
          <p:cNvSpPr txBox="1"/>
          <p:nvPr/>
        </p:nvSpPr>
        <p:spPr>
          <a:xfrm>
            <a:off x="5137261" y="5733256"/>
            <a:ext cx="3693319" cy="325611"/>
          </a:xfrm>
          <a:prstGeom prst="rect">
            <a:avLst/>
          </a:prstGeom>
        </p:spPr>
        <p:txBody>
          <a:bodyPr vert="vert270" lIns="0" tIns="0" rIns="0" bIns="0">
            <a:spAutoFit/>
          </a:bodyPr>
          <a:lstStyle/>
          <a:p>
            <a:pPr marL="11135">
              <a:lnSpc>
                <a:spcPts val="1052"/>
              </a:lnSpc>
              <a:defRPr/>
            </a:pPr>
            <a:r>
              <a:rPr sz="800" spc="-4" dirty="0">
                <a:latin typeface="Calibri"/>
                <a:ea typeface="ＭＳ Ｐゴシック" charset="-128"/>
                <a:cs typeface="Calibri"/>
              </a:rPr>
              <a:t>1991</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1992</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1993</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1994</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1995</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1996</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1997</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1998</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1999</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2000</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2001</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2002</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2003</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2004</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2005</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2006</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2007</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2008</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2009</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2010</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2011</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2012</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2013</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2014</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2015</a:t>
            </a:r>
            <a:endParaRPr sz="800" dirty="0">
              <a:latin typeface="Calibri"/>
              <a:ea typeface="ＭＳ Ｐゴシック" charset="-128"/>
              <a:cs typeface="Calibri"/>
            </a:endParaRPr>
          </a:p>
          <a:p>
            <a:pPr marL="11135">
              <a:lnSpc>
                <a:spcPts val="1254"/>
              </a:lnSpc>
              <a:defRPr/>
            </a:pPr>
            <a:r>
              <a:rPr sz="800" spc="-4" dirty="0">
                <a:latin typeface="Calibri"/>
                <a:ea typeface="ＭＳ Ｐゴシック" charset="-128"/>
                <a:cs typeface="Calibri"/>
              </a:rPr>
              <a:t>2016</a:t>
            </a:r>
            <a:endParaRPr sz="800" dirty="0">
              <a:latin typeface="Calibri"/>
              <a:ea typeface="ＭＳ Ｐゴシック" charset="-128"/>
              <a:cs typeface="Calibri"/>
            </a:endParaRPr>
          </a:p>
        </p:txBody>
      </p:sp>
      <p:sp>
        <p:nvSpPr>
          <p:cNvPr id="14924" name="object 588">
            <a:extLst>
              <a:ext uri="{FF2B5EF4-FFF2-40B4-BE49-F238E27FC236}">
                <a16:creationId xmlns="" xmlns:a16="http://schemas.microsoft.com/office/drawing/2014/main" id="{51A79F99-660F-CE4F-BA77-2925CC6BD707}"/>
              </a:ext>
            </a:extLst>
          </p:cNvPr>
          <p:cNvSpPr txBox="1">
            <a:spLocks noChangeArrowheads="1"/>
          </p:cNvSpPr>
          <p:nvPr/>
        </p:nvSpPr>
        <p:spPr bwMode="auto">
          <a:xfrm>
            <a:off x="4777160" y="2348880"/>
            <a:ext cx="442912" cy="16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579"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88"/>
              </a:spcBef>
              <a:buClrTx/>
              <a:buSzTx/>
              <a:buFontTx/>
              <a:buNone/>
            </a:pPr>
            <a:r>
              <a:rPr lang="ja-JP" altLang="ja-JP" sz="1000" dirty="0">
                <a:latin typeface="メイリオ" panose="020B0604030504040204" pitchFamily="34" charset="-128"/>
                <a:ea typeface="メイリオ" panose="020B0604030504040204" pitchFamily="34" charset="-128"/>
              </a:rPr>
              <a:t>（％）</a:t>
            </a:r>
          </a:p>
        </p:txBody>
      </p:sp>
      <p:sp>
        <p:nvSpPr>
          <p:cNvPr id="14925" name="object 589">
            <a:extLst>
              <a:ext uri="{FF2B5EF4-FFF2-40B4-BE49-F238E27FC236}">
                <a16:creationId xmlns="" xmlns:a16="http://schemas.microsoft.com/office/drawing/2014/main" id="{CCCDF75B-4567-4440-ACE6-AFEE1B787A4A}"/>
              </a:ext>
            </a:extLst>
          </p:cNvPr>
          <p:cNvSpPr txBox="1">
            <a:spLocks noChangeArrowheads="1"/>
          </p:cNvSpPr>
          <p:nvPr/>
        </p:nvSpPr>
        <p:spPr bwMode="auto">
          <a:xfrm>
            <a:off x="5316538" y="2044701"/>
            <a:ext cx="3487737" cy="36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135"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88"/>
              </a:spcBef>
              <a:buClrTx/>
              <a:buSzTx/>
              <a:buFontTx/>
              <a:buNone/>
            </a:pPr>
            <a:r>
              <a:rPr lang="ja-JP" altLang="ja-JP" sz="1100" b="1" dirty="0">
                <a:latin typeface="ＭＳ Ｐゴシック" panose="020B0600070205080204" pitchFamily="50" charset="-128"/>
                <a:ea typeface="ＭＳ Ｐゴシック" panose="020B0600070205080204" pitchFamily="50" charset="-128"/>
                <a:cs typeface="Arial" panose="020B0604020202020204" pitchFamily="34" charset="0"/>
              </a:rPr>
              <a:t>国内市場における</a:t>
            </a: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衣類</a:t>
            </a:r>
            <a:r>
              <a:rPr lang="ja-JP" altLang="ja-JP" sz="1100" b="1" dirty="0">
                <a:latin typeface="ＭＳ Ｐゴシック" panose="020B0600070205080204" pitchFamily="50" charset="-128"/>
                <a:ea typeface="ＭＳ Ｐゴシック" panose="020B0600070205080204" pitchFamily="50" charset="-128"/>
                <a:cs typeface="Arial" panose="020B0604020202020204" pitchFamily="34" charset="0"/>
              </a:rPr>
              <a:t>の</a:t>
            </a: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輸入浸透率</a:t>
            </a:r>
            <a:endParaRPr lang="en-US" altLang="ja-JP" sz="11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ts val="88"/>
              </a:spcBef>
              <a:buClrTx/>
              <a:buSzTx/>
              <a:buFontTx/>
              <a:buNone/>
            </a:pPr>
            <a:r>
              <a:rPr lang="en-US" altLang="ja-JP" sz="1100" dirty="0">
                <a:latin typeface="Arial" panose="020B0604020202020204" pitchFamily="34" charset="0"/>
                <a:cs typeface="Arial" panose="020B0604020202020204" pitchFamily="34" charset="0"/>
              </a:rPr>
              <a:t>Import penetration rate of clothing in domestic market</a:t>
            </a:r>
            <a:endParaRPr lang="ja-JP" altLang="ja-JP" sz="1100" dirty="0">
              <a:latin typeface="Arial" panose="020B0604020202020204" pitchFamily="34" charset="0"/>
              <a:cs typeface="Arial" panose="020B0604020202020204" pitchFamily="34" charset="0"/>
            </a:endParaRPr>
          </a:p>
        </p:txBody>
      </p:sp>
      <p:sp>
        <p:nvSpPr>
          <p:cNvPr id="595" name="object 595">
            <a:extLst>
              <a:ext uri="{FF2B5EF4-FFF2-40B4-BE49-F238E27FC236}">
                <a16:creationId xmlns="" xmlns:a16="http://schemas.microsoft.com/office/drawing/2014/main" id="{70177B7F-0E30-234E-A9F6-A48D0C28E57E}"/>
              </a:ext>
            </a:extLst>
          </p:cNvPr>
          <p:cNvSpPr txBox="1"/>
          <p:nvPr/>
        </p:nvSpPr>
        <p:spPr>
          <a:xfrm>
            <a:off x="8682038" y="5311775"/>
            <a:ext cx="114300" cy="153988"/>
          </a:xfrm>
          <a:prstGeom prst="rect">
            <a:avLst/>
          </a:prstGeom>
        </p:spPr>
        <p:txBody>
          <a:bodyPr lIns="0" tIns="14476" rIns="0" bIns="0">
            <a:spAutoFit/>
          </a:bodyPr>
          <a:lstStyle/>
          <a:p>
            <a:pPr marL="11135">
              <a:spcBef>
                <a:spcPts val="114"/>
              </a:spcBef>
              <a:defRPr/>
            </a:pPr>
            <a:r>
              <a:rPr sz="900" u="sng" dirty="0">
                <a:uFill>
                  <a:solidFill>
                    <a:srgbClr val="868686"/>
                  </a:solidFill>
                </a:uFill>
                <a:latin typeface="Times New Roman"/>
                <a:ea typeface="ＭＳ Ｐゴシック" charset="-128"/>
                <a:cs typeface="Times New Roman"/>
              </a:rPr>
              <a:t> </a:t>
            </a:r>
            <a:r>
              <a:rPr sz="900" u="sng" spc="48" dirty="0">
                <a:uFill>
                  <a:solidFill>
                    <a:srgbClr val="868686"/>
                  </a:solidFill>
                </a:uFill>
                <a:latin typeface="Times New Roman"/>
                <a:ea typeface="ＭＳ Ｐゴシック" charset="-128"/>
                <a:cs typeface="Times New Roman"/>
              </a:rPr>
              <a:t> </a:t>
            </a:r>
            <a:endParaRPr sz="900">
              <a:latin typeface="Times New Roman"/>
              <a:ea typeface="ＭＳ Ｐゴシック" charset="-128"/>
              <a:cs typeface="Times New Roman"/>
            </a:endParaRPr>
          </a:p>
        </p:txBody>
      </p:sp>
      <p:sp>
        <p:nvSpPr>
          <p:cNvPr id="951" name="object 951">
            <a:extLst>
              <a:ext uri="{FF2B5EF4-FFF2-40B4-BE49-F238E27FC236}">
                <a16:creationId xmlns="" xmlns:a16="http://schemas.microsoft.com/office/drawing/2014/main" id="{37B14635-DA94-E94E-8623-2E7499CBDE2F}"/>
              </a:ext>
            </a:extLst>
          </p:cNvPr>
          <p:cNvSpPr txBox="1"/>
          <p:nvPr/>
        </p:nvSpPr>
        <p:spPr>
          <a:xfrm>
            <a:off x="4259263" y="2541588"/>
            <a:ext cx="271462" cy="179387"/>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12.0</a:t>
            </a:r>
            <a:endParaRPr sz="1100">
              <a:latin typeface="Calibri"/>
              <a:ea typeface="ＭＳ Ｐゴシック" charset="-128"/>
              <a:cs typeface="Calibri"/>
            </a:endParaRPr>
          </a:p>
        </p:txBody>
      </p:sp>
      <p:sp>
        <p:nvSpPr>
          <p:cNvPr id="958" name="object 958">
            <a:extLst>
              <a:ext uri="{FF2B5EF4-FFF2-40B4-BE49-F238E27FC236}">
                <a16:creationId xmlns="" xmlns:a16="http://schemas.microsoft.com/office/drawing/2014/main" id="{F740373C-69FC-E047-A019-1B8D7A224159}"/>
              </a:ext>
            </a:extLst>
          </p:cNvPr>
          <p:cNvSpPr txBox="1"/>
          <p:nvPr/>
        </p:nvSpPr>
        <p:spPr>
          <a:xfrm>
            <a:off x="193675" y="2541588"/>
            <a:ext cx="412750" cy="179387"/>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60,000</a:t>
            </a:r>
            <a:endParaRPr sz="1100" dirty="0">
              <a:latin typeface="Calibri"/>
              <a:ea typeface="ＭＳ Ｐゴシック" charset="-128"/>
              <a:cs typeface="Calibri"/>
            </a:endParaRPr>
          </a:p>
        </p:txBody>
      </p:sp>
      <p:sp>
        <p:nvSpPr>
          <p:cNvPr id="966" name="object 966">
            <a:extLst>
              <a:ext uri="{FF2B5EF4-FFF2-40B4-BE49-F238E27FC236}">
                <a16:creationId xmlns="" xmlns:a16="http://schemas.microsoft.com/office/drawing/2014/main" id="{401A50DB-D67D-C04D-A533-229208DB2982}"/>
              </a:ext>
            </a:extLst>
          </p:cNvPr>
          <p:cNvSpPr txBox="1"/>
          <p:nvPr/>
        </p:nvSpPr>
        <p:spPr>
          <a:xfrm>
            <a:off x="683568" y="1893052"/>
            <a:ext cx="3695564" cy="641074"/>
          </a:xfrm>
          <a:prstGeom prst="rect">
            <a:avLst/>
          </a:prstGeom>
        </p:spPr>
        <p:txBody>
          <a:bodyPr wrap="square" lIns="0" tIns="131954" rIns="0" bIns="0">
            <a:spAutoFit/>
          </a:bodyPr>
          <a:lstStyle/>
          <a:p>
            <a:pPr marL="11135">
              <a:defRPr/>
            </a:pPr>
            <a:r>
              <a:rPr sz="1100" b="1" dirty="0" err="1">
                <a:latin typeface="ＭＳ Ｐゴシック" panose="020B0600070205080204" pitchFamily="50" charset="-128"/>
                <a:ea typeface="ＭＳ Ｐゴシック" panose="020B0600070205080204" pitchFamily="50" charset="-128"/>
                <a:cs typeface="Arial" panose="020B0604020202020204" pitchFamily="34" charset="0"/>
              </a:rPr>
              <a:t>国内繊維産業の事業所数及び製造品出荷額</a:t>
            </a:r>
            <a:endParaRPr lang="en-US" sz="11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11135">
              <a:defRPr/>
            </a:pPr>
            <a:r>
              <a:rPr lang="en-US" altLang="ja-JP" sz="1100" dirty="0">
                <a:ea typeface="ＭＳ Ｐゴシック" charset="-128"/>
                <a:cs typeface="Arial" panose="020B0604020202020204" pitchFamily="34" charset="0"/>
              </a:rPr>
              <a:t>Number of domestic textile establishments and shipment value of manufactured products</a:t>
            </a:r>
            <a:r>
              <a:rPr lang="en-US" altLang="ja-JP" sz="1100" dirty="0">
                <a:latin typeface="Arial" charset="0"/>
                <a:ea typeface="ＭＳ Ｐゴシック" charset="-128"/>
              </a:rPr>
              <a:t>(× trillion yen)</a:t>
            </a:r>
            <a:endParaRPr sz="1000" dirty="0">
              <a:ea typeface="ＭＳ Ｐゴシック" charset="-128"/>
              <a:cs typeface="Arial" panose="020B0604020202020204" pitchFamily="34" charset="0"/>
            </a:endParaRPr>
          </a:p>
        </p:txBody>
      </p:sp>
      <p:sp>
        <p:nvSpPr>
          <p:cNvPr id="15304" name="object 968">
            <a:extLst>
              <a:ext uri="{FF2B5EF4-FFF2-40B4-BE49-F238E27FC236}">
                <a16:creationId xmlns="" xmlns:a16="http://schemas.microsoft.com/office/drawing/2014/main" id="{988805E1-229D-5B40-AD9B-34623F1067D7}"/>
              </a:ext>
            </a:extLst>
          </p:cNvPr>
          <p:cNvSpPr txBox="1">
            <a:spLocks noChangeArrowheads="1"/>
          </p:cNvSpPr>
          <p:nvPr/>
        </p:nvSpPr>
        <p:spPr bwMode="auto">
          <a:xfrm>
            <a:off x="5010348" y="6087764"/>
            <a:ext cx="3594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62"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00"/>
              </a:spcBef>
              <a:buClrTx/>
              <a:buSzTx/>
              <a:buFontTx/>
              <a:buNone/>
            </a:pPr>
            <a:r>
              <a:rPr lang="ja-JP" altLang="ja-JP" sz="800" dirty="0">
                <a:latin typeface="メイリオ" panose="020B0604030504040204" pitchFamily="34" charset="-128"/>
                <a:ea typeface="メイリオ" panose="020B0604030504040204" pitchFamily="34" charset="-128"/>
              </a:rPr>
              <a:t>出典：経済産業省「⼯業統計表」、総務省「センサス統計」、財務省</a:t>
            </a:r>
          </a:p>
          <a:p>
            <a:pPr>
              <a:spcBef>
                <a:spcPts val="25"/>
              </a:spcBef>
              <a:buClrTx/>
              <a:buSzTx/>
              <a:buFontTx/>
              <a:buNone/>
            </a:pPr>
            <a:r>
              <a:rPr lang="ja-JP" altLang="ja-JP" sz="800" dirty="0">
                <a:latin typeface="メイリオ" panose="020B0604030504040204" pitchFamily="34" charset="-128"/>
                <a:ea typeface="メイリオ" panose="020B0604030504040204" pitchFamily="34" charset="-128"/>
              </a:rPr>
              <a:t>⽇本繊維輸⼊組合「⽇本のアパレル  市場と輸⼊品概況」</a:t>
            </a:r>
          </a:p>
        </p:txBody>
      </p:sp>
      <p:grpSp>
        <p:nvGrpSpPr>
          <p:cNvPr id="9" name="グループ化 8"/>
          <p:cNvGrpSpPr/>
          <p:nvPr/>
        </p:nvGrpSpPr>
        <p:grpSpPr>
          <a:xfrm>
            <a:off x="5257800" y="4974679"/>
            <a:ext cx="3915346" cy="733971"/>
            <a:chOff x="5799930" y="4999285"/>
            <a:chExt cx="3915346" cy="733971"/>
          </a:xfrm>
        </p:grpSpPr>
        <p:sp>
          <p:nvSpPr>
            <p:cNvPr id="14926" name="object 590">
              <a:extLst>
                <a:ext uri="{FF2B5EF4-FFF2-40B4-BE49-F238E27FC236}">
                  <a16:creationId xmlns="" xmlns:a16="http://schemas.microsoft.com/office/drawing/2014/main" id="{F1E9171A-E1CC-4642-92A2-F402A2D60C11}"/>
                </a:ext>
              </a:extLst>
            </p:cNvPr>
            <p:cNvSpPr>
              <a:spLocks/>
            </p:cNvSpPr>
            <p:nvPr/>
          </p:nvSpPr>
          <p:spPr bwMode="auto">
            <a:xfrm>
              <a:off x="5799930" y="4999285"/>
              <a:ext cx="3452589" cy="733971"/>
            </a:xfrm>
            <a:custGeom>
              <a:avLst/>
              <a:gdLst>
                <a:gd name="T0" fmla="*/ 0 w 3807459"/>
                <a:gd name="T1" fmla="*/ 0 h 402589"/>
                <a:gd name="T2" fmla="*/ 0 w 3807459"/>
                <a:gd name="T3" fmla="*/ 366483 h 402589"/>
                <a:gd name="T4" fmla="*/ 3255528 w 3807459"/>
                <a:gd name="T5" fmla="*/ 366483 h 402589"/>
                <a:gd name="T6" fmla="*/ 3255528 w 3807459"/>
                <a:gd name="T7" fmla="*/ 0 h 402589"/>
                <a:gd name="T8" fmla="*/ 0 w 3807459"/>
                <a:gd name="T9" fmla="*/ 0 h 402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07459" h="402589">
                  <a:moveTo>
                    <a:pt x="0" y="0"/>
                  </a:moveTo>
                  <a:lnTo>
                    <a:pt x="0" y="402336"/>
                  </a:lnTo>
                  <a:lnTo>
                    <a:pt x="3806951" y="402336"/>
                  </a:lnTo>
                  <a:lnTo>
                    <a:pt x="380695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27" name="object 591">
              <a:extLst>
                <a:ext uri="{FF2B5EF4-FFF2-40B4-BE49-F238E27FC236}">
                  <a16:creationId xmlns="" xmlns:a16="http://schemas.microsoft.com/office/drawing/2014/main" id="{597A5782-8515-934D-A4D8-60E298310B65}"/>
                </a:ext>
              </a:extLst>
            </p:cNvPr>
            <p:cNvSpPr>
              <a:spLocks/>
            </p:cNvSpPr>
            <p:nvPr/>
          </p:nvSpPr>
          <p:spPr bwMode="auto">
            <a:xfrm>
              <a:off x="6258099" y="5195862"/>
              <a:ext cx="101600" cy="0"/>
            </a:xfrm>
            <a:custGeom>
              <a:avLst/>
              <a:gdLst>
                <a:gd name="T0" fmla="*/ 0 w 117475"/>
                <a:gd name="T1" fmla="*/ 101479 w 117475"/>
                <a:gd name="T2" fmla="*/ 0 60000 65536"/>
                <a:gd name="T3" fmla="*/ 0 60000 65536"/>
              </a:gdLst>
              <a:ahLst/>
              <a:cxnLst>
                <a:cxn ang="T2">
                  <a:pos x="T0" y="0"/>
                </a:cxn>
                <a:cxn ang="T3">
                  <a:pos x="T1" y="0"/>
                </a:cxn>
              </a:cxnLst>
              <a:rect l="0" t="0" r="r" b="b"/>
              <a:pathLst>
                <a:path w="117475">
                  <a:moveTo>
                    <a:pt x="0" y="0"/>
                  </a:moveTo>
                  <a:lnTo>
                    <a:pt x="117335" y="0"/>
                  </a:lnTo>
                </a:path>
              </a:pathLst>
            </a:custGeom>
            <a:noFill/>
            <a:ln w="26669">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4928" name="object 592">
              <a:extLst>
                <a:ext uri="{FF2B5EF4-FFF2-40B4-BE49-F238E27FC236}">
                  <a16:creationId xmlns="" xmlns:a16="http://schemas.microsoft.com/office/drawing/2014/main" id="{7F5414AE-582B-774C-A5B2-1541370D7FEA}"/>
                </a:ext>
              </a:extLst>
            </p:cNvPr>
            <p:cNvSpPr>
              <a:spLocks/>
            </p:cNvSpPr>
            <p:nvPr/>
          </p:nvSpPr>
          <p:spPr bwMode="auto">
            <a:xfrm>
              <a:off x="6110461" y="5195862"/>
              <a:ext cx="101600" cy="0"/>
            </a:xfrm>
            <a:custGeom>
              <a:avLst/>
              <a:gdLst>
                <a:gd name="T0" fmla="*/ 0 w 118745"/>
                <a:gd name="T1" fmla="*/ 101067 w 118745"/>
                <a:gd name="T2" fmla="*/ 0 60000 65536"/>
                <a:gd name="T3" fmla="*/ 0 60000 65536"/>
              </a:gdLst>
              <a:ahLst/>
              <a:cxnLst>
                <a:cxn ang="T2">
                  <a:pos x="T0" y="0"/>
                </a:cxn>
                <a:cxn ang="T3">
                  <a:pos x="T1" y="0"/>
                </a:cxn>
              </a:cxnLst>
              <a:rect l="0" t="0" r="r" b="b"/>
              <a:pathLst>
                <a:path w="118745">
                  <a:moveTo>
                    <a:pt x="0" y="0"/>
                  </a:moveTo>
                  <a:lnTo>
                    <a:pt x="118122" y="0"/>
                  </a:lnTo>
                </a:path>
              </a:pathLst>
            </a:custGeom>
            <a:noFill/>
            <a:ln w="26669">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4929" name="object 593">
              <a:extLst>
                <a:ext uri="{FF2B5EF4-FFF2-40B4-BE49-F238E27FC236}">
                  <a16:creationId xmlns="" xmlns:a16="http://schemas.microsoft.com/office/drawing/2014/main" id="{931A0F5E-3138-D946-A191-244F19C91364}"/>
                </a:ext>
              </a:extLst>
            </p:cNvPr>
            <p:cNvSpPr>
              <a:spLocks noChangeArrowheads="1"/>
            </p:cNvSpPr>
            <p:nvPr/>
          </p:nvSpPr>
          <p:spPr bwMode="auto">
            <a:xfrm>
              <a:off x="6204124" y="5162525"/>
              <a:ext cx="63500" cy="666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4930" name="object 594">
              <a:extLst>
                <a:ext uri="{FF2B5EF4-FFF2-40B4-BE49-F238E27FC236}">
                  <a16:creationId xmlns="" xmlns:a16="http://schemas.microsoft.com/office/drawing/2014/main" id="{EB86FFCF-7164-DA49-AD6F-F500CEE18453}"/>
                </a:ext>
              </a:extLst>
            </p:cNvPr>
            <p:cNvSpPr>
              <a:spLocks/>
            </p:cNvSpPr>
            <p:nvPr/>
          </p:nvSpPr>
          <p:spPr bwMode="auto">
            <a:xfrm>
              <a:off x="6110461" y="5555903"/>
              <a:ext cx="249238" cy="0"/>
            </a:xfrm>
            <a:custGeom>
              <a:avLst/>
              <a:gdLst>
                <a:gd name="T0" fmla="*/ 0 w 290829"/>
                <a:gd name="T1" fmla="*/ 248804 w 290829"/>
                <a:gd name="T2" fmla="*/ 0 60000 65536"/>
                <a:gd name="T3" fmla="*/ 0 60000 65536"/>
              </a:gdLst>
              <a:ahLst/>
              <a:cxnLst>
                <a:cxn ang="T2">
                  <a:pos x="T0" y="0"/>
                </a:cxn>
                <a:cxn ang="T3">
                  <a:pos x="T1" y="0"/>
                </a:cxn>
              </a:cxnLst>
              <a:rect l="0" t="0" r="r" b="b"/>
              <a:pathLst>
                <a:path w="290829">
                  <a:moveTo>
                    <a:pt x="0" y="0"/>
                  </a:moveTo>
                  <a:lnTo>
                    <a:pt x="290322" y="0"/>
                  </a:lnTo>
                </a:path>
              </a:pathLst>
            </a:custGeom>
            <a:noFill/>
            <a:ln w="26669">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4932" name="object 596">
              <a:extLst>
                <a:ext uri="{FF2B5EF4-FFF2-40B4-BE49-F238E27FC236}">
                  <a16:creationId xmlns="" xmlns:a16="http://schemas.microsoft.com/office/drawing/2014/main" id="{BB407285-9597-4E42-B63D-3F8D97893476}"/>
                </a:ext>
              </a:extLst>
            </p:cNvPr>
            <p:cNvSpPr>
              <a:spLocks noChangeArrowheads="1"/>
            </p:cNvSpPr>
            <p:nvPr/>
          </p:nvSpPr>
          <p:spPr bwMode="auto">
            <a:xfrm>
              <a:off x="6204124" y="5522565"/>
              <a:ext cx="63500" cy="666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970" name="正方形/長方形 969">
              <a:extLst>
                <a:ext uri="{FF2B5EF4-FFF2-40B4-BE49-F238E27FC236}">
                  <a16:creationId xmlns="" xmlns:a16="http://schemas.microsoft.com/office/drawing/2014/main" id="{9490F6EB-D39F-934F-8C9F-2B4A1F01796D}"/>
                </a:ext>
              </a:extLst>
            </p:cNvPr>
            <p:cNvSpPr/>
            <p:nvPr/>
          </p:nvSpPr>
          <p:spPr>
            <a:xfrm>
              <a:off x="6431756" y="5383213"/>
              <a:ext cx="2730500" cy="285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defRPr/>
              </a:pPr>
              <a:r>
                <a:rPr lang="ja-JP" altLang="ja-JP" sz="900" dirty="0">
                  <a:solidFill>
                    <a:schemeClr val="tx1"/>
                  </a:solidFill>
                  <a:latin typeface="Arial" panose="020B0604020202020204" pitchFamily="34" charset="0"/>
                  <a:ea typeface="メイリオ" panose="020B0604030504040204" pitchFamily="50" charset="-128"/>
                  <a:cs typeface="Arial" panose="020B0604020202020204" pitchFamily="34" charset="0"/>
                </a:rPr>
                <a:t>輸⼊浸透率（⾦額ベース）</a:t>
              </a:r>
              <a:endParaRPr lang="en-US" altLang="ja-JP" sz="900" dirty="0">
                <a:solidFill>
                  <a:schemeClr val="tx1"/>
                </a:solidFill>
                <a:latin typeface="Arial" panose="020B0604020202020204" pitchFamily="34" charset="0"/>
                <a:ea typeface="メイリオ" panose="020B0604030504040204" pitchFamily="50" charset="-128"/>
                <a:cs typeface="Arial" panose="020B0604020202020204" pitchFamily="34" charset="0"/>
              </a:endParaRPr>
            </a:p>
            <a:p>
              <a:pPr>
                <a:defRPr/>
              </a:pPr>
              <a:r>
                <a:rPr lang="en-US" altLang="ja-JP" sz="900" dirty="0">
                  <a:solidFill>
                    <a:schemeClr val="tx1"/>
                  </a:solidFill>
                  <a:latin typeface="Arial" panose="020B0604020202020204" pitchFamily="34" charset="0"/>
                  <a:ea typeface="メイリオ" panose="020B0604030504040204" pitchFamily="50" charset="-128"/>
                  <a:cs typeface="Arial" panose="020B0604020202020204" pitchFamily="34" charset="0"/>
                </a:rPr>
                <a:t>Import penetration rate (based on amount)</a:t>
              </a:r>
              <a:endParaRPr lang="ja-JP" altLang="en-US" sz="900"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
          <p:nvSpPr>
            <p:cNvPr id="971" name="正方形/長方形 970">
              <a:extLst>
                <a:ext uri="{FF2B5EF4-FFF2-40B4-BE49-F238E27FC236}">
                  <a16:creationId xmlns="" xmlns:a16="http://schemas.microsoft.com/office/drawing/2014/main" id="{D628867D-D4FE-0F42-BDA5-340A5A2AD308}"/>
                </a:ext>
              </a:extLst>
            </p:cNvPr>
            <p:cNvSpPr/>
            <p:nvPr/>
          </p:nvSpPr>
          <p:spPr>
            <a:xfrm>
              <a:off x="6444208" y="5013176"/>
              <a:ext cx="3271068" cy="366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defRPr/>
              </a:pPr>
              <a:r>
                <a:rPr lang="ja-JP" altLang="ja-JP" sz="900" dirty="0">
                  <a:solidFill>
                    <a:schemeClr val="tx1"/>
                  </a:solidFill>
                  <a:latin typeface="Arial" panose="020B0604020202020204" pitchFamily="34" charset="0"/>
                  <a:ea typeface="メイリオ" panose="020B0604030504040204" pitchFamily="34" charset="-128"/>
                  <a:cs typeface="Arial" panose="020B0604020202020204" pitchFamily="34" charset="0"/>
                </a:rPr>
                <a:t>輸⼊浸透率（数量（点数）ベース）</a:t>
              </a:r>
              <a:endParaRPr lang="en-US" altLang="ja-JP" sz="900" dirty="0">
                <a:solidFill>
                  <a:schemeClr val="tx1"/>
                </a:solidFill>
                <a:latin typeface="Arial" panose="020B0604020202020204" pitchFamily="34" charset="0"/>
                <a:cs typeface="Arial" panose="020B0604020202020204" pitchFamily="34" charset="0"/>
              </a:endParaRPr>
            </a:p>
            <a:p>
              <a:pPr>
                <a:defRPr/>
              </a:pPr>
              <a:r>
                <a:rPr lang="en-US" altLang="ja-JP" sz="900" dirty="0">
                  <a:solidFill>
                    <a:schemeClr val="tx1"/>
                  </a:solidFill>
                  <a:latin typeface="Arial" panose="020B0604020202020204" pitchFamily="34" charset="0"/>
                  <a:cs typeface="Arial" panose="020B0604020202020204" pitchFamily="34" charset="0"/>
                </a:rPr>
                <a:t>Import penetration rate (based on quantity (items))</a:t>
              </a:r>
              <a:endParaRPr lang="ja-JP" altLang="en-US" sz="900" dirty="0">
                <a:solidFill>
                  <a:schemeClr val="tx1"/>
                </a:solidFill>
                <a:latin typeface="Arial" panose="020B0604020202020204" pitchFamily="34" charset="0"/>
                <a:cs typeface="Arial" panose="020B0604020202020204" pitchFamily="34" charset="0"/>
              </a:endParaRPr>
            </a:p>
          </p:txBody>
        </p:sp>
      </p:grpSp>
      <p:sp>
        <p:nvSpPr>
          <p:cNvPr id="972" name="正方形/長方形 971">
            <a:extLst>
              <a:ext uri="{FF2B5EF4-FFF2-40B4-BE49-F238E27FC236}">
                <a16:creationId xmlns="" xmlns:a16="http://schemas.microsoft.com/office/drawing/2014/main" id="{0886C63F-2038-3544-90BB-940FA8EC89E3}"/>
              </a:ext>
            </a:extLst>
          </p:cNvPr>
          <p:cNvSpPr/>
          <p:nvPr/>
        </p:nvSpPr>
        <p:spPr>
          <a:xfrm>
            <a:off x="4932040" y="6397475"/>
            <a:ext cx="3938587" cy="343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defRPr/>
            </a:pPr>
            <a:r>
              <a:rPr lang="en-US" altLang="ja-JP" sz="800" dirty="0">
                <a:solidFill>
                  <a:schemeClr val="tx1"/>
                </a:solidFill>
              </a:rPr>
              <a:t>Source: </a:t>
            </a:r>
            <a:r>
              <a:rPr lang="en-US" altLang="ja-JP" sz="800" i="1" dirty="0">
                <a:solidFill>
                  <a:schemeClr val="tx1"/>
                </a:solidFill>
              </a:rPr>
              <a:t>Census of Manufactures</a:t>
            </a:r>
            <a:r>
              <a:rPr lang="en-US" altLang="ja-JP" sz="800" dirty="0">
                <a:solidFill>
                  <a:schemeClr val="tx1"/>
                </a:solidFill>
              </a:rPr>
              <a:t> of the Ministry of Economy, Trade and Industry, </a:t>
            </a:r>
            <a:r>
              <a:rPr lang="en-US" altLang="ja-JP" sz="800" i="1" dirty="0">
                <a:solidFill>
                  <a:schemeClr val="tx1"/>
                </a:solidFill>
              </a:rPr>
              <a:t>Census Statistics</a:t>
            </a:r>
            <a:r>
              <a:rPr lang="en-US" altLang="ja-JP" sz="800" dirty="0">
                <a:solidFill>
                  <a:schemeClr val="tx1"/>
                </a:solidFill>
              </a:rPr>
              <a:t> of the Ministry of Internal Affairs and Communications, Ministry of Finance</a:t>
            </a:r>
            <a:endParaRPr lang="ja-JP" altLang="ja-JP" sz="800" dirty="0">
              <a:solidFill>
                <a:schemeClr val="tx1"/>
              </a:solidFill>
            </a:endParaRPr>
          </a:p>
          <a:p>
            <a:pPr>
              <a:defRPr/>
            </a:pPr>
            <a:r>
              <a:rPr lang="en-US" altLang="ja-JP" sz="800" i="1" dirty="0">
                <a:solidFill>
                  <a:schemeClr val="tx1"/>
                </a:solidFill>
              </a:rPr>
              <a:t>Japan’s Apparel Market and Overview of Imports</a:t>
            </a:r>
            <a:r>
              <a:rPr lang="en-US" altLang="ja-JP" sz="800" dirty="0">
                <a:solidFill>
                  <a:schemeClr val="tx1"/>
                </a:solidFill>
              </a:rPr>
              <a:t> of the Japan Textiles Importer’s Association</a:t>
            </a:r>
            <a:endParaRPr lang="ja-JP" altLang="en-US" sz="800" dirty="0">
              <a:solidFill>
                <a:schemeClr val="tx1"/>
              </a:solidFill>
            </a:endParaRPr>
          </a:p>
        </p:txBody>
      </p:sp>
      <p:grpSp>
        <p:nvGrpSpPr>
          <p:cNvPr id="5" name="グループ化 4"/>
          <p:cNvGrpSpPr/>
          <p:nvPr/>
        </p:nvGrpSpPr>
        <p:grpSpPr>
          <a:xfrm>
            <a:off x="193675" y="2636912"/>
            <a:ext cx="4450333" cy="4024957"/>
            <a:chOff x="193675" y="2428379"/>
            <a:chExt cx="4450333" cy="4024957"/>
          </a:xfrm>
        </p:grpSpPr>
        <p:sp>
          <p:nvSpPr>
            <p:cNvPr id="14934" name="object 598">
              <a:extLst>
                <a:ext uri="{FF2B5EF4-FFF2-40B4-BE49-F238E27FC236}">
                  <a16:creationId xmlns="" xmlns:a16="http://schemas.microsoft.com/office/drawing/2014/main" id="{D2A00970-21EE-874B-AF05-1BB5C5E1DFDA}"/>
                </a:ext>
              </a:extLst>
            </p:cNvPr>
            <p:cNvSpPr>
              <a:spLocks/>
            </p:cNvSpPr>
            <p:nvPr/>
          </p:nvSpPr>
          <p:spPr bwMode="auto">
            <a:xfrm>
              <a:off x="758825" y="5291138"/>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35" name="object 599">
              <a:extLst>
                <a:ext uri="{FF2B5EF4-FFF2-40B4-BE49-F238E27FC236}">
                  <a16:creationId xmlns="" xmlns:a16="http://schemas.microsoft.com/office/drawing/2014/main" id="{CD3B271E-2DF2-6548-B184-A3B534FEE736}"/>
                </a:ext>
              </a:extLst>
            </p:cNvPr>
            <p:cNvSpPr>
              <a:spLocks/>
            </p:cNvSpPr>
            <p:nvPr/>
          </p:nvSpPr>
          <p:spPr bwMode="auto">
            <a:xfrm>
              <a:off x="817563" y="529113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39" name="object 603">
              <a:extLst>
                <a:ext uri="{FF2B5EF4-FFF2-40B4-BE49-F238E27FC236}">
                  <a16:creationId xmlns="" xmlns:a16="http://schemas.microsoft.com/office/drawing/2014/main" id="{A93E00C7-64FC-5C49-92B0-255A319CA5E9}"/>
                </a:ext>
              </a:extLst>
            </p:cNvPr>
            <p:cNvSpPr>
              <a:spLocks/>
            </p:cNvSpPr>
            <p:nvPr/>
          </p:nvSpPr>
          <p:spPr bwMode="auto">
            <a:xfrm>
              <a:off x="758825" y="47640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0" name="object 604">
              <a:extLst>
                <a:ext uri="{FF2B5EF4-FFF2-40B4-BE49-F238E27FC236}">
                  <a16:creationId xmlns="" xmlns:a16="http://schemas.microsoft.com/office/drawing/2014/main" id="{1BD6D4FD-D6E7-FE4F-B7BE-17811A6CE686}"/>
                </a:ext>
              </a:extLst>
            </p:cNvPr>
            <p:cNvSpPr>
              <a:spLocks/>
            </p:cNvSpPr>
            <p:nvPr/>
          </p:nvSpPr>
          <p:spPr bwMode="auto">
            <a:xfrm>
              <a:off x="817563"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1" name="object 605">
              <a:extLst>
                <a:ext uri="{FF2B5EF4-FFF2-40B4-BE49-F238E27FC236}">
                  <a16:creationId xmlns="" xmlns:a16="http://schemas.microsoft.com/office/drawing/2014/main" id="{460155EA-142A-C643-83DC-5D3D07DD6BC0}"/>
                </a:ext>
              </a:extLst>
            </p:cNvPr>
            <p:cNvSpPr>
              <a:spLocks/>
            </p:cNvSpPr>
            <p:nvPr/>
          </p:nvSpPr>
          <p:spPr bwMode="auto">
            <a:xfrm>
              <a:off x="876300"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2" name="object 606">
              <a:extLst>
                <a:ext uri="{FF2B5EF4-FFF2-40B4-BE49-F238E27FC236}">
                  <a16:creationId xmlns="" xmlns:a16="http://schemas.microsoft.com/office/drawing/2014/main" id="{8E3A9320-F309-F644-AC67-466D361DFE7E}"/>
                </a:ext>
              </a:extLst>
            </p:cNvPr>
            <p:cNvSpPr>
              <a:spLocks/>
            </p:cNvSpPr>
            <p:nvPr/>
          </p:nvSpPr>
          <p:spPr bwMode="auto">
            <a:xfrm>
              <a:off x="936625" y="47640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3" name="object 607">
              <a:extLst>
                <a:ext uri="{FF2B5EF4-FFF2-40B4-BE49-F238E27FC236}">
                  <a16:creationId xmlns="" xmlns:a16="http://schemas.microsoft.com/office/drawing/2014/main" id="{44D308EE-5301-F347-9A44-A5CF4D842380}"/>
                </a:ext>
              </a:extLst>
            </p:cNvPr>
            <p:cNvSpPr>
              <a:spLocks/>
            </p:cNvSpPr>
            <p:nvPr/>
          </p:nvSpPr>
          <p:spPr bwMode="auto">
            <a:xfrm>
              <a:off x="995363"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4" name="object 608">
              <a:extLst>
                <a:ext uri="{FF2B5EF4-FFF2-40B4-BE49-F238E27FC236}">
                  <a16:creationId xmlns="" xmlns:a16="http://schemas.microsoft.com/office/drawing/2014/main" id="{25CAEFA5-6F22-3743-9B92-9D89ADEEA1E0}"/>
                </a:ext>
              </a:extLst>
            </p:cNvPr>
            <p:cNvSpPr>
              <a:spLocks/>
            </p:cNvSpPr>
            <p:nvPr/>
          </p:nvSpPr>
          <p:spPr bwMode="auto">
            <a:xfrm>
              <a:off x="1054100"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5" name="object 609">
              <a:extLst>
                <a:ext uri="{FF2B5EF4-FFF2-40B4-BE49-F238E27FC236}">
                  <a16:creationId xmlns="" xmlns:a16="http://schemas.microsoft.com/office/drawing/2014/main" id="{D386DBBF-5113-8444-B441-430E755C69AF}"/>
                </a:ext>
              </a:extLst>
            </p:cNvPr>
            <p:cNvSpPr>
              <a:spLocks/>
            </p:cNvSpPr>
            <p:nvPr/>
          </p:nvSpPr>
          <p:spPr bwMode="auto">
            <a:xfrm>
              <a:off x="1114425" y="47640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6" name="object 610">
              <a:extLst>
                <a:ext uri="{FF2B5EF4-FFF2-40B4-BE49-F238E27FC236}">
                  <a16:creationId xmlns="" xmlns:a16="http://schemas.microsoft.com/office/drawing/2014/main" id="{F7F7E472-7D78-9642-84E3-A5FD7D609223}"/>
                </a:ext>
              </a:extLst>
            </p:cNvPr>
            <p:cNvSpPr>
              <a:spLocks/>
            </p:cNvSpPr>
            <p:nvPr/>
          </p:nvSpPr>
          <p:spPr bwMode="auto">
            <a:xfrm>
              <a:off x="1173163"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7" name="object 611">
              <a:extLst>
                <a:ext uri="{FF2B5EF4-FFF2-40B4-BE49-F238E27FC236}">
                  <a16:creationId xmlns="" xmlns:a16="http://schemas.microsoft.com/office/drawing/2014/main" id="{E47CEC5A-F0EE-3F44-9344-A41D25CAB6DE}"/>
                </a:ext>
              </a:extLst>
            </p:cNvPr>
            <p:cNvSpPr>
              <a:spLocks/>
            </p:cNvSpPr>
            <p:nvPr/>
          </p:nvSpPr>
          <p:spPr bwMode="auto">
            <a:xfrm>
              <a:off x="1233488" y="4764088"/>
              <a:ext cx="33337"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8" name="object 612">
              <a:extLst>
                <a:ext uri="{FF2B5EF4-FFF2-40B4-BE49-F238E27FC236}">
                  <a16:creationId xmlns="" xmlns:a16="http://schemas.microsoft.com/office/drawing/2014/main" id="{C9B6EC70-20CF-8645-85E5-CAE4A26C0BC0}"/>
                </a:ext>
              </a:extLst>
            </p:cNvPr>
            <p:cNvSpPr>
              <a:spLocks/>
            </p:cNvSpPr>
            <p:nvPr/>
          </p:nvSpPr>
          <p:spPr bwMode="auto">
            <a:xfrm>
              <a:off x="1292225" y="47640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49" name="object 613">
              <a:extLst>
                <a:ext uri="{FF2B5EF4-FFF2-40B4-BE49-F238E27FC236}">
                  <a16:creationId xmlns="" xmlns:a16="http://schemas.microsoft.com/office/drawing/2014/main" id="{7EE9A349-91C0-654B-85E7-30D597EE4F18}"/>
                </a:ext>
              </a:extLst>
            </p:cNvPr>
            <p:cNvSpPr>
              <a:spLocks/>
            </p:cNvSpPr>
            <p:nvPr/>
          </p:nvSpPr>
          <p:spPr bwMode="auto">
            <a:xfrm>
              <a:off x="1350963"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0" name="object 614">
              <a:extLst>
                <a:ext uri="{FF2B5EF4-FFF2-40B4-BE49-F238E27FC236}">
                  <a16:creationId xmlns="" xmlns:a16="http://schemas.microsoft.com/office/drawing/2014/main" id="{0E943A00-A568-9C47-B481-F641FC1E9312}"/>
                </a:ext>
              </a:extLst>
            </p:cNvPr>
            <p:cNvSpPr>
              <a:spLocks/>
            </p:cNvSpPr>
            <p:nvPr/>
          </p:nvSpPr>
          <p:spPr bwMode="auto">
            <a:xfrm>
              <a:off x="1411288" y="4764088"/>
              <a:ext cx="33337"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1" name="object 615">
              <a:extLst>
                <a:ext uri="{FF2B5EF4-FFF2-40B4-BE49-F238E27FC236}">
                  <a16:creationId xmlns="" xmlns:a16="http://schemas.microsoft.com/office/drawing/2014/main" id="{BD98B298-3E27-A845-A0DA-D821D424A8C4}"/>
                </a:ext>
              </a:extLst>
            </p:cNvPr>
            <p:cNvSpPr>
              <a:spLocks/>
            </p:cNvSpPr>
            <p:nvPr/>
          </p:nvSpPr>
          <p:spPr bwMode="auto">
            <a:xfrm>
              <a:off x="1470025" y="47640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2" name="object 616">
              <a:extLst>
                <a:ext uri="{FF2B5EF4-FFF2-40B4-BE49-F238E27FC236}">
                  <a16:creationId xmlns="" xmlns:a16="http://schemas.microsoft.com/office/drawing/2014/main" id="{C652BB96-48F3-C54D-BC78-6790E34808AC}"/>
                </a:ext>
              </a:extLst>
            </p:cNvPr>
            <p:cNvSpPr>
              <a:spLocks/>
            </p:cNvSpPr>
            <p:nvPr/>
          </p:nvSpPr>
          <p:spPr bwMode="auto">
            <a:xfrm>
              <a:off x="1528763"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3" name="object 617">
              <a:extLst>
                <a:ext uri="{FF2B5EF4-FFF2-40B4-BE49-F238E27FC236}">
                  <a16:creationId xmlns="" xmlns:a16="http://schemas.microsoft.com/office/drawing/2014/main" id="{0E7A560E-6866-BD4B-A788-9CF357FB1108}"/>
                </a:ext>
              </a:extLst>
            </p:cNvPr>
            <p:cNvSpPr>
              <a:spLocks/>
            </p:cNvSpPr>
            <p:nvPr/>
          </p:nvSpPr>
          <p:spPr bwMode="auto">
            <a:xfrm>
              <a:off x="1589088" y="4764088"/>
              <a:ext cx="33337"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4" name="object 618">
              <a:extLst>
                <a:ext uri="{FF2B5EF4-FFF2-40B4-BE49-F238E27FC236}">
                  <a16:creationId xmlns="" xmlns:a16="http://schemas.microsoft.com/office/drawing/2014/main" id="{4D047F45-91DC-0B47-BB08-DA7CE3833CDA}"/>
                </a:ext>
              </a:extLst>
            </p:cNvPr>
            <p:cNvSpPr>
              <a:spLocks/>
            </p:cNvSpPr>
            <p:nvPr/>
          </p:nvSpPr>
          <p:spPr bwMode="auto">
            <a:xfrm>
              <a:off x="1647825"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5" name="object 619">
              <a:extLst>
                <a:ext uri="{FF2B5EF4-FFF2-40B4-BE49-F238E27FC236}">
                  <a16:creationId xmlns="" xmlns:a16="http://schemas.microsoft.com/office/drawing/2014/main" id="{800BA7C4-7B77-1A44-A8D3-610FB9CA34CE}"/>
                </a:ext>
              </a:extLst>
            </p:cNvPr>
            <p:cNvSpPr>
              <a:spLocks/>
            </p:cNvSpPr>
            <p:nvPr/>
          </p:nvSpPr>
          <p:spPr bwMode="auto">
            <a:xfrm>
              <a:off x="1706563"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6" name="object 620">
              <a:extLst>
                <a:ext uri="{FF2B5EF4-FFF2-40B4-BE49-F238E27FC236}">
                  <a16:creationId xmlns="" xmlns:a16="http://schemas.microsoft.com/office/drawing/2014/main" id="{89495080-CBE6-5747-8159-8686D253018C}"/>
                </a:ext>
              </a:extLst>
            </p:cNvPr>
            <p:cNvSpPr>
              <a:spLocks/>
            </p:cNvSpPr>
            <p:nvPr/>
          </p:nvSpPr>
          <p:spPr bwMode="auto">
            <a:xfrm>
              <a:off x="1766888" y="4764088"/>
              <a:ext cx="33337"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7" name="object 621">
              <a:extLst>
                <a:ext uri="{FF2B5EF4-FFF2-40B4-BE49-F238E27FC236}">
                  <a16:creationId xmlns="" xmlns:a16="http://schemas.microsoft.com/office/drawing/2014/main" id="{DF4D2BE1-0BF4-E745-9452-6889D4DD0FD0}"/>
                </a:ext>
              </a:extLst>
            </p:cNvPr>
            <p:cNvSpPr>
              <a:spLocks/>
            </p:cNvSpPr>
            <p:nvPr/>
          </p:nvSpPr>
          <p:spPr bwMode="auto">
            <a:xfrm>
              <a:off x="1825625"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8" name="object 622">
              <a:extLst>
                <a:ext uri="{FF2B5EF4-FFF2-40B4-BE49-F238E27FC236}">
                  <a16:creationId xmlns="" xmlns:a16="http://schemas.microsoft.com/office/drawing/2014/main" id="{AACDDE57-43AF-294D-A559-2ABFA514D843}"/>
                </a:ext>
              </a:extLst>
            </p:cNvPr>
            <p:cNvSpPr>
              <a:spLocks/>
            </p:cNvSpPr>
            <p:nvPr/>
          </p:nvSpPr>
          <p:spPr bwMode="auto">
            <a:xfrm>
              <a:off x="1884363"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59" name="object 623">
              <a:extLst>
                <a:ext uri="{FF2B5EF4-FFF2-40B4-BE49-F238E27FC236}">
                  <a16:creationId xmlns="" xmlns:a16="http://schemas.microsoft.com/office/drawing/2014/main" id="{04FDA2CE-55DB-F042-AC53-BE3A14CF48A3}"/>
                </a:ext>
              </a:extLst>
            </p:cNvPr>
            <p:cNvSpPr>
              <a:spLocks/>
            </p:cNvSpPr>
            <p:nvPr/>
          </p:nvSpPr>
          <p:spPr bwMode="auto">
            <a:xfrm>
              <a:off x="1944688" y="4764088"/>
              <a:ext cx="33337"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0" name="object 624">
              <a:extLst>
                <a:ext uri="{FF2B5EF4-FFF2-40B4-BE49-F238E27FC236}">
                  <a16:creationId xmlns="" xmlns:a16="http://schemas.microsoft.com/office/drawing/2014/main" id="{B11AE290-5CC6-C34C-8396-A740F11474EA}"/>
                </a:ext>
              </a:extLst>
            </p:cNvPr>
            <p:cNvSpPr>
              <a:spLocks/>
            </p:cNvSpPr>
            <p:nvPr/>
          </p:nvSpPr>
          <p:spPr bwMode="auto">
            <a:xfrm>
              <a:off x="2003425"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1" name="object 625">
              <a:extLst>
                <a:ext uri="{FF2B5EF4-FFF2-40B4-BE49-F238E27FC236}">
                  <a16:creationId xmlns="" xmlns:a16="http://schemas.microsoft.com/office/drawing/2014/main" id="{B0E9C2DE-A50F-9C4F-AFA4-A5B68DB133B6}"/>
                </a:ext>
              </a:extLst>
            </p:cNvPr>
            <p:cNvSpPr>
              <a:spLocks/>
            </p:cNvSpPr>
            <p:nvPr/>
          </p:nvSpPr>
          <p:spPr bwMode="auto">
            <a:xfrm>
              <a:off x="2062163"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2" name="object 626">
              <a:extLst>
                <a:ext uri="{FF2B5EF4-FFF2-40B4-BE49-F238E27FC236}">
                  <a16:creationId xmlns="" xmlns:a16="http://schemas.microsoft.com/office/drawing/2014/main" id="{92C32D2D-6D31-0540-9F1B-1550FB175DD7}"/>
                </a:ext>
              </a:extLst>
            </p:cNvPr>
            <p:cNvSpPr>
              <a:spLocks/>
            </p:cNvSpPr>
            <p:nvPr/>
          </p:nvSpPr>
          <p:spPr bwMode="auto">
            <a:xfrm>
              <a:off x="2122488" y="4764088"/>
              <a:ext cx="33337"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3" name="object 627">
              <a:extLst>
                <a:ext uri="{FF2B5EF4-FFF2-40B4-BE49-F238E27FC236}">
                  <a16:creationId xmlns="" xmlns:a16="http://schemas.microsoft.com/office/drawing/2014/main" id="{AC093BE9-51DB-7847-9460-298264C64E33}"/>
                </a:ext>
              </a:extLst>
            </p:cNvPr>
            <p:cNvSpPr>
              <a:spLocks/>
            </p:cNvSpPr>
            <p:nvPr/>
          </p:nvSpPr>
          <p:spPr bwMode="auto">
            <a:xfrm>
              <a:off x="2181225"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4" name="object 628">
              <a:extLst>
                <a:ext uri="{FF2B5EF4-FFF2-40B4-BE49-F238E27FC236}">
                  <a16:creationId xmlns="" xmlns:a16="http://schemas.microsoft.com/office/drawing/2014/main" id="{C3FD600F-762D-F747-8A63-ECC8D909CD74}"/>
                </a:ext>
              </a:extLst>
            </p:cNvPr>
            <p:cNvSpPr>
              <a:spLocks/>
            </p:cNvSpPr>
            <p:nvPr/>
          </p:nvSpPr>
          <p:spPr bwMode="auto">
            <a:xfrm>
              <a:off x="2239963"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5" name="object 629">
              <a:extLst>
                <a:ext uri="{FF2B5EF4-FFF2-40B4-BE49-F238E27FC236}">
                  <a16:creationId xmlns="" xmlns:a16="http://schemas.microsoft.com/office/drawing/2014/main" id="{2B32357F-F5A9-8D4E-89E2-AAC2E38735A4}"/>
                </a:ext>
              </a:extLst>
            </p:cNvPr>
            <p:cNvSpPr>
              <a:spLocks/>
            </p:cNvSpPr>
            <p:nvPr/>
          </p:nvSpPr>
          <p:spPr bwMode="auto">
            <a:xfrm>
              <a:off x="2300288" y="4764088"/>
              <a:ext cx="33337"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6" name="object 630">
              <a:extLst>
                <a:ext uri="{FF2B5EF4-FFF2-40B4-BE49-F238E27FC236}">
                  <a16:creationId xmlns="" xmlns:a16="http://schemas.microsoft.com/office/drawing/2014/main" id="{7CD413B4-923E-A64A-BD55-4A52F683BFCB}"/>
                </a:ext>
              </a:extLst>
            </p:cNvPr>
            <p:cNvSpPr>
              <a:spLocks/>
            </p:cNvSpPr>
            <p:nvPr/>
          </p:nvSpPr>
          <p:spPr bwMode="auto">
            <a:xfrm>
              <a:off x="2359025"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7" name="object 631">
              <a:extLst>
                <a:ext uri="{FF2B5EF4-FFF2-40B4-BE49-F238E27FC236}">
                  <a16:creationId xmlns="" xmlns:a16="http://schemas.microsoft.com/office/drawing/2014/main" id="{F380E3A6-545F-8841-A780-D8E4F678D943}"/>
                </a:ext>
              </a:extLst>
            </p:cNvPr>
            <p:cNvSpPr>
              <a:spLocks/>
            </p:cNvSpPr>
            <p:nvPr/>
          </p:nvSpPr>
          <p:spPr bwMode="auto">
            <a:xfrm>
              <a:off x="2419350" y="47640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8" name="object 632">
              <a:extLst>
                <a:ext uri="{FF2B5EF4-FFF2-40B4-BE49-F238E27FC236}">
                  <a16:creationId xmlns="" xmlns:a16="http://schemas.microsoft.com/office/drawing/2014/main" id="{9AC6464F-BFDC-5A48-9867-5BB8CCC4EA2A}"/>
                </a:ext>
              </a:extLst>
            </p:cNvPr>
            <p:cNvSpPr>
              <a:spLocks/>
            </p:cNvSpPr>
            <p:nvPr/>
          </p:nvSpPr>
          <p:spPr bwMode="auto">
            <a:xfrm>
              <a:off x="2478088" y="4764088"/>
              <a:ext cx="19050" cy="7937"/>
            </a:xfrm>
            <a:custGeom>
              <a:avLst/>
              <a:gdLst>
                <a:gd name="T0" fmla="*/ 0 w 22225"/>
                <a:gd name="T1" fmla="*/ 7739 h 10160"/>
                <a:gd name="T2" fmla="*/ 18941 w 22225"/>
                <a:gd name="T3" fmla="*/ 7739 h 10160"/>
                <a:gd name="T4" fmla="*/ 18941 w 22225"/>
                <a:gd name="T5" fmla="*/ 0 h 10160"/>
                <a:gd name="T6" fmla="*/ 0 w 22225"/>
                <a:gd name="T7" fmla="*/ 0 h 10160"/>
                <a:gd name="T8" fmla="*/ 0 w 2222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225" h="10160">
                  <a:moveTo>
                    <a:pt x="0" y="9906"/>
                  </a:moveTo>
                  <a:lnTo>
                    <a:pt x="22098" y="9906"/>
                  </a:lnTo>
                  <a:lnTo>
                    <a:pt x="22098"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69" name="object 633">
              <a:extLst>
                <a:ext uri="{FF2B5EF4-FFF2-40B4-BE49-F238E27FC236}">
                  <a16:creationId xmlns="" xmlns:a16="http://schemas.microsoft.com/office/drawing/2014/main" id="{B898708B-DC13-D243-B047-D7D879D6948D}"/>
                </a:ext>
              </a:extLst>
            </p:cNvPr>
            <p:cNvSpPr>
              <a:spLocks/>
            </p:cNvSpPr>
            <p:nvPr/>
          </p:nvSpPr>
          <p:spPr bwMode="auto">
            <a:xfrm>
              <a:off x="2543175" y="4764088"/>
              <a:ext cx="28575" cy="7937"/>
            </a:xfrm>
            <a:custGeom>
              <a:avLst/>
              <a:gdLst>
                <a:gd name="T0" fmla="*/ 0 w 32385"/>
                <a:gd name="T1" fmla="*/ 7739 h 10160"/>
                <a:gd name="T2" fmla="*/ 28239 w 32385"/>
                <a:gd name="T3" fmla="*/ 7739 h 10160"/>
                <a:gd name="T4" fmla="*/ 28239 w 32385"/>
                <a:gd name="T5" fmla="*/ 0 h 10160"/>
                <a:gd name="T6" fmla="*/ 0 w 32385"/>
                <a:gd name="T7" fmla="*/ 0 h 10160"/>
                <a:gd name="T8" fmla="*/ 0 w 3238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85" h="10160">
                  <a:moveTo>
                    <a:pt x="0" y="9906"/>
                  </a:moveTo>
                  <a:lnTo>
                    <a:pt x="32004" y="9906"/>
                  </a:lnTo>
                  <a:lnTo>
                    <a:pt x="32004"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0" name="object 634">
              <a:extLst>
                <a:ext uri="{FF2B5EF4-FFF2-40B4-BE49-F238E27FC236}">
                  <a16:creationId xmlns="" xmlns:a16="http://schemas.microsoft.com/office/drawing/2014/main" id="{64DAE7F6-F0FA-AF4B-BABA-800A626D08AA}"/>
                </a:ext>
              </a:extLst>
            </p:cNvPr>
            <p:cNvSpPr>
              <a:spLocks/>
            </p:cNvSpPr>
            <p:nvPr/>
          </p:nvSpPr>
          <p:spPr bwMode="auto">
            <a:xfrm>
              <a:off x="2597150" y="47640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1" name="object 635">
              <a:extLst>
                <a:ext uri="{FF2B5EF4-FFF2-40B4-BE49-F238E27FC236}">
                  <a16:creationId xmlns="" xmlns:a16="http://schemas.microsoft.com/office/drawing/2014/main" id="{897EF271-F1D4-FB42-8B47-6EBFD9A1B83C}"/>
                </a:ext>
              </a:extLst>
            </p:cNvPr>
            <p:cNvSpPr>
              <a:spLocks/>
            </p:cNvSpPr>
            <p:nvPr/>
          </p:nvSpPr>
          <p:spPr bwMode="auto">
            <a:xfrm>
              <a:off x="2655888" y="4764088"/>
              <a:ext cx="33337"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2" name="object 636">
              <a:extLst>
                <a:ext uri="{FF2B5EF4-FFF2-40B4-BE49-F238E27FC236}">
                  <a16:creationId xmlns="" xmlns:a16="http://schemas.microsoft.com/office/drawing/2014/main" id="{D461A1BB-D609-B145-B530-6D6447B5ECB2}"/>
                </a:ext>
              </a:extLst>
            </p:cNvPr>
            <p:cNvSpPr>
              <a:spLocks/>
            </p:cNvSpPr>
            <p:nvPr/>
          </p:nvSpPr>
          <p:spPr bwMode="auto">
            <a:xfrm>
              <a:off x="2714625" y="47640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3" name="object 637">
              <a:extLst>
                <a:ext uri="{FF2B5EF4-FFF2-40B4-BE49-F238E27FC236}">
                  <a16:creationId xmlns="" xmlns:a16="http://schemas.microsoft.com/office/drawing/2014/main" id="{07FBC25C-8611-3544-BC6D-EDC69453479A}"/>
                </a:ext>
              </a:extLst>
            </p:cNvPr>
            <p:cNvSpPr>
              <a:spLocks/>
            </p:cNvSpPr>
            <p:nvPr/>
          </p:nvSpPr>
          <p:spPr bwMode="auto">
            <a:xfrm>
              <a:off x="2774950" y="4764088"/>
              <a:ext cx="33338" cy="7937"/>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6"/>
                  </a:moveTo>
                  <a:lnTo>
                    <a:pt x="39623" y="0"/>
                  </a:lnTo>
                  <a:lnTo>
                    <a:pt x="0" y="0"/>
                  </a:lnTo>
                  <a:lnTo>
                    <a:pt x="0" y="9906"/>
                  </a:lnTo>
                  <a:lnTo>
                    <a:pt x="39623"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4" name="object 638">
              <a:extLst>
                <a:ext uri="{FF2B5EF4-FFF2-40B4-BE49-F238E27FC236}">
                  <a16:creationId xmlns="" xmlns:a16="http://schemas.microsoft.com/office/drawing/2014/main" id="{29518E5F-C855-4541-B301-047F51CE103A}"/>
                </a:ext>
              </a:extLst>
            </p:cNvPr>
            <p:cNvSpPr>
              <a:spLocks/>
            </p:cNvSpPr>
            <p:nvPr/>
          </p:nvSpPr>
          <p:spPr bwMode="auto">
            <a:xfrm>
              <a:off x="2833688"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5" name="object 639">
              <a:extLst>
                <a:ext uri="{FF2B5EF4-FFF2-40B4-BE49-F238E27FC236}">
                  <a16:creationId xmlns="" xmlns:a16="http://schemas.microsoft.com/office/drawing/2014/main" id="{C743B241-1CB0-9C4E-9EDF-1A56380DA491}"/>
                </a:ext>
              </a:extLst>
            </p:cNvPr>
            <p:cNvSpPr>
              <a:spLocks/>
            </p:cNvSpPr>
            <p:nvPr/>
          </p:nvSpPr>
          <p:spPr bwMode="auto">
            <a:xfrm>
              <a:off x="2892425"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6" name="object 640">
              <a:extLst>
                <a:ext uri="{FF2B5EF4-FFF2-40B4-BE49-F238E27FC236}">
                  <a16:creationId xmlns="" xmlns:a16="http://schemas.microsoft.com/office/drawing/2014/main" id="{5BEEC017-7059-CB43-947F-BA7A733BBC00}"/>
                </a:ext>
              </a:extLst>
            </p:cNvPr>
            <p:cNvSpPr>
              <a:spLocks/>
            </p:cNvSpPr>
            <p:nvPr/>
          </p:nvSpPr>
          <p:spPr bwMode="auto">
            <a:xfrm>
              <a:off x="2952750" y="4764088"/>
              <a:ext cx="33338" cy="7937"/>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7" name="object 641">
              <a:extLst>
                <a:ext uri="{FF2B5EF4-FFF2-40B4-BE49-F238E27FC236}">
                  <a16:creationId xmlns="" xmlns:a16="http://schemas.microsoft.com/office/drawing/2014/main" id="{E781F6F2-EF08-DF4B-9BA9-84818FD7472B}"/>
                </a:ext>
              </a:extLst>
            </p:cNvPr>
            <p:cNvSpPr>
              <a:spLocks/>
            </p:cNvSpPr>
            <p:nvPr/>
          </p:nvSpPr>
          <p:spPr bwMode="auto">
            <a:xfrm>
              <a:off x="3011488"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8" name="object 642">
              <a:extLst>
                <a:ext uri="{FF2B5EF4-FFF2-40B4-BE49-F238E27FC236}">
                  <a16:creationId xmlns="" xmlns:a16="http://schemas.microsoft.com/office/drawing/2014/main" id="{89F2B2C1-D47C-9448-BDC1-6631A1E4475A}"/>
                </a:ext>
              </a:extLst>
            </p:cNvPr>
            <p:cNvSpPr>
              <a:spLocks/>
            </p:cNvSpPr>
            <p:nvPr/>
          </p:nvSpPr>
          <p:spPr bwMode="auto">
            <a:xfrm>
              <a:off x="3070225"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79" name="object 643">
              <a:extLst>
                <a:ext uri="{FF2B5EF4-FFF2-40B4-BE49-F238E27FC236}">
                  <a16:creationId xmlns="" xmlns:a16="http://schemas.microsoft.com/office/drawing/2014/main" id="{6307AE5B-E9BA-2744-A5EB-D626914CBD19}"/>
                </a:ext>
              </a:extLst>
            </p:cNvPr>
            <p:cNvSpPr>
              <a:spLocks/>
            </p:cNvSpPr>
            <p:nvPr/>
          </p:nvSpPr>
          <p:spPr bwMode="auto">
            <a:xfrm>
              <a:off x="3130550" y="4764088"/>
              <a:ext cx="33338" cy="7937"/>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0" name="object 644">
              <a:extLst>
                <a:ext uri="{FF2B5EF4-FFF2-40B4-BE49-F238E27FC236}">
                  <a16:creationId xmlns="" xmlns:a16="http://schemas.microsoft.com/office/drawing/2014/main" id="{4A373A5A-2AD6-0342-ACB3-A5F961BEBEBA}"/>
                </a:ext>
              </a:extLst>
            </p:cNvPr>
            <p:cNvSpPr>
              <a:spLocks/>
            </p:cNvSpPr>
            <p:nvPr/>
          </p:nvSpPr>
          <p:spPr bwMode="auto">
            <a:xfrm>
              <a:off x="3189288"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1" name="object 645">
              <a:extLst>
                <a:ext uri="{FF2B5EF4-FFF2-40B4-BE49-F238E27FC236}">
                  <a16:creationId xmlns="" xmlns:a16="http://schemas.microsoft.com/office/drawing/2014/main" id="{78169885-3A3D-5E42-99C1-FC5E10EDF824}"/>
                </a:ext>
              </a:extLst>
            </p:cNvPr>
            <p:cNvSpPr>
              <a:spLocks/>
            </p:cNvSpPr>
            <p:nvPr/>
          </p:nvSpPr>
          <p:spPr bwMode="auto">
            <a:xfrm>
              <a:off x="3248025"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2" name="object 646">
              <a:extLst>
                <a:ext uri="{FF2B5EF4-FFF2-40B4-BE49-F238E27FC236}">
                  <a16:creationId xmlns="" xmlns:a16="http://schemas.microsoft.com/office/drawing/2014/main" id="{E1037F83-BAD0-C64F-BC87-0CB2F3EBC98B}"/>
                </a:ext>
              </a:extLst>
            </p:cNvPr>
            <p:cNvSpPr>
              <a:spLocks/>
            </p:cNvSpPr>
            <p:nvPr/>
          </p:nvSpPr>
          <p:spPr bwMode="auto">
            <a:xfrm>
              <a:off x="3308350" y="4764088"/>
              <a:ext cx="33338" cy="7937"/>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3" name="object 647">
              <a:extLst>
                <a:ext uri="{FF2B5EF4-FFF2-40B4-BE49-F238E27FC236}">
                  <a16:creationId xmlns="" xmlns:a16="http://schemas.microsoft.com/office/drawing/2014/main" id="{9FC8DDA1-3DB5-7744-A9ED-290884DF3FA7}"/>
                </a:ext>
              </a:extLst>
            </p:cNvPr>
            <p:cNvSpPr>
              <a:spLocks/>
            </p:cNvSpPr>
            <p:nvPr/>
          </p:nvSpPr>
          <p:spPr bwMode="auto">
            <a:xfrm>
              <a:off x="3367088"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4" name="object 648">
              <a:extLst>
                <a:ext uri="{FF2B5EF4-FFF2-40B4-BE49-F238E27FC236}">
                  <a16:creationId xmlns="" xmlns:a16="http://schemas.microsoft.com/office/drawing/2014/main" id="{F36F118F-BF92-3A4A-859B-9F8BAFEA8F7E}"/>
                </a:ext>
              </a:extLst>
            </p:cNvPr>
            <p:cNvSpPr>
              <a:spLocks/>
            </p:cNvSpPr>
            <p:nvPr/>
          </p:nvSpPr>
          <p:spPr bwMode="auto">
            <a:xfrm>
              <a:off x="3427413" y="4764088"/>
              <a:ext cx="33337" cy="7937"/>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5" name="object 649">
              <a:extLst>
                <a:ext uri="{FF2B5EF4-FFF2-40B4-BE49-F238E27FC236}">
                  <a16:creationId xmlns="" xmlns:a16="http://schemas.microsoft.com/office/drawing/2014/main" id="{E0B2A091-4E75-0341-BBA4-2933DDBDE4A1}"/>
                </a:ext>
              </a:extLst>
            </p:cNvPr>
            <p:cNvSpPr>
              <a:spLocks/>
            </p:cNvSpPr>
            <p:nvPr/>
          </p:nvSpPr>
          <p:spPr bwMode="auto">
            <a:xfrm>
              <a:off x="3486150" y="4764088"/>
              <a:ext cx="33338" cy="7937"/>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6" name="object 650">
              <a:extLst>
                <a:ext uri="{FF2B5EF4-FFF2-40B4-BE49-F238E27FC236}">
                  <a16:creationId xmlns="" xmlns:a16="http://schemas.microsoft.com/office/drawing/2014/main" id="{4D70B2F5-F7F9-0044-8D54-CBD88B9D1682}"/>
                </a:ext>
              </a:extLst>
            </p:cNvPr>
            <p:cNvSpPr>
              <a:spLocks/>
            </p:cNvSpPr>
            <p:nvPr/>
          </p:nvSpPr>
          <p:spPr bwMode="auto">
            <a:xfrm>
              <a:off x="3544888"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7" name="object 651">
              <a:extLst>
                <a:ext uri="{FF2B5EF4-FFF2-40B4-BE49-F238E27FC236}">
                  <a16:creationId xmlns="" xmlns:a16="http://schemas.microsoft.com/office/drawing/2014/main" id="{3D98BEEE-7005-454E-876D-743DC3329273}"/>
                </a:ext>
              </a:extLst>
            </p:cNvPr>
            <p:cNvSpPr>
              <a:spLocks/>
            </p:cNvSpPr>
            <p:nvPr/>
          </p:nvSpPr>
          <p:spPr bwMode="auto">
            <a:xfrm>
              <a:off x="3605213" y="4764088"/>
              <a:ext cx="33337" cy="7937"/>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8" name="object 652">
              <a:extLst>
                <a:ext uri="{FF2B5EF4-FFF2-40B4-BE49-F238E27FC236}">
                  <a16:creationId xmlns="" xmlns:a16="http://schemas.microsoft.com/office/drawing/2014/main" id="{DEFBCC2C-79DB-5247-98B0-25BEA3973015}"/>
                </a:ext>
              </a:extLst>
            </p:cNvPr>
            <p:cNvSpPr>
              <a:spLocks/>
            </p:cNvSpPr>
            <p:nvPr/>
          </p:nvSpPr>
          <p:spPr bwMode="auto">
            <a:xfrm>
              <a:off x="3663950" y="4764088"/>
              <a:ext cx="33338" cy="7937"/>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89" name="object 653">
              <a:extLst>
                <a:ext uri="{FF2B5EF4-FFF2-40B4-BE49-F238E27FC236}">
                  <a16:creationId xmlns="" xmlns:a16="http://schemas.microsoft.com/office/drawing/2014/main" id="{FC6F2ED8-41F1-1040-9333-5EA210A85966}"/>
                </a:ext>
              </a:extLst>
            </p:cNvPr>
            <p:cNvSpPr>
              <a:spLocks/>
            </p:cNvSpPr>
            <p:nvPr/>
          </p:nvSpPr>
          <p:spPr bwMode="auto">
            <a:xfrm>
              <a:off x="3722688"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0" name="object 654">
              <a:extLst>
                <a:ext uri="{FF2B5EF4-FFF2-40B4-BE49-F238E27FC236}">
                  <a16:creationId xmlns="" xmlns:a16="http://schemas.microsoft.com/office/drawing/2014/main" id="{592ABBB1-CE49-3742-BC9C-0B4424E86680}"/>
                </a:ext>
              </a:extLst>
            </p:cNvPr>
            <p:cNvSpPr>
              <a:spLocks/>
            </p:cNvSpPr>
            <p:nvPr/>
          </p:nvSpPr>
          <p:spPr bwMode="auto">
            <a:xfrm>
              <a:off x="3783013" y="4764088"/>
              <a:ext cx="33337" cy="7937"/>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1" name="object 655">
              <a:extLst>
                <a:ext uri="{FF2B5EF4-FFF2-40B4-BE49-F238E27FC236}">
                  <a16:creationId xmlns="" xmlns:a16="http://schemas.microsoft.com/office/drawing/2014/main" id="{0AD0BC92-29AE-2843-B2CB-F174ADBD87AE}"/>
                </a:ext>
              </a:extLst>
            </p:cNvPr>
            <p:cNvSpPr>
              <a:spLocks/>
            </p:cNvSpPr>
            <p:nvPr/>
          </p:nvSpPr>
          <p:spPr bwMode="auto">
            <a:xfrm>
              <a:off x="3841750"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2" name="object 656">
              <a:extLst>
                <a:ext uri="{FF2B5EF4-FFF2-40B4-BE49-F238E27FC236}">
                  <a16:creationId xmlns="" xmlns:a16="http://schemas.microsoft.com/office/drawing/2014/main" id="{F6EC2C8E-7B4F-9D47-9234-9DBFA4E3B49A}"/>
                </a:ext>
              </a:extLst>
            </p:cNvPr>
            <p:cNvSpPr>
              <a:spLocks/>
            </p:cNvSpPr>
            <p:nvPr/>
          </p:nvSpPr>
          <p:spPr bwMode="auto">
            <a:xfrm>
              <a:off x="3900488"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3" name="object 657">
              <a:extLst>
                <a:ext uri="{FF2B5EF4-FFF2-40B4-BE49-F238E27FC236}">
                  <a16:creationId xmlns="" xmlns:a16="http://schemas.microsoft.com/office/drawing/2014/main" id="{9D9F4ECC-564D-534E-947E-9F3517671744}"/>
                </a:ext>
              </a:extLst>
            </p:cNvPr>
            <p:cNvSpPr>
              <a:spLocks/>
            </p:cNvSpPr>
            <p:nvPr/>
          </p:nvSpPr>
          <p:spPr bwMode="auto">
            <a:xfrm>
              <a:off x="3960813" y="4764088"/>
              <a:ext cx="33337" cy="7937"/>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4" name="object 658">
              <a:extLst>
                <a:ext uri="{FF2B5EF4-FFF2-40B4-BE49-F238E27FC236}">
                  <a16:creationId xmlns="" xmlns:a16="http://schemas.microsoft.com/office/drawing/2014/main" id="{709F3D91-9BBE-1D44-8142-633BD513C224}"/>
                </a:ext>
              </a:extLst>
            </p:cNvPr>
            <p:cNvSpPr>
              <a:spLocks/>
            </p:cNvSpPr>
            <p:nvPr/>
          </p:nvSpPr>
          <p:spPr bwMode="auto">
            <a:xfrm>
              <a:off x="4019550"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5" name="object 659">
              <a:extLst>
                <a:ext uri="{FF2B5EF4-FFF2-40B4-BE49-F238E27FC236}">
                  <a16:creationId xmlns="" xmlns:a16="http://schemas.microsoft.com/office/drawing/2014/main" id="{0625B8FA-1F50-2C49-99AF-E9E689BA84B0}"/>
                </a:ext>
              </a:extLst>
            </p:cNvPr>
            <p:cNvSpPr>
              <a:spLocks/>
            </p:cNvSpPr>
            <p:nvPr/>
          </p:nvSpPr>
          <p:spPr bwMode="auto">
            <a:xfrm>
              <a:off x="4078288" y="47640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6" name="object 660">
              <a:extLst>
                <a:ext uri="{FF2B5EF4-FFF2-40B4-BE49-F238E27FC236}">
                  <a16:creationId xmlns="" xmlns:a16="http://schemas.microsoft.com/office/drawing/2014/main" id="{276A2B96-EC14-7145-B3A8-22BE1344306A}"/>
                </a:ext>
              </a:extLst>
            </p:cNvPr>
            <p:cNvSpPr>
              <a:spLocks/>
            </p:cNvSpPr>
            <p:nvPr/>
          </p:nvSpPr>
          <p:spPr bwMode="auto">
            <a:xfrm>
              <a:off x="4138613" y="4764088"/>
              <a:ext cx="1587" cy="7937"/>
            </a:xfrm>
            <a:custGeom>
              <a:avLst/>
              <a:gdLst>
                <a:gd name="T0" fmla="*/ 1428 w 2539"/>
                <a:gd name="T1" fmla="*/ 7739 h 10160"/>
                <a:gd name="T2" fmla="*/ 1428 w 2539"/>
                <a:gd name="T3" fmla="*/ 0 h 10160"/>
                <a:gd name="T4" fmla="*/ 0 w 2539"/>
                <a:gd name="T5" fmla="*/ 0 h 10160"/>
                <a:gd name="T6" fmla="*/ 0 w 2539"/>
                <a:gd name="T7" fmla="*/ 7739 h 10160"/>
                <a:gd name="T8" fmla="*/ 1428 w 253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9" h="10160">
                  <a:moveTo>
                    <a:pt x="2285" y="9906"/>
                  </a:moveTo>
                  <a:lnTo>
                    <a:pt x="2285" y="0"/>
                  </a:lnTo>
                  <a:lnTo>
                    <a:pt x="0" y="0"/>
                  </a:lnTo>
                  <a:lnTo>
                    <a:pt x="0" y="9906"/>
                  </a:lnTo>
                  <a:lnTo>
                    <a:pt x="228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7" name="object 661">
              <a:extLst>
                <a:ext uri="{FF2B5EF4-FFF2-40B4-BE49-F238E27FC236}">
                  <a16:creationId xmlns="" xmlns:a16="http://schemas.microsoft.com/office/drawing/2014/main" id="{DF08C187-3925-2049-BD33-D8DB5CEF36A2}"/>
                </a:ext>
              </a:extLst>
            </p:cNvPr>
            <p:cNvSpPr>
              <a:spLocks/>
            </p:cNvSpPr>
            <p:nvPr/>
          </p:nvSpPr>
          <p:spPr bwMode="auto">
            <a:xfrm>
              <a:off x="758825" y="42370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8" name="object 662">
              <a:extLst>
                <a:ext uri="{FF2B5EF4-FFF2-40B4-BE49-F238E27FC236}">
                  <a16:creationId xmlns="" xmlns:a16="http://schemas.microsoft.com/office/drawing/2014/main" id="{E8EAB145-5038-704A-B868-5039125B0038}"/>
                </a:ext>
              </a:extLst>
            </p:cNvPr>
            <p:cNvSpPr>
              <a:spLocks/>
            </p:cNvSpPr>
            <p:nvPr/>
          </p:nvSpPr>
          <p:spPr bwMode="auto">
            <a:xfrm>
              <a:off x="817563"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99" name="object 663">
              <a:extLst>
                <a:ext uri="{FF2B5EF4-FFF2-40B4-BE49-F238E27FC236}">
                  <a16:creationId xmlns="" xmlns:a16="http://schemas.microsoft.com/office/drawing/2014/main" id="{15BB6E28-3DDB-104E-807D-749001FA3E6E}"/>
                </a:ext>
              </a:extLst>
            </p:cNvPr>
            <p:cNvSpPr>
              <a:spLocks/>
            </p:cNvSpPr>
            <p:nvPr/>
          </p:nvSpPr>
          <p:spPr bwMode="auto">
            <a:xfrm>
              <a:off x="876300"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0" name="object 664">
              <a:extLst>
                <a:ext uri="{FF2B5EF4-FFF2-40B4-BE49-F238E27FC236}">
                  <a16:creationId xmlns="" xmlns:a16="http://schemas.microsoft.com/office/drawing/2014/main" id="{0BFF3591-559C-A341-B70F-C225FEC1F1FB}"/>
                </a:ext>
              </a:extLst>
            </p:cNvPr>
            <p:cNvSpPr>
              <a:spLocks/>
            </p:cNvSpPr>
            <p:nvPr/>
          </p:nvSpPr>
          <p:spPr bwMode="auto">
            <a:xfrm>
              <a:off x="936625" y="42370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1" name="object 665">
              <a:extLst>
                <a:ext uri="{FF2B5EF4-FFF2-40B4-BE49-F238E27FC236}">
                  <a16:creationId xmlns="" xmlns:a16="http://schemas.microsoft.com/office/drawing/2014/main" id="{B1778492-D0C6-A74D-B701-DADCE352C8CC}"/>
                </a:ext>
              </a:extLst>
            </p:cNvPr>
            <p:cNvSpPr>
              <a:spLocks/>
            </p:cNvSpPr>
            <p:nvPr/>
          </p:nvSpPr>
          <p:spPr bwMode="auto">
            <a:xfrm>
              <a:off x="995363"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2" name="object 666">
              <a:extLst>
                <a:ext uri="{FF2B5EF4-FFF2-40B4-BE49-F238E27FC236}">
                  <a16:creationId xmlns="" xmlns:a16="http://schemas.microsoft.com/office/drawing/2014/main" id="{0437F0B9-2CB1-F244-B9E1-FD2647485284}"/>
                </a:ext>
              </a:extLst>
            </p:cNvPr>
            <p:cNvSpPr>
              <a:spLocks/>
            </p:cNvSpPr>
            <p:nvPr/>
          </p:nvSpPr>
          <p:spPr bwMode="auto">
            <a:xfrm>
              <a:off x="1054100"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3" name="object 667">
              <a:extLst>
                <a:ext uri="{FF2B5EF4-FFF2-40B4-BE49-F238E27FC236}">
                  <a16:creationId xmlns="" xmlns:a16="http://schemas.microsoft.com/office/drawing/2014/main" id="{D2317A8A-8F3B-E246-BA92-5CA676C7006A}"/>
                </a:ext>
              </a:extLst>
            </p:cNvPr>
            <p:cNvSpPr>
              <a:spLocks/>
            </p:cNvSpPr>
            <p:nvPr/>
          </p:nvSpPr>
          <p:spPr bwMode="auto">
            <a:xfrm>
              <a:off x="1114425" y="42370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4" name="object 668">
              <a:extLst>
                <a:ext uri="{FF2B5EF4-FFF2-40B4-BE49-F238E27FC236}">
                  <a16:creationId xmlns="" xmlns:a16="http://schemas.microsoft.com/office/drawing/2014/main" id="{1AE5D915-76A7-CD42-BE07-4A42035A8DAD}"/>
                </a:ext>
              </a:extLst>
            </p:cNvPr>
            <p:cNvSpPr>
              <a:spLocks/>
            </p:cNvSpPr>
            <p:nvPr/>
          </p:nvSpPr>
          <p:spPr bwMode="auto">
            <a:xfrm>
              <a:off x="1173163"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5" name="object 669">
              <a:extLst>
                <a:ext uri="{FF2B5EF4-FFF2-40B4-BE49-F238E27FC236}">
                  <a16:creationId xmlns="" xmlns:a16="http://schemas.microsoft.com/office/drawing/2014/main" id="{684A981A-9001-AB41-9D75-4CDDF106FCAC}"/>
                </a:ext>
              </a:extLst>
            </p:cNvPr>
            <p:cNvSpPr>
              <a:spLocks/>
            </p:cNvSpPr>
            <p:nvPr/>
          </p:nvSpPr>
          <p:spPr bwMode="auto">
            <a:xfrm>
              <a:off x="1233488" y="4237038"/>
              <a:ext cx="33337"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6" name="object 670">
              <a:extLst>
                <a:ext uri="{FF2B5EF4-FFF2-40B4-BE49-F238E27FC236}">
                  <a16:creationId xmlns="" xmlns:a16="http://schemas.microsoft.com/office/drawing/2014/main" id="{E8D94222-0E43-764F-AD3D-5107E8613BC2}"/>
                </a:ext>
              </a:extLst>
            </p:cNvPr>
            <p:cNvSpPr>
              <a:spLocks/>
            </p:cNvSpPr>
            <p:nvPr/>
          </p:nvSpPr>
          <p:spPr bwMode="auto">
            <a:xfrm>
              <a:off x="1292225" y="42370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7" name="object 671">
              <a:extLst>
                <a:ext uri="{FF2B5EF4-FFF2-40B4-BE49-F238E27FC236}">
                  <a16:creationId xmlns="" xmlns:a16="http://schemas.microsoft.com/office/drawing/2014/main" id="{634D69AD-1C26-164C-B02D-DCF97DD91F50}"/>
                </a:ext>
              </a:extLst>
            </p:cNvPr>
            <p:cNvSpPr>
              <a:spLocks/>
            </p:cNvSpPr>
            <p:nvPr/>
          </p:nvSpPr>
          <p:spPr bwMode="auto">
            <a:xfrm>
              <a:off x="1350963"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8" name="object 672">
              <a:extLst>
                <a:ext uri="{FF2B5EF4-FFF2-40B4-BE49-F238E27FC236}">
                  <a16:creationId xmlns="" xmlns:a16="http://schemas.microsoft.com/office/drawing/2014/main" id="{7C9DA337-3811-0F4A-978A-145B5827B6B4}"/>
                </a:ext>
              </a:extLst>
            </p:cNvPr>
            <p:cNvSpPr>
              <a:spLocks/>
            </p:cNvSpPr>
            <p:nvPr/>
          </p:nvSpPr>
          <p:spPr bwMode="auto">
            <a:xfrm>
              <a:off x="1411288" y="4237038"/>
              <a:ext cx="33337"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09" name="object 673">
              <a:extLst>
                <a:ext uri="{FF2B5EF4-FFF2-40B4-BE49-F238E27FC236}">
                  <a16:creationId xmlns="" xmlns:a16="http://schemas.microsoft.com/office/drawing/2014/main" id="{5CA17DB4-9906-CB49-AACC-C621B5FF4CDC}"/>
                </a:ext>
              </a:extLst>
            </p:cNvPr>
            <p:cNvSpPr>
              <a:spLocks/>
            </p:cNvSpPr>
            <p:nvPr/>
          </p:nvSpPr>
          <p:spPr bwMode="auto">
            <a:xfrm>
              <a:off x="1470025" y="42370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0" name="object 674">
              <a:extLst>
                <a:ext uri="{FF2B5EF4-FFF2-40B4-BE49-F238E27FC236}">
                  <a16:creationId xmlns="" xmlns:a16="http://schemas.microsoft.com/office/drawing/2014/main" id="{922FD5EC-B487-E247-9EDC-3A5DAF42F225}"/>
                </a:ext>
              </a:extLst>
            </p:cNvPr>
            <p:cNvSpPr>
              <a:spLocks/>
            </p:cNvSpPr>
            <p:nvPr/>
          </p:nvSpPr>
          <p:spPr bwMode="auto">
            <a:xfrm>
              <a:off x="1528763"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1" name="object 675">
              <a:extLst>
                <a:ext uri="{FF2B5EF4-FFF2-40B4-BE49-F238E27FC236}">
                  <a16:creationId xmlns="" xmlns:a16="http://schemas.microsoft.com/office/drawing/2014/main" id="{33C820D0-624B-3D41-9266-1DF014450760}"/>
                </a:ext>
              </a:extLst>
            </p:cNvPr>
            <p:cNvSpPr>
              <a:spLocks/>
            </p:cNvSpPr>
            <p:nvPr/>
          </p:nvSpPr>
          <p:spPr bwMode="auto">
            <a:xfrm>
              <a:off x="1589088" y="4237038"/>
              <a:ext cx="33337"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2" name="object 676">
              <a:extLst>
                <a:ext uri="{FF2B5EF4-FFF2-40B4-BE49-F238E27FC236}">
                  <a16:creationId xmlns="" xmlns:a16="http://schemas.microsoft.com/office/drawing/2014/main" id="{4CCA09F2-F88A-004E-A257-6727D36F48D0}"/>
                </a:ext>
              </a:extLst>
            </p:cNvPr>
            <p:cNvSpPr>
              <a:spLocks/>
            </p:cNvSpPr>
            <p:nvPr/>
          </p:nvSpPr>
          <p:spPr bwMode="auto">
            <a:xfrm>
              <a:off x="1647825"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3" name="object 677">
              <a:extLst>
                <a:ext uri="{FF2B5EF4-FFF2-40B4-BE49-F238E27FC236}">
                  <a16:creationId xmlns="" xmlns:a16="http://schemas.microsoft.com/office/drawing/2014/main" id="{71BD665F-5530-A646-A6A9-E6B566BD33F2}"/>
                </a:ext>
              </a:extLst>
            </p:cNvPr>
            <p:cNvSpPr>
              <a:spLocks/>
            </p:cNvSpPr>
            <p:nvPr/>
          </p:nvSpPr>
          <p:spPr bwMode="auto">
            <a:xfrm>
              <a:off x="1706563"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4" name="object 678">
              <a:extLst>
                <a:ext uri="{FF2B5EF4-FFF2-40B4-BE49-F238E27FC236}">
                  <a16:creationId xmlns="" xmlns:a16="http://schemas.microsoft.com/office/drawing/2014/main" id="{18F157C4-A2C1-084E-87DA-7B9444FEEAB7}"/>
                </a:ext>
              </a:extLst>
            </p:cNvPr>
            <p:cNvSpPr>
              <a:spLocks/>
            </p:cNvSpPr>
            <p:nvPr/>
          </p:nvSpPr>
          <p:spPr bwMode="auto">
            <a:xfrm>
              <a:off x="1766888" y="4237038"/>
              <a:ext cx="33337"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5" name="object 679">
              <a:extLst>
                <a:ext uri="{FF2B5EF4-FFF2-40B4-BE49-F238E27FC236}">
                  <a16:creationId xmlns="" xmlns:a16="http://schemas.microsoft.com/office/drawing/2014/main" id="{2A289FCA-DE3E-F044-A05F-C883BB1B69FF}"/>
                </a:ext>
              </a:extLst>
            </p:cNvPr>
            <p:cNvSpPr>
              <a:spLocks/>
            </p:cNvSpPr>
            <p:nvPr/>
          </p:nvSpPr>
          <p:spPr bwMode="auto">
            <a:xfrm>
              <a:off x="1825625"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6" name="object 680">
              <a:extLst>
                <a:ext uri="{FF2B5EF4-FFF2-40B4-BE49-F238E27FC236}">
                  <a16:creationId xmlns="" xmlns:a16="http://schemas.microsoft.com/office/drawing/2014/main" id="{2FE754C5-05AB-F042-B62A-DE8438844424}"/>
                </a:ext>
              </a:extLst>
            </p:cNvPr>
            <p:cNvSpPr>
              <a:spLocks/>
            </p:cNvSpPr>
            <p:nvPr/>
          </p:nvSpPr>
          <p:spPr bwMode="auto">
            <a:xfrm>
              <a:off x="1884363"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7" name="object 681">
              <a:extLst>
                <a:ext uri="{FF2B5EF4-FFF2-40B4-BE49-F238E27FC236}">
                  <a16:creationId xmlns="" xmlns:a16="http://schemas.microsoft.com/office/drawing/2014/main" id="{B6C1657F-1BFB-AC45-9F65-C1ED61FD32B3}"/>
                </a:ext>
              </a:extLst>
            </p:cNvPr>
            <p:cNvSpPr>
              <a:spLocks/>
            </p:cNvSpPr>
            <p:nvPr/>
          </p:nvSpPr>
          <p:spPr bwMode="auto">
            <a:xfrm>
              <a:off x="1944688" y="4240213"/>
              <a:ext cx="33337" cy="4762"/>
            </a:xfrm>
            <a:custGeom>
              <a:avLst/>
              <a:gdLst>
                <a:gd name="T0" fmla="*/ 0 w 40005"/>
                <a:gd name="T1" fmla="*/ 4571 h 6350"/>
                <a:gd name="T2" fmla="*/ 33020 w 40005"/>
                <a:gd name="T3" fmla="*/ 4571 h 6350"/>
                <a:gd name="T4" fmla="*/ 33020 w 40005"/>
                <a:gd name="T5" fmla="*/ 0 h 6350"/>
                <a:gd name="T6" fmla="*/ 0 w 40005"/>
                <a:gd name="T7" fmla="*/ 0 h 6350"/>
                <a:gd name="T8" fmla="*/ 0 w 40005"/>
                <a:gd name="T9" fmla="*/ 4571 h 63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6350">
                  <a:moveTo>
                    <a:pt x="0" y="6095"/>
                  </a:moveTo>
                  <a:lnTo>
                    <a:pt x="39624" y="6095"/>
                  </a:lnTo>
                  <a:lnTo>
                    <a:pt x="39624" y="0"/>
                  </a:lnTo>
                  <a:lnTo>
                    <a:pt x="0" y="0"/>
                  </a:lnTo>
                  <a:lnTo>
                    <a:pt x="0" y="609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8" name="object 682">
              <a:extLst>
                <a:ext uri="{FF2B5EF4-FFF2-40B4-BE49-F238E27FC236}">
                  <a16:creationId xmlns="" xmlns:a16="http://schemas.microsoft.com/office/drawing/2014/main" id="{8C42FBC4-69AE-DA41-8AB0-8380DDF3DBE4}"/>
                </a:ext>
              </a:extLst>
            </p:cNvPr>
            <p:cNvSpPr>
              <a:spLocks/>
            </p:cNvSpPr>
            <p:nvPr/>
          </p:nvSpPr>
          <p:spPr bwMode="auto">
            <a:xfrm>
              <a:off x="2003425"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19" name="object 683">
              <a:extLst>
                <a:ext uri="{FF2B5EF4-FFF2-40B4-BE49-F238E27FC236}">
                  <a16:creationId xmlns="" xmlns:a16="http://schemas.microsoft.com/office/drawing/2014/main" id="{EC8BD6AF-5B64-404A-ACD0-A6B6FC2D661F}"/>
                </a:ext>
              </a:extLst>
            </p:cNvPr>
            <p:cNvSpPr>
              <a:spLocks/>
            </p:cNvSpPr>
            <p:nvPr/>
          </p:nvSpPr>
          <p:spPr bwMode="auto">
            <a:xfrm>
              <a:off x="2062163"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0" name="object 684">
              <a:extLst>
                <a:ext uri="{FF2B5EF4-FFF2-40B4-BE49-F238E27FC236}">
                  <a16:creationId xmlns="" xmlns:a16="http://schemas.microsoft.com/office/drawing/2014/main" id="{13CCBA04-40FB-4A47-BDBA-D6813793DC94}"/>
                </a:ext>
              </a:extLst>
            </p:cNvPr>
            <p:cNvSpPr>
              <a:spLocks/>
            </p:cNvSpPr>
            <p:nvPr/>
          </p:nvSpPr>
          <p:spPr bwMode="auto">
            <a:xfrm>
              <a:off x="2122488" y="4237038"/>
              <a:ext cx="33337"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1" name="object 685">
              <a:extLst>
                <a:ext uri="{FF2B5EF4-FFF2-40B4-BE49-F238E27FC236}">
                  <a16:creationId xmlns="" xmlns:a16="http://schemas.microsoft.com/office/drawing/2014/main" id="{D1A53C71-C05D-A74F-ABBB-65F06DF57206}"/>
                </a:ext>
              </a:extLst>
            </p:cNvPr>
            <p:cNvSpPr>
              <a:spLocks/>
            </p:cNvSpPr>
            <p:nvPr/>
          </p:nvSpPr>
          <p:spPr bwMode="auto">
            <a:xfrm>
              <a:off x="2181225"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2" name="object 686">
              <a:extLst>
                <a:ext uri="{FF2B5EF4-FFF2-40B4-BE49-F238E27FC236}">
                  <a16:creationId xmlns="" xmlns:a16="http://schemas.microsoft.com/office/drawing/2014/main" id="{57F027E1-E301-6641-9D4A-FE1D249228B8}"/>
                </a:ext>
              </a:extLst>
            </p:cNvPr>
            <p:cNvSpPr>
              <a:spLocks/>
            </p:cNvSpPr>
            <p:nvPr/>
          </p:nvSpPr>
          <p:spPr bwMode="auto">
            <a:xfrm>
              <a:off x="2239963"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3" name="object 687">
              <a:extLst>
                <a:ext uri="{FF2B5EF4-FFF2-40B4-BE49-F238E27FC236}">
                  <a16:creationId xmlns="" xmlns:a16="http://schemas.microsoft.com/office/drawing/2014/main" id="{9DC60E1F-ED4F-4E45-A09F-5A4283AF7F30}"/>
                </a:ext>
              </a:extLst>
            </p:cNvPr>
            <p:cNvSpPr>
              <a:spLocks/>
            </p:cNvSpPr>
            <p:nvPr/>
          </p:nvSpPr>
          <p:spPr bwMode="auto">
            <a:xfrm>
              <a:off x="2300288" y="4237038"/>
              <a:ext cx="33337"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4" name="object 688">
              <a:extLst>
                <a:ext uri="{FF2B5EF4-FFF2-40B4-BE49-F238E27FC236}">
                  <a16:creationId xmlns="" xmlns:a16="http://schemas.microsoft.com/office/drawing/2014/main" id="{7B0388C5-E96D-C340-B776-8AFA1E94E73F}"/>
                </a:ext>
              </a:extLst>
            </p:cNvPr>
            <p:cNvSpPr>
              <a:spLocks/>
            </p:cNvSpPr>
            <p:nvPr/>
          </p:nvSpPr>
          <p:spPr bwMode="auto">
            <a:xfrm>
              <a:off x="2359025"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5" name="object 689">
              <a:extLst>
                <a:ext uri="{FF2B5EF4-FFF2-40B4-BE49-F238E27FC236}">
                  <a16:creationId xmlns="" xmlns:a16="http://schemas.microsoft.com/office/drawing/2014/main" id="{DCE7FD37-2741-BF43-8784-A2F3D93C8CCE}"/>
                </a:ext>
              </a:extLst>
            </p:cNvPr>
            <p:cNvSpPr>
              <a:spLocks/>
            </p:cNvSpPr>
            <p:nvPr/>
          </p:nvSpPr>
          <p:spPr bwMode="auto">
            <a:xfrm>
              <a:off x="2419350" y="42370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6" name="object 690">
              <a:extLst>
                <a:ext uri="{FF2B5EF4-FFF2-40B4-BE49-F238E27FC236}">
                  <a16:creationId xmlns="" xmlns:a16="http://schemas.microsoft.com/office/drawing/2014/main" id="{9FA47E7B-6D14-B846-B644-181F5F12BE4D}"/>
                </a:ext>
              </a:extLst>
            </p:cNvPr>
            <p:cNvSpPr>
              <a:spLocks/>
            </p:cNvSpPr>
            <p:nvPr/>
          </p:nvSpPr>
          <p:spPr bwMode="auto">
            <a:xfrm>
              <a:off x="2478088" y="4237038"/>
              <a:ext cx="33337"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7" name="object 691">
              <a:extLst>
                <a:ext uri="{FF2B5EF4-FFF2-40B4-BE49-F238E27FC236}">
                  <a16:creationId xmlns="" xmlns:a16="http://schemas.microsoft.com/office/drawing/2014/main" id="{1C666671-46AE-B144-B510-BC57716B4DF7}"/>
                </a:ext>
              </a:extLst>
            </p:cNvPr>
            <p:cNvSpPr>
              <a:spLocks/>
            </p:cNvSpPr>
            <p:nvPr/>
          </p:nvSpPr>
          <p:spPr bwMode="auto">
            <a:xfrm>
              <a:off x="2536825"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8" name="object 692">
              <a:extLst>
                <a:ext uri="{FF2B5EF4-FFF2-40B4-BE49-F238E27FC236}">
                  <a16:creationId xmlns="" xmlns:a16="http://schemas.microsoft.com/office/drawing/2014/main" id="{9CD5D037-D490-4D4C-8B8F-501CF5031703}"/>
                </a:ext>
              </a:extLst>
            </p:cNvPr>
            <p:cNvSpPr>
              <a:spLocks/>
            </p:cNvSpPr>
            <p:nvPr/>
          </p:nvSpPr>
          <p:spPr bwMode="auto">
            <a:xfrm>
              <a:off x="2597150" y="42370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29" name="object 693">
              <a:extLst>
                <a:ext uri="{FF2B5EF4-FFF2-40B4-BE49-F238E27FC236}">
                  <a16:creationId xmlns="" xmlns:a16="http://schemas.microsoft.com/office/drawing/2014/main" id="{8CF4AA3D-3767-4741-A5AF-1B0BD1DFCAB5}"/>
                </a:ext>
              </a:extLst>
            </p:cNvPr>
            <p:cNvSpPr>
              <a:spLocks/>
            </p:cNvSpPr>
            <p:nvPr/>
          </p:nvSpPr>
          <p:spPr bwMode="auto">
            <a:xfrm>
              <a:off x="2655888" y="4237038"/>
              <a:ext cx="33337"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0" name="object 694">
              <a:extLst>
                <a:ext uri="{FF2B5EF4-FFF2-40B4-BE49-F238E27FC236}">
                  <a16:creationId xmlns="" xmlns:a16="http://schemas.microsoft.com/office/drawing/2014/main" id="{1938DF25-66C3-2646-AF10-F568A69606BA}"/>
                </a:ext>
              </a:extLst>
            </p:cNvPr>
            <p:cNvSpPr>
              <a:spLocks/>
            </p:cNvSpPr>
            <p:nvPr/>
          </p:nvSpPr>
          <p:spPr bwMode="auto">
            <a:xfrm>
              <a:off x="2714625" y="42370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1" name="object 695">
              <a:extLst>
                <a:ext uri="{FF2B5EF4-FFF2-40B4-BE49-F238E27FC236}">
                  <a16:creationId xmlns="" xmlns:a16="http://schemas.microsoft.com/office/drawing/2014/main" id="{DC77E7A5-B906-6D4F-9C31-38DCED99DD60}"/>
                </a:ext>
              </a:extLst>
            </p:cNvPr>
            <p:cNvSpPr>
              <a:spLocks/>
            </p:cNvSpPr>
            <p:nvPr/>
          </p:nvSpPr>
          <p:spPr bwMode="auto">
            <a:xfrm>
              <a:off x="2774950" y="4237038"/>
              <a:ext cx="33338" cy="7937"/>
            </a:xfrm>
            <a:custGeom>
              <a:avLst/>
              <a:gdLst>
                <a:gd name="T0" fmla="*/ 33020 w 40004"/>
                <a:gd name="T1" fmla="*/ 7738 h 10160"/>
                <a:gd name="T2" fmla="*/ 33020 w 40004"/>
                <a:gd name="T3" fmla="*/ 0 h 10160"/>
                <a:gd name="T4" fmla="*/ 0 w 40004"/>
                <a:gd name="T5" fmla="*/ 0 h 10160"/>
                <a:gd name="T6" fmla="*/ 0 w 40004"/>
                <a:gd name="T7" fmla="*/ 7738 h 10160"/>
                <a:gd name="T8" fmla="*/ 33020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2" name="object 696">
              <a:extLst>
                <a:ext uri="{FF2B5EF4-FFF2-40B4-BE49-F238E27FC236}">
                  <a16:creationId xmlns="" xmlns:a16="http://schemas.microsoft.com/office/drawing/2014/main" id="{13B9D885-F6C2-394C-9AB6-0583FF892140}"/>
                </a:ext>
              </a:extLst>
            </p:cNvPr>
            <p:cNvSpPr>
              <a:spLocks/>
            </p:cNvSpPr>
            <p:nvPr/>
          </p:nvSpPr>
          <p:spPr bwMode="auto">
            <a:xfrm>
              <a:off x="2833688"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3" name="object 697">
              <a:extLst>
                <a:ext uri="{FF2B5EF4-FFF2-40B4-BE49-F238E27FC236}">
                  <a16:creationId xmlns="" xmlns:a16="http://schemas.microsoft.com/office/drawing/2014/main" id="{B25A6F59-3B59-204B-BF39-D344561D7AD2}"/>
                </a:ext>
              </a:extLst>
            </p:cNvPr>
            <p:cNvSpPr>
              <a:spLocks/>
            </p:cNvSpPr>
            <p:nvPr/>
          </p:nvSpPr>
          <p:spPr bwMode="auto">
            <a:xfrm>
              <a:off x="2892425"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4" name="object 698">
              <a:extLst>
                <a:ext uri="{FF2B5EF4-FFF2-40B4-BE49-F238E27FC236}">
                  <a16:creationId xmlns="" xmlns:a16="http://schemas.microsoft.com/office/drawing/2014/main" id="{36630AFF-B050-0346-86D8-B422EA3216FB}"/>
                </a:ext>
              </a:extLst>
            </p:cNvPr>
            <p:cNvSpPr>
              <a:spLocks/>
            </p:cNvSpPr>
            <p:nvPr/>
          </p:nvSpPr>
          <p:spPr bwMode="auto">
            <a:xfrm>
              <a:off x="2952750" y="4237038"/>
              <a:ext cx="33338" cy="7937"/>
            </a:xfrm>
            <a:custGeom>
              <a:avLst/>
              <a:gdLst>
                <a:gd name="T0" fmla="*/ 33021 w 40004"/>
                <a:gd name="T1" fmla="*/ 7738 h 10160"/>
                <a:gd name="T2" fmla="*/ 33021 w 40004"/>
                <a:gd name="T3" fmla="*/ 0 h 10160"/>
                <a:gd name="T4" fmla="*/ 0 w 40004"/>
                <a:gd name="T5" fmla="*/ 0 h 10160"/>
                <a:gd name="T6" fmla="*/ 0 w 40004"/>
                <a:gd name="T7" fmla="*/ 7738 h 10160"/>
                <a:gd name="T8" fmla="*/ 33021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5" name="object 699">
              <a:extLst>
                <a:ext uri="{FF2B5EF4-FFF2-40B4-BE49-F238E27FC236}">
                  <a16:creationId xmlns="" xmlns:a16="http://schemas.microsoft.com/office/drawing/2014/main" id="{FBF1F824-825F-3F47-867E-EEFF8F6DD59B}"/>
                </a:ext>
              </a:extLst>
            </p:cNvPr>
            <p:cNvSpPr>
              <a:spLocks/>
            </p:cNvSpPr>
            <p:nvPr/>
          </p:nvSpPr>
          <p:spPr bwMode="auto">
            <a:xfrm>
              <a:off x="3011488"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6" name="object 700">
              <a:extLst>
                <a:ext uri="{FF2B5EF4-FFF2-40B4-BE49-F238E27FC236}">
                  <a16:creationId xmlns="" xmlns:a16="http://schemas.microsoft.com/office/drawing/2014/main" id="{EB1A8DA7-F95E-7B47-9FCF-1C1306FFA43E}"/>
                </a:ext>
              </a:extLst>
            </p:cNvPr>
            <p:cNvSpPr>
              <a:spLocks/>
            </p:cNvSpPr>
            <p:nvPr/>
          </p:nvSpPr>
          <p:spPr bwMode="auto">
            <a:xfrm>
              <a:off x="3070225"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7" name="object 701">
              <a:extLst>
                <a:ext uri="{FF2B5EF4-FFF2-40B4-BE49-F238E27FC236}">
                  <a16:creationId xmlns="" xmlns:a16="http://schemas.microsoft.com/office/drawing/2014/main" id="{77E6F3F2-5B5B-ED4E-9D52-6FBAFE7D35FC}"/>
                </a:ext>
              </a:extLst>
            </p:cNvPr>
            <p:cNvSpPr>
              <a:spLocks/>
            </p:cNvSpPr>
            <p:nvPr/>
          </p:nvSpPr>
          <p:spPr bwMode="auto">
            <a:xfrm>
              <a:off x="3130550" y="4237038"/>
              <a:ext cx="33338" cy="7937"/>
            </a:xfrm>
            <a:custGeom>
              <a:avLst/>
              <a:gdLst>
                <a:gd name="T0" fmla="*/ 33021 w 40004"/>
                <a:gd name="T1" fmla="*/ 7738 h 10160"/>
                <a:gd name="T2" fmla="*/ 33021 w 40004"/>
                <a:gd name="T3" fmla="*/ 0 h 10160"/>
                <a:gd name="T4" fmla="*/ 0 w 40004"/>
                <a:gd name="T5" fmla="*/ 0 h 10160"/>
                <a:gd name="T6" fmla="*/ 0 w 40004"/>
                <a:gd name="T7" fmla="*/ 7738 h 10160"/>
                <a:gd name="T8" fmla="*/ 33021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8" name="object 702">
              <a:extLst>
                <a:ext uri="{FF2B5EF4-FFF2-40B4-BE49-F238E27FC236}">
                  <a16:creationId xmlns="" xmlns:a16="http://schemas.microsoft.com/office/drawing/2014/main" id="{FAB021CF-F067-D54D-8735-0B31FEE3F181}"/>
                </a:ext>
              </a:extLst>
            </p:cNvPr>
            <p:cNvSpPr>
              <a:spLocks/>
            </p:cNvSpPr>
            <p:nvPr/>
          </p:nvSpPr>
          <p:spPr bwMode="auto">
            <a:xfrm>
              <a:off x="3189288"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39" name="object 703">
              <a:extLst>
                <a:ext uri="{FF2B5EF4-FFF2-40B4-BE49-F238E27FC236}">
                  <a16:creationId xmlns="" xmlns:a16="http://schemas.microsoft.com/office/drawing/2014/main" id="{1ECA10B5-68A5-224F-BAC8-71E4948BBCEA}"/>
                </a:ext>
              </a:extLst>
            </p:cNvPr>
            <p:cNvSpPr>
              <a:spLocks/>
            </p:cNvSpPr>
            <p:nvPr/>
          </p:nvSpPr>
          <p:spPr bwMode="auto">
            <a:xfrm>
              <a:off x="3248025"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0" name="object 704">
              <a:extLst>
                <a:ext uri="{FF2B5EF4-FFF2-40B4-BE49-F238E27FC236}">
                  <a16:creationId xmlns="" xmlns:a16="http://schemas.microsoft.com/office/drawing/2014/main" id="{3E12E351-64FD-AD42-9B55-DB594637722D}"/>
                </a:ext>
              </a:extLst>
            </p:cNvPr>
            <p:cNvSpPr>
              <a:spLocks/>
            </p:cNvSpPr>
            <p:nvPr/>
          </p:nvSpPr>
          <p:spPr bwMode="auto">
            <a:xfrm>
              <a:off x="3308350" y="4237038"/>
              <a:ext cx="33338" cy="7937"/>
            </a:xfrm>
            <a:custGeom>
              <a:avLst/>
              <a:gdLst>
                <a:gd name="T0" fmla="*/ 33021 w 40004"/>
                <a:gd name="T1" fmla="*/ 7738 h 10160"/>
                <a:gd name="T2" fmla="*/ 33021 w 40004"/>
                <a:gd name="T3" fmla="*/ 0 h 10160"/>
                <a:gd name="T4" fmla="*/ 0 w 40004"/>
                <a:gd name="T5" fmla="*/ 0 h 10160"/>
                <a:gd name="T6" fmla="*/ 0 w 40004"/>
                <a:gd name="T7" fmla="*/ 7738 h 10160"/>
                <a:gd name="T8" fmla="*/ 33021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1" name="object 705">
              <a:extLst>
                <a:ext uri="{FF2B5EF4-FFF2-40B4-BE49-F238E27FC236}">
                  <a16:creationId xmlns="" xmlns:a16="http://schemas.microsoft.com/office/drawing/2014/main" id="{3C93E5A3-01EC-3C48-89AE-A121500626D7}"/>
                </a:ext>
              </a:extLst>
            </p:cNvPr>
            <p:cNvSpPr>
              <a:spLocks/>
            </p:cNvSpPr>
            <p:nvPr/>
          </p:nvSpPr>
          <p:spPr bwMode="auto">
            <a:xfrm>
              <a:off x="3367088"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2" name="object 706">
              <a:extLst>
                <a:ext uri="{FF2B5EF4-FFF2-40B4-BE49-F238E27FC236}">
                  <a16:creationId xmlns="" xmlns:a16="http://schemas.microsoft.com/office/drawing/2014/main" id="{6FB75EDA-8714-8C4E-9C64-00CBE0875CF9}"/>
                </a:ext>
              </a:extLst>
            </p:cNvPr>
            <p:cNvSpPr>
              <a:spLocks/>
            </p:cNvSpPr>
            <p:nvPr/>
          </p:nvSpPr>
          <p:spPr bwMode="auto">
            <a:xfrm>
              <a:off x="3427413" y="4237038"/>
              <a:ext cx="33337" cy="7937"/>
            </a:xfrm>
            <a:custGeom>
              <a:avLst/>
              <a:gdLst>
                <a:gd name="T0" fmla="*/ 33020 w 40004"/>
                <a:gd name="T1" fmla="*/ 7738 h 10160"/>
                <a:gd name="T2" fmla="*/ 33020 w 40004"/>
                <a:gd name="T3" fmla="*/ 0 h 10160"/>
                <a:gd name="T4" fmla="*/ 0 w 40004"/>
                <a:gd name="T5" fmla="*/ 0 h 10160"/>
                <a:gd name="T6" fmla="*/ 0 w 40004"/>
                <a:gd name="T7" fmla="*/ 7738 h 10160"/>
                <a:gd name="T8" fmla="*/ 33020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3" name="object 707">
              <a:extLst>
                <a:ext uri="{FF2B5EF4-FFF2-40B4-BE49-F238E27FC236}">
                  <a16:creationId xmlns="" xmlns:a16="http://schemas.microsoft.com/office/drawing/2014/main" id="{2BD94349-DEA4-944F-A3DF-F7645873A1C4}"/>
                </a:ext>
              </a:extLst>
            </p:cNvPr>
            <p:cNvSpPr>
              <a:spLocks/>
            </p:cNvSpPr>
            <p:nvPr/>
          </p:nvSpPr>
          <p:spPr bwMode="auto">
            <a:xfrm>
              <a:off x="3486150" y="4237038"/>
              <a:ext cx="33338" cy="7937"/>
            </a:xfrm>
            <a:custGeom>
              <a:avLst/>
              <a:gdLst>
                <a:gd name="T0" fmla="*/ 33021 w 40004"/>
                <a:gd name="T1" fmla="*/ 7738 h 10160"/>
                <a:gd name="T2" fmla="*/ 33021 w 40004"/>
                <a:gd name="T3" fmla="*/ 0 h 10160"/>
                <a:gd name="T4" fmla="*/ 0 w 40004"/>
                <a:gd name="T5" fmla="*/ 0 h 10160"/>
                <a:gd name="T6" fmla="*/ 0 w 40004"/>
                <a:gd name="T7" fmla="*/ 7738 h 10160"/>
                <a:gd name="T8" fmla="*/ 33021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4" name="object 708">
              <a:extLst>
                <a:ext uri="{FF2B5EF4-FFF2-40B4-BE49-F238E27FC236}">
                  <a16:creationId xmlns="" xmlns:a16="http://schemas.microsoft.com/office/drawing/2014/main" id="{816249DF-31BA-5443-B95C-7654CBADB948}"/>
                </a:ext>
              </a:extLst>
            </p:cNvPr>
            <p:cNvSpPr>
              <a:spLocks/>
            </p:cNvSpPr>
            <p:nvPr/>
          </p:nvSpPr>
          <p:spPr bwMode="auto">
            <a:xfrm>
              <a:off x="3544888"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5" name="object 709">
              <a:extLst>
                <a:ext uri="{FF2B5EF4-FFF2-40B4-BE49-F238E27FC236}">
                  <a16:creationId xmlns="" xmlns:a16="http://schemas.microsoft.com/office/drawing/2014/main" id="{80A0EC0A-B50F-054C-B64E-333F7C841776}"/>
                </a:ext>
              </a:extLst>
            </p:cNvPr>
            <p:cNvSpPr>
              <a:spLocks/>
            </p:cNvSpPr>
            <p:nvPr/>
          </p:nvSpPr>
          <p:spPr bwMode="auto">
            <a:xfrm>
              <a:off x="3605213" y="4237038"/>
              <a:ext cx="33337" cy="7937"/>
            </a:xfrm>
            <a:custGeom>
              <a:avLst/>
              <a:gdLst>
                <a:gd name="T0" fmla="*/ 33020 w 40004"/>
                <a:gd name="T1" fmla="*/ 7738 h 10160"/>
                <a:gd name="T2" fmla="*/ 33020 w 40004"/>
                <a:gd name="T3" fmla="*/ 0 h 10160"/>
                <a:gd name="T4" fmla="*/ 0 w 40004"/>
                <a:gd name="T5" fmla="*/ 0 h 10160"/>
                <a:gd name="T6" fmla="*/ 0 w 40004"/>
                <a:gd name="T7" fmla="*/ 7738 h 10160"/>
                <a:gd name="T8" fmla="*/ 33020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6" name="object 710">
              <a:extLst>
                <a:ext uri="{FF2B5EF4-FFF2-40B4-BE49-F238E27FC236}">
                  <a16:creationId xmlns="" xmlns:a16="http://schemas.microsoft.com/office/drawing/2014/main" id="{7B3CC511-EF2C-BD49-AA01-00834F188289}"/>
                </a:ext>
              </a:extLst>
            </p:cNvPr>
            <p:cNvSpPr>
              <a:spLocks/>
            </p:cNvSpPr>
            <p:nvPr/>
          </p:nvSpPr>
          <p:spPr bwMode="auto">
            <a:xfrm>
              <a:off x="3663950" y="4237038"/>
              <a:ext cx="33338" cy="7937"/>
            </a:xfrm>
            <a:custGeom>
              <a:avLst/>
              <a:gdLst>
                <a:gd name="T0" fmla="*/ 33021 w 40004"/>
                <a:gd name="T1" fmla="*/ 7738 h 10160"/>
                <a:gd name="T2" fmla="*/ 33021 w 40004"/>
                <a:gd name="T3" fmla="*/ 0 h 10160"/>
                <a:gd name="T4" fmla="*/ 0 w 40004"/>
                <a:gd name="T5" fmla="*/ 0 h 10160"/>
                <a:gd name="T6" fmla="*/ 0 w 40004"/>
                <a:gd name="T7" fmla="*/ 7738 h 10160"/>
                <a:gd name="T8" fmla="*/ 33021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7" name="object 711">
              <a:extLst>
                <a:ext uri="{FF2B5EF4-FFF2-40B4-BE49-F238E27FC236}">
                  <a16:creationId xmlns="" xmlns:a16="http://schemas.microsoft.com/office/drawing/2014/main" id="{0D598B66-8E68-6B4C-8026-EE54823904F2}"/>
                </a:ext>
              </a:extLst>
            </p:cNvPr>
            <p:cNvSpPr>
              <a:spLocks/>
            </p:cNvSpPr>
            <p:nvPr/>
          </p:nvSpPr>
          <p:spPr bwMode="auto">
            <a:xfrm>
              <a:off x="3722688"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8" name="object 712">
              <a:extLst>
                <a:ext uri="{FF2B5EF4-FFF2-40B4-BE49-F238E27FC236}">
                  <a16:creationId xmlns="" xmlns:a16="http://schemas.microsoft.com/office/drawing/2014/main" id="{E766C26B-75CE-F941-8856-AB94CEC05144}"/>
                </a:ext>
              </a:extLst>
            </p:cNvPr>
            <p:cNvSpPr>
              <a:spLocks/>
            </p:cNvSpPr>
            <p:nvPr/>
          </p:nvSpPr>
          <p:spPr bwMode="auto">
            <a:xfrm>
              <a:off x="3783013" y="4237038"/>
              <a:ext cx="33337" cy="7937"/>
            </a:xfrm>
            <a:custGeom>
              <a:avLst/>
              <a:gdLst>
                <a:gd name="T0" fmla="*/ 33020 w 40004"/>
                <a:gd name="T1" fmla="*/ 7738 h 10160"/>
                <a:gd name="T2" fmla="*/ 33020 w 40004"/>
                <a:gd name="T3" fmla="*/ 0 h 10160"/>
                <a:gd name="T4" fmla="*/ 0 w 40004"/>
                <a:gd name="T5" fmla="*/ 0 h 10160"/>
                <a:gd name="T6" fmla="*/ 0 w 40004"/>
                <a:gd name="T7" fmla="*/ 7738 h 10160"/>
                <a:gd name="T8" fmla="*/ 33020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49" name="object 713">
              <a:extLst>
                <a:ext uri="{FF2B5EF4-FFF2-40B4-BE49-F238E27FC236}">
                  <a16:creationId xmlns="" xmlns:a16="http://schemas.microsoft.com/office/drawing/2014/main" id="{0B8BAF28-44A7-BD4A-BD52-F9D7276C3299}"/>
                </a:ext>
              </a:extLst>
            </p:cNvPr>
            <p:cNvSpPr>
              <a:spLocks/>
            </p:cNvSpPr>
            <p:nvPr/>
          </p:nvSpPr>
          <p:spPr bwMode="auto">
            <a:xfrm>
              <a:off x="3841750"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0" name="object 714">
              <a:extLst>
                <a:ext uri="{FF2B5EF4-FFF2-40B4-BE49-F238E27FC236}">
                  <a16:creationId xmlns="" xmlns:a16="http://schemas.microsoft.com/office/drawing/2014/main" id="{663949A4-6E53-8D42-8C23-ACB9A65FE3D5}"/>
                </a:ext>
              </a:extLst>
            </p:cNvPr>
            <p:cNvSpPr>
              <a:spLocks/>
            </p:cNvSpPr>
            <p:nvPr/>
          </p:nvSpPr>
          <p:spPr bwMode="auto">
            <a:xfrm>
              <a:off x="3900488"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1" name="object 715">
              <a:extLst>
                <a:ext uri="{FF2B5EF4-FFF2-40B4-BE49-F238E27FC236}">
                  <a16:creationId xmlns="" xmlns:a16="http://schemas.microsoft.com/office/drawing/2014/main" id="{CDB46F52-6D76-7341-9151-BF44A77B4F80}"/>
                </a:ext>
              </a:extLst>
            </p:cNvPr>
            <p:cNvSpPr>
              <a:spLocks/>
            </p:cNvSpPr>
            <p:nvPr/>
          </p:nvSpPr>
          <p:spPr bwMode="auto">
            <a:xfrm>
              <a:off x="3960813" y="4237038"/>
              <a:ext cx="33337" cy="7937"/>
            </a:xfrm>
            <a:custGeom>
              <a:avLst/>
              <a:gdLst>
                <a:gd name="T0" fmla="*/ 33020 w 40004"/>
                <a:gd name="T1" fmla="*/ 7738 h 10160"/>
                <a:gd name="T2" fmla="*/ 33020 w 40004"/>
                <a:gd name="T3" fmla="*/ 0 h 10160"/>
                <a:gd name="T4" fmla="*/ 0 w 40004"/>
                <a:gd name="T5" fmla="*/ 0 h 10160"/>
                <a:gd name="T6" fmla="*/ 0 w 40004"/>
                <a:gd name="T7" fmla="*/ 7738 h 10160"/>
                <a:gd name="T8" fmla="*/ 33020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2" name="object 716">
              <a:extLst>
                <a:ext uri="{FF2B5EF4-FFF2-40B4-BE49-F238E27FC236}">
                  <a16:creationId xmlns="" xmlns:a16="http://schemas.microsoft.com/office/drawing/2014/main" id="{802DA702-45A5-994E-BAAE-A9C56AE6BCDD}"/>
                </a:ext>
              </a:extLst>
            </p:cNvPr>
            <p:cNvSpPr>
              <a:spLocks/>
            </p:cNvSpPr>
            <p:nvPr/>
          </p:nvSpPr>
          <p:spPr bwMode="auto">
            <a:xfrm>
              <a:off x="4019550"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3" name="object 717">
              <a:extLst>
                <a:ext uri="{FF2B5EF4-FFF2-40B4-BE49-F238E27FC236}">
                  <a16:creationId xmlns="" xmlns:a16="http://schemas.microsoft.com/office/drawing/2014/main" id="{411E2AAA-ABC9-4848-9A2E-0777A4E6D3F2}"/>
                </a:ext>
              </a:extLst>
            </p:cNvPr>
            <p:cNvSpPr>
              <a:spLocks/>
            </p:cNvSpPr>
            <p:nvPr/>
          </p:nvSpPr>
          <p:spPr bwMode="auto">
            <a:xfrm>
              <a:off x="4078288" y="42370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4" name="object 718">
              <a:extLst>
                <a:ext uri="{FF2B5EF4-FFF2-40B4-BE49-F238E27FC236}">
                  <a16:creationId xmlns="" xmlns:a16="http://schemas.microsoft.com/office/drawing/2014/main" id="{A422EB94-A326-DD4E-B08A-7767C8360723}"/>
                </a:ext>
              </a:extLst>
            </p:cNvPr>
            <p:cNvSpPr>
              <a:spLocks/>
            </p:cNvSpPr>
            <p:nvPr/>
          </p:nvSpPr>
          <p:spPr bwMode="auto">
            <a:xfrm>
              <a:off x="4138613" y="4237038"/>
              <a:ext cx="1587" cy="7937"/>
            </a:xfrm>
            <a:custGeom>
              <a:avLst/>
              <a:gdLst>
                <a:gd name="T0" fmla="*/ 1428 w 2539"/>
                <a:gd name="T1" fmla="*/ 7738 h 10160"/>
                <a:gd name="T2" fmla="*/ 1428 w 2539"/>
                <a:gd name="T3" fmla="*/ 0 h 10160"/>
                <a:gd name="T4" fmla="*/ 0 w 2539"/>
                <a:gd name="T5" fmla="*/ 0 h 10160"/>
                <a:gd name="T6" fmla="*/ 0 w 2539"/>
                <a:gd name="T7" fmla="*/ 7738 h 10160"/>
                <a:gd name="T8" fmla="*/ 1428 w 2539"/>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9" h="10160">
                  <a:moveTo>
                    <a:pt x="2285" y="9905"/>
                  </a:moveTo>
                  <a:lnTo>
                    <a:pt x="2285" y="0"/>
                  </a:lnTo>
                  <a:lnTo>
                    <a:pt x="0" y="0"/>
                  </a:lnTo>
                  <a:lnTo>
                    <a:pt x="0" y="9905"/>
                  </a:lnTo>
                  <a:lnTo>
                    <a:pt x="228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5" name="object 719">
              <a:extLst>
                <a:ext uri="{FF2B5EF4-FFF2-40B4-BE49-F238E27FC236}">
                  <a16:creationId xmlns="" xmlns:a16="http://schemas.microsoft.com/office/drawing/2014/main" id="{CF0E9CC9-1527-B64F-A4E4-50D4A317E264}"/>
                </a:ext>
              </a:extLst>
            </p:cNvPr>
            <p:cNvSpPr>
              <a:spLocks/>
            </p:cNvSpPr>
            <p:nvPr/>
          </p:nvSpPr>
          <p:spPr bwMode="auto">
            <a:xfrm>
              <a:off x="758825" y="37084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6" name="object 720">
              <a:extLst>
                <a:ext uri="{FF2B5EF4-FFF2-40B4-BE49-F238E27FC236}">
                  <a16:creationId xmlns="" xmlns:a16="http://schemas.microsoft.com/office/drawing/2014/main" id="{191FCF36-ED48-124D-BAEE-D70D5170C902}"/>
                </a:ext>
              </a:extLst>
            </p:cNvPr>
            <p:cNvSpPr>
              <a:spLocks/>
            </p:cNvSpPr>
            <p:nvPr/>
          </p:nvSpPr>
          <p:spPr bwMode="auto">
            <a:xfrm>
              <a:off x="817563"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7" name="object 721">
              <a:extLst>
                <a:ext uri="{FF2B5EF4-FFF2-40B4-BE49-F238E27FC236}">
                  <a16:creationId xmlns="" xmlns:a16="http://schemas.microsoft.com/office/drawing/2014/main" id="{54E3026F-48C4-5649-956C-8EF01FDE8959}"/>
                </a:ext>
              </a:extLst>
            </p:cNvPr>
            <p:cNvSpPr>
              <a:spLocks/>
            </p:cNvSpPr>
            <p:nvPr/>
          </p:nvSpPr>
          <p:spPr bwMode="auto">
            <a:xfrm>
              <a:off x="876300"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8" name="object 722">
              <a:extLst>
                <a:ext uri="{FF2B5EF4-FFF2-40B4-BE49-F238E27FC236}">
                  <a16:creationId xmlns="" xmlns:a16="http://schemas.microsoft.com/office/drawing/2014/main" id="{0D0485F8-59A8-7848-A776-9554F0F0E20A}"/>
                </a:ext>
              </a:extLst>
            </p:cNvPr>
            <p:cNvSpPr>
              <a:spLocks/>
            </p:cNvSpPr>
            <p:nvPr/>
          </p:nvSpPr>
          <p:spPr bwMode="auto">
            <a:xfrm>
              <a:off x="936625" y="37084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59" name="object 723">
              <a:extLst>
                <a:ext uri="{FF2B5EF4-FFF2-40B4-BE49-F238E27FC236}">
                  <a16:creationId xmlns="" xmlns:a16="http://schemas.microsoft.com/office/drawing/2014/main" id="{4B71792B-CC0A-FD46-A57B-0C6752818D5B}"/>
                </a:ext>
              </a:extLst>
            </p:cNvPr>
            <p:cNvSpPr>
              <a:spLocks/>
            </p:cNvSpPr>
            <p:nvPr/>
          </p:nvSpPr>
          <p:spPr bwMode="auto">
            <a:xfrm>
              <a:off x="995363"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0" name="object 724">
              <a:extLst>
                <a:ext uri="{FF2B5EF4-FFF2-40B4-BE49-F238E27FC236}">
                  <a16:creationId xmlns="" xmlns:a16="http://schemas.microsoft.com/office/drawing/2014/main" id="{9062AB3E-F420-5E48-AB13-B559448BF60D}"/>
                </a:ext>
              </a:extLst>
            </p:cNvPr>
            <p:cNvSpPr>
              <a:spLocks/>
            </p:cNvSpPr>
            <p:nvPr/>
          </p:nvSpPr>
          <p:spPr bwMode="auto">
            <a:xfrm>
              <a:off x="1054100"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1" name="object 725">
              <a:extLst>
                <a:ext uri="{FF2B5EF4-FFF2-40B4-BE49-F238E27FC236}">
                  <a16:creationId xmlns="" xmlns:a16="http://schemas.microsoft.com/office/drawing/2014/main" id="{AC658317-EC18-4F4D-9007-7604CE9A95C0}"/>
                </a:ext>
              </a:extLst>
            </p:cNvPr>
            <p:cNvSpPr>
              <a:spLocks/>
            </p:cNvSpPr>
            <p:nvPr/>
          </p:nvSpPr>
          <p:spPr bwMode="auto">
            <a:xfrm>
              <a:off x="1114425" y="37084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2" name="object 726">
              <a:extLst>
                <a:ext uri="{FF2B5EF4-FFF2-40B4-BE49-F238E27FC236}">
                  <a16:creationId xmlns="" xmlns:a16="http://schemas.microsoft.com/office/drawing/2014/main" id="{6FF5103E-8277-E244-9C36-919A1FD18546}"/>
                </a:ext>
              </a:extLst>
            </p:cNvPr>
            <p:cNvSpPr>
              <a:spLocks/>
            </p:cNvSpPr>
            <p:nvPr/>
          </p:nvSpPr>
          <p:spPr bwMode="auto">
            <a:xfrm>
              <a:off x="1173163"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3" name="object 727">
              <a:extLst>
                <a:ext uri="{FF2B5EF4-FFF2-40B4-BE49-F238E27FC236}">
                  <a16:creationId xmlns="" xmlns:a16="http://schemas.microsoft.com/office/drawing/2014/main" id="{B2087A35-E542-054B-A85A-4370E786A8B2}"/>
                </a:ext>
              </a:extLst>
            </p:cNvPr>
            <p:cNvSpPr>
              <a:spLocks/>
            </p:cNvSpPr>
            <p:nvPr/>
          </p:nvSpPr>
          <p:spPr bwMode="auto">
            <a:xfrm>
              <a:off x="1233488" y="37084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4" name="object 728">
              <a:extLst>
                <a:ext uri="{FF2B5EF4-FFF2-40B4-BE49-F238E27FC236}">
                  <a16:creationId xmlns="" xmlns:a16="http://schemas.microsoft.com/office/drawing/2014/main" id="{1777ED46-51A5-7D4E-BBBE-AD8F10F6B2B3}"/>
                </a:ext>
              </a:extLst>
            </p:cNvPr>
            <p:cNvSpPr>
              <a:spLocks/>
            </p:cNvSpPr>
            <p:nvPr/>
          </p:nvSpPr>
          <p:spPr bwMode="auto">
            <a:xfrm>
              <a:off x="1292225" y="37084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5" name="object 729">
              <a:extLst>
                <a:ext uri="{FF2B5EF4-FFF2-40B4-BE49-F238E27FC236}">
                  <a16:creationId xmlns="" xmlns:a16="http://schemas.microsoft.com/office/drawing/2014/main" id="{CC1EB433-EF82-F74C-8428-A4AE9BFA87E8}"/>
                </a:ext>
              </a:extLst>
            </p:cNvPr>
            <p:cNvSpPr>
              <a:spLocks/>
            </p:cNvSpPr>
            <p:nvPr/>
          </p:nvSpPr>
          <p:spPr bwMode="auto">
            <a:xfrm>
              <a:off x="1350963"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6" name="object 730">
              <a:extLst>
                <a:ext uri="{FF2B5EF4-FFF2-40B4-BE49-F238E27FC236}">
                  <a16:creationId xmlns="" xmlns:a16="http://schemas.microsoft.com/office/drawing/2014/main" id="{3CC7BD6E-E39D-AE44-8FFB-2A3AE9449957}"/>
                </a:ext>
              </a:extLst>
            </p:cNvPr>
            <p:cNvSpPr>
              <a:spLocks/>
            </p:cNvSpPr>
            <p:nvPr/>
          </p:nvSpPr>
          <p:spPr bwMode="auto">
            <a:xfrm>
              <a:off x="1411288" y="37084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7" name="object 731">
              <a:extLst>
                <a:ext uri="{FF2B5EF4-FFF2-40B4-BE49-F238E27FC236}">
                  <a16:creationId xmlns="" xmlns:a16="http://schemas.microsoft.com/office/drawing/2014/main" id="{8F786618-301D-114C-A4A3-3C19BEFA5C77}"/>
                </a:ext>
              </a:extLst>
            </p:cNvPr>
            <p:cNvSpPr>
              <a:spLocks/>
            </p:cNvSpPr>
            <p:nvPr/>
          </p:nvSpPr>
          <p:spPr bwMode="auto">
            <a:xfrm>
              <a:off x="1470025" y="37084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8" name="object 732">
              <a:extLst>
                <a:ext uri="{FF2B5EF4-FFF2-40B4-BE49-F238E27FC236}">
                  <a16:creationId xmlns="" xmlns:a16="http://schemas.microsoft.com/office/drawing/2014/main" id="{65A63A43-DED2-7C4C-8895-E25500A205ED}"/>
                </a:ext>
              </a:extLst>
            </p:cNvPr>
            <p:cNvSpPr>
              <a:spLocks/>
            </p:cNvSpPr>
            <p:nvPr/>
          </p:nvSpPr>
          <p:spPr bwMode="auto">
            <a:xfrm>
              <a:off x="1528763"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69" name="object 733">
              <a:extLst>
                <a:ext uri="{FF2B5EF4-FFF2-40B4-BE49-F238E27FC236}">
                  <a16:creationId xmlns="" xmlns:a16="http://schemas.microsoft.com/office/drawing/2014/main" id="{13399DE3-10F4-DC4A-BE19-26612E083196}"/>
                </a:ext>
              </a:extLst>
            </p:cNvPr>
            <p:cNvSpPr>
              <a:spLocks/>
            </p:cNvSpPr>
            <p:nvPr/>
          </p:nvSpPr>
          <p:spPr bwMode="auto">
            <a:xfrm>
              <a:off x="1589088" y="37084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0" name="object 734">
              <a:extLst>
                <a:ext uri="{FF2B5EF4-FFF2-40B4-BE49-F238E27FC236}">
                  <a16:creationId xmlns="" xmlns:a16="http://schemas.microsoft.com/office/drawing/2014/main" id="{565B8748-AAE2-B04B-81B9-609FCDDEB637}"/>
                </a:ext>
              </a:extLst>
            </p:cNvPr>
            <p:cNvSpPr>
              <a:spLocks/>
            </p:cNvSpPr>
            <p:nvPr/>
          </p:nvSpPr>
          <p:spPr bwMode="auto">
            <a:xfrm>
              <a:off x="1647825"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1" name="object 735">
              <a:extLst>
                <a:ext uri="{FF2B5EF4-FFF2-40B4-BE49-F238E27FC236}">
                  <a16:creationId xmlns="" xmlns:a16="http://schemas.microsoft.com/office/drawing/2014/main" id="{AB0D7208-89A4-454B-84B7-D5D5782D0295}"/>
                </a:ext>
              </a:extLst>
            </p:cNvPr>
            <p:cNvSpPr>
              <a:spLocks/>
            </p:cNvSpPr>
            <p:nvPr/>
          </p:nvSpPr>
          <p:spPr bwMode="auto">
            <a:xfrm>
              <a:off x="1706563"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2" name="object 736">
              <a:extLst>
                <a:ext uri="{FF2B5EF4-FFF2-40B4-BE49-F238E27FC236}">
                  <a16:creationId xmlns="" xmlns:a16="http://schemas.microsoft.com/office/drawing/2014/main" id="{AD08AD4E-AAEF-3341-8C62-009A9271642B}"/>
                </a:ext>
              </a:extLst>
            </p:cNvPr>
            <p:cNvSpPr>
              <a:spLocks/>
            </p:cNvSpPr>
            <p:nvPr/>
          </p:nvSpPr>
          <p:spPr bwMode="auto">
            <a:xfrm>
              <a:off x="1766888" y="37084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3" name="object 737">
              <a:extLst>
                <a:ext uri="{FF2B5EF4-FFF2-40B4-BE49-F238E27FC236}">
                  <a16:creationId xmlns="" xmlns:a16="http://schemas.microsoft.com/office/drawing/2014/main" id="{4966A6E0-6B74-C542-8DC5-E2E72F2789DD}"/>
                </a:ext>
              </a:extLst>
            </p:cNvPr>
            <p:cNvSpPr>
              <a:spLocks/>
            </p:cNvSpPr>
            <p:nvPr/>
          </p:nvSpPr>
          <p:spPr bwMode="auto">
            <a:xfrm>
              <a:off x="1825625"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4" name="object 738">
              <a:extLst>
                <a:ext uri="{FF2B5EF4-FFF2-40B4-BE49-F238E27FC236}">
                  <a16:creationId xmlns="" xmlns:a16="http://schemas.microsoft.com/office/drawing/2014/main" id="{D4E0E84F-242C-0840-875A-7B6D1177236F}"/>
                </a:ext>
              </a:extLst>
            </p:cNvPr>
            <p:cNvSpPr>
              <a:spLocks/>
            </p:cNvSpPr>
            <p:nvPr/>
          </p:nvSpPr>
          <p:spPr bwMode="auto">
            <a:xfrm>
              <a:off x="1884363"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5" name="object 739">
              <a:extLst>
                <a:ext uri="{FF2B5EF4-FFF2-40B4-BE49-F238E27FC236}">
                  <a16:creationId xmlns="" xmlns:a16="http://schemas.microsoft.com/office/drawing/2014/main" id="{17A178E5-E30C-0843-8CB4-83C622291C51}"/>
                </a:ext>
              </a:extLst>
            </p:cNvPr>
            <p:cNvSpPr>
              <a:spLocks/>
            </p:cNvSpPr>
            <p:nvPr/>
          </p:nvSpPr>
          <p:spPr bwMode="auto">
            <a:xfrm>
              <a:off x="1944688" y="37084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6" name="object 740">
              <a:extLst>
                <a:ext uri="{FF2B5EF4-FFF2-40B4-BE49-F238E27FC236}">
                  <a16:creationId xmlns="" xmlns:a16="http://schemas.microsoft.com/office/drawing/2014/main" id="{2B352610-D7CB-AB45-8D67-2B2756430B5A}"/>
                </a:ext>
              </a:extLst>
            </p:cNvPr>
            <p:cNvSpPr>
              <a:spLocks/>
            </p:cNvSpPr>
            <p:nvPr/>
          </p:nvSpPr>
          <p:spPr bwMode="auto">
            <a:xfrm>
              <a:off x="2003425"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7" name="object 741">
              <a:extLst>
                <a:ext uri="{FF2B5EF4-FFF2-40B4-BE49-F238E27FC236}">
                  <a16:creationId xmlns="" xmlns:a16="http://schemas.microsoft.com/office/drawing/2014/main" id="{5861E7EA-6AEB-C542-AF55-BAFCD692C295}"/>
                </a:ext>
              </a:extLst>
            </p:cNvPr>
            <p:cNvSpPr>
              <a:spLocks/>
            </p:cNvSpPr>
            <p:nvPr/>
          </p:nvSpPr>
          <p:spPr bwMode="auto">
            <a:xfrm>
              <a:off x="2062163"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8" name="object 742">
              <a:extLst>
                <a:ext uri="{FF2B5EF4-FFF2-40B4-BE49-F238E27FC236}">
                  <a16:creationId xmlns="" xmlns:a16="http://schemas.microsoft.com/office/drawing/2014/main" id="{BF47C80D-F3D5-994B-A288-AD5FCB4CA0A5}"/>
                </a:ext>
              </a:extLst>
            </p:cNvPr>
            <p:cNvSpPr>
              <a:spLocks/>
            </p:cNvSpPr>
            <p:nvPr/>
          </p:nvSpPr>
          <p:spPr bwMode="auto">
            <a:xfrm>
              <a:off x="2122488" y="37084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79" name="object 743">
              <a:extLst>
                <a:ext uri="{FF2B5EF4-FFF2-40B4-BE49-F238E27FC236}">
                  <a16:creationId xmlns="" xmlns:a16="http://schemas.microsoft.com/office/drawing/2014/main" id="{67717C04-BDD6-864D-84C2-FD5AF5EEBE80}"/>
                </a:ext>
              </a:extLst>
            </p:cNvPr>
            <p:cNvSpPr>
              <a:spLocks/>
            </p:cNvSpPr>
            <p:nvPr/>
          </p:nvSpPr>
          <p:spPr bwMode="auto">
            <a:xfrm>
              <a:off x="2181225"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0" name="object 744">
              <a:extLst>
                <a:ext uri="{FF2B5EF4-FFF2-40B4-BE49-F238E27FC236}">
                  <a16:creationId xmlns="" xmlns:a16="http://schemas.microsoft.com/office/drawing/2014/main" id="{FDD5957A-850E-9649-91C5-785664C15044}"/>
                </a:ext>
              </a:extLst>
            </p:cNvPr>
            <p:cNvSpPr>
              <a:spLocks/>
            </p:cNvSpPr>
            <p:nvPr/>
          </p:nvSpPr>
          <p:spPr bwMode="auto">
            <a:xfrm>
              <a:off x="2239963"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1" name="object 745">
              <a:extLst>
                <a:ext uri="{FF2B5EF4-FFF2-40B4-BE49-F238E27FC236}">
                  <a16:creationId xmlns="" xmlns:a16="http://schemas.microsoft.com/office/drawing/2014/main" id="{7409A1FA-3DF0-E845-A497-CD243FEB6450}"/>
                </a:ext>
              </a:extLst>
            </p:cNvPr>
            <p:cNvSpPr>
              <a:spLocks/>
            </p:cNvSpPr>
            <p:nvPr/>
          </p:nvSpPr>
          <p:spPr bwMode="auto">
            <a:xfrm>
              <a:off x="2300288" y="37084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2" name="object 746">
              <a:extLst>
                <a:ext uri="{FF2B5EF4-FFF2-40B4-BE49-F238E27FC236}">
                  <a16:creationId xmlns="" xmlns:a16="http://schemas.microsoft.com/office/drawing/2014/main" id="{A22F7DD3-2C2D-6F47-AF3C-7A8C73E00963}"/>
                </a:ext>
              </a:extLst>
            </p:cNvPr>
            <p:cNvSpPr>
              <a:spLocks/>
            </p:cNvSpPr>
            <p:nvPr/>
          </p:nvSpPr>
          <p:spPr bwMode="auto">
            <a:xfrm>
              <a:off x="2359025"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3" name="object 747">
              <a:extLst>
                <a:ext uri="{FF2B5EF4-FFF2-40B4-BE49-F238E27FC236}">
                  <a16:creationId xmlns="" xmlns:a16="http://schemas.microsoft.com/office/drawing/2014/main" id="{044D2834-720A-CF45-9C2D-584332808E31}"/>
                </a:ext>
              </a:extLst>
            </p:cNvPr>
            <p:cNvSpPr>
              <a:spLocks/>
            </p:cNvSpPr>
            <p:nvPr/>
          </p:nvSpPr>
          <p:spPr bwMode="auto">
            <a:xfrm>
              <a:off x="2419350" y="37084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4" name="object 748">
              <a:extLst>
                <a:ext uri="{FF2B5EF4-FFF2-40B4-BE49-F238E27FC236}">
                  <a16:creationId xmlns="" xmlns:a16="http://schemas.microsoft.com/office/drawing/2014/main" id="{CE7668E2-73CF-404B-84F4-7C156F6344EC}"/>
                </a:ext>
              </a:extLst>
            </p:cNvPr>
            <p:cNvSpPr>
              <a:spLocks/>
            </p:cNvSpPr>
            <p:nvPr/>
          </p:nvSpPr>
          <p:spPr bwMode="auto">
            <a:xfrm>
              <a:off x="2478088" y="37084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5" name="object 749">
              <a:extLst>
                <a:ext uri="{FF2B5EF4-FFF2-40B4-BE49-F238E27FC236}">
                  <a16:creationId xmlns="" xmlns:a16="http://schemas.microsoft.com/office/drawing/2014/main" id="{B7D405C1-1741-934F-8053-3EFD8A55316A}"/>
                </a:ext>
              </a:extLst>
            </p:cNvPr>
            <p:cNvSpPr>
              <a:spLocks/>
            </p:cNvSpPr>
            <p:nvPr/>
          </p:nvSpPr>
          <p:spPr bwMode="auto">
            <a:xfrm>
              <a:off x="2536825"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6" name="object 750">
              <a:extLst>
                <a:ext uri="{FF2B5EF4-FFF2-40B4-BE49-F238E27FC236}">
                  <a16:creationId xmlns="" xmlns:a16="http://schemas.microsoft.com/office/drawing/2014/main" id="{C83C0847-82EE-BE43-BE0A-2F9631D0CE46}"/>
                </a:ext>
              </a:extLst>
            </p:cNvPr>
            <p:cNvSpPr>
              <a:spLocks/>
            </p:cNvSpPr>
            <p:nvPr/>
          </p:nvSpPr>
          <p:spPr bwMode="auto">
            <a:xfrm>
              <a:off x="2597150" y="37084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7" name="object 751">
              <a:extLst>
                <a:ext uri="{FF2B5EF4-FFF2-40B4-BE49-F238E27FC236}">
                  <a16:creationId xmlns="" xmlns:a16="http://schemas.microsoft.com/office/drawing/2014/main" id="{456EBDC6-774A-A74E-AB7C-3F046BDFE90C}"/>
                </a:ext>
              </a:extLst>
            </p:cNvPr>
            <p:cNvSpPr>
              <a:spLocks/>
            </p:cNvSpPr>
            <p:nvPr/>
          </p:nvSpPr>
          <p:spPr bwMode="auto">
            <a:xfrm>
              <a:off x="2655888" y="37084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8" name="object 752">
              <a:extLst>
                <a:ext uri="{FF2B5EF4-FFF2-40B4-BE49-F238E27FC236}">
                  <a16:creationId xmlns="" xmlns:a16="http://schemas.microsoft.com/office/drawing/2014/main" id="{8F2124B3-C597-2C40-9443-1FF2E03FEA92}"/>
                </a:ext>
              </a:extLst>
            </p:cNvPr>
            <p:cNvSpPr>
              <a:spLocks/>
            </p:cNvSpPr>
            <p:nvPr/>
          </p:nvSpPr>
          <p:spPr bwMode="auto">
            <a:xfrm>
              <a:off x="2714625" y="37084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89" name="object 753">
              <a:extLst>
                <a:ext uri="{FF2B5EF4-FFF2-40B4-BE49-F238E27FC236}">
                  <a16:creationId xmlns="" xmlns:a16="http://schemas.microsoft.com/office/drawing/2014/main" id="{1356219D-5F85-C64A-AB53-570ED0A06FB1}"/>
                </a:ext>
              </a:extLst>
            </p:cNvPr>
            <p:cNvSpPr>
              <a:spLocks/>
            </p:cNvSpPr>
            <p:nvPr/>
          </p:nvSpPr>
          <p:spPr bwMode="auto">
            <a:xfrm>
              <a:off x="2774950" y="3708400"/>
              <a:ext cx="33338"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6"/>
                  </a:moveTo>
                  <a:lnTo>
                    <a:pt x="39623" y="0"/>
                  </a:lnTo>
                  <a:lnTo>
                    <a:pt x="0" y="0"/>
                  </a:lnTo>
                  <a:lnTo>
                    <a:pt x="0" y="9906"/>
                  </a:lnTo>
                  <a:lnTo>
                    <a:pt x="39623"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0" name="object 754">
              <a:extLst>
                <a:ext uri="{FF2B5EF4-FFF2-40B4-BE49-F238E27FC236}">
                  <a16:creationId xmlns="" xmlns:a16="http://schemas.microsoft.com/office/drawing/2014/main" id="{8F2056EF-EE07-C847-BE8A-D8D54782BE2D}"/>
                </a:ext>
              </a:extLst>
            </p:cNvPr>
            <p:cNvSpPr>
              <a:spLocks/>
            </p:cNvSpPr>
            <p:nvPr/>
          </p:nvSpPr>
          <p:spPr bwMode="auto">
            <a:xfrm>
              <a:off x="2833688"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1" name="object 755">
              <a:extLst>
                <a:ext uri="{FF2B5EF4-FFF2-40B4-BE49-F238E27FC236}">
                  <a16:creationId xmlns="" xmlns:a16="http://schemas.microsoft.com/office/drawing/2014/main" id="{0BDBC9CA-B68E-5D4C-85B2-51F33F51BD4B}"/>
                </a:ext>
              </a:extLst>
            </p:cNvPr>
            <p:cNvSpPr>
              <a:spLocks/>
            </p:cNvSpPr>
            <p:nvPr/>
          </p:nvSpPr>
          <p:spPr bwMode="auto">
            <a:xfrm>
              <a:off x="2892425"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2" name="object 756">
              <a:extLst>
                <a:ext uri="{FF2B5EF4-FFF2-40B4-BE49-F238E27FC236}">
                  <a16:creationId xmlns="" xmlns:a16="http://schemas.microsoft.com/office/drawing/2014/main" id="{B1D83AA8-88F6-654A-A201-7C1BD58CDF71}"/>
                </a:ext>
              </a:extLst>
            </p:cNvPr>
            <p:cNvSpPr>
              <a:spLocks/>
            </p:cNvSpPr>
            <p:nvPr/>
          </p:nvSpPr>
          <p:spPr bwMode="auto">
            <a:xfrm>
              <a:off x="2952750" y="37084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3" name="object 757">
              <a:extLst>
                <a:ext uri="{FF2B5EF4-FFF2-40B4-BE49-F238E27FC236}">
                  <a16:creationId xmlns="" xmlns:a16="http://schemas.microsoft.com/office/drawing/2014/main" id="{C809707B-D2BB-5C4A-B641-551EAF32A137}"/>
                </a:ext>
              </a:extLst>
            </p:cNvPr>
            <p:cNvSpPr>
              <a:spLocks/>
            </p:cNvSpPr>
            <p:nvPr/>
          </p:nvSpPr>
          <p:spPr bwMode="auto">
            <a:xfrm>
              <a:off x="3011488"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4" name="object 758">
              <a:extLst>
                <a:ext uri="{FF2B5EF4-FFF2-40B4-BE49-F238E27FC236}">
                  <a16:creationId xmlns="" xmlns:a16="http://schemas.microsoft.com/office/drawing/2014/main" id="{8D29B03E-70C4-4646-B7D9-B8DE36D8A39F}"/>
                </a:ext>
              </a:extLst>
            </p:cNvPr>
            <p:cNvSpPr>
              <a:spLocks/>
            </p:cNvSpPr>
            <p:nvPr/>
          </p:nvSpPr>
          <p:spPr bwMode="auto">
            <a:xfrm>
              <a:off x="3070225"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5" name="object 759">
              <a:extLst>
                <a:ext uri="{FF2B5EF4-FFF2-40B4-BE49-F238E27FC236}">
                  <a16:creationId xmlns="" xmlns:a16="http://schemas.microsoft.com/office/drawing/2014/main" id="{D83379A7-FAD3-F543-8E91-B1AC0C57D941}"/>
                </a:ext>
              </a:extLst>
            </p:cNvPr>
            <p:cNvSpPr>
              <a:spLocks/>
            </p:cNvSpPr>
            <p:nvPr/>
          </p:nvSpPr>
          <p:spPr bwMode="auto">
            <a:xfrm>
              <a:off x="3130550" y="37084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6" name="object 760">
              <a:extLst>
                <a:ext uri="{FF2B5EF4-FFF2-40B4-BE49-F238E27FC236}">
                  <a16:creationId xmlns="" xmlns:a16="http://schemas.microsoft.com/office/drawing/2014/main" id="{8FB43F93-CDF0-224C-943B-8653C1817308}"/>
                </a:ext>
              </a:extLst>
            </p:cNvPr>
            <p:cNvSpPr>
              <a:spLocks/>
            </p:cNvSpPr>
            <p:nvPr/>
          </p:nvSpPr>
          <p:spPr bwMode="auto">
            <a:xfrm>
              <a:off x="3189288"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7" name="object 761">
              <a:extLst>
                <a:ext uri="{FF2B5EF4-FFF2-40B4-BE49-F238E27FC236}">
                  <a16:creationId xmlns="" xmlns:a16="http://schemas.microsoft.com/office/drawing/2014/main" id="{B6995428-8F77-0543-A0AA-1807F9D31DEA}"/>
                </a:ext>
              </a:extLst>
            </p:cNvPr>
            <p:cNvSpPr>
              <a:spLocks/>
            </p:cNvSpPr>
            <p:nvPr/>
          </p:nvSpPr>
          <p:spPr bwMode="auto">
            <a:xfrm>
              <a:off x="3248025"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8" name="object 762">
              <a:extLst>
                <a:ext uri="{FF2B5EF4-FFF2-40B4-BE49-F238E27FC236}">
                  <a16:creationId xmlns="" xmlns:a16="http://schemas.microsoft.com/office/drawing/2014/main" id="{58FC5F85-AA9C-DE47-8165-67D261B36108}"/>
                </a:ext>
              </a:extLst>
            </p:cNvPr>
            <p:cNvSpPr>
              <a:spLocks/>
            </p:cNvSpPr>
            <p:nvPr/>
          </p:nvSpPr>
          <p:spPr bwMode="auto">
            <a:xfrm>
              <a:off x="3308350" y="37084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099" name="object 763">
              <a:extLst>
                <a:ext uri="{FF2B5EF4-FFF2-40B4-BE49-F238E27FC236}">
                  <a16:creationId xmlns="" xmlns:a16="http://schemas.microsoft.com/office/drawing/2014/main" id="{8EBE8241-6FEF-784D-99CE-86EDB02241F0}"/>
                </a:ext>
              </a:extLst>
            </p:cNvPr>
            <p:cNvSpPr>
              <a:spLocks/>
            </p:cNvSpPr>
            <p:nvPr/>
          </p:nvSpPr>
          <p:spPr bwMode="auto">
            <a:xfrm>
              <a:off x="3367088"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0" name="object 764">
              <a:extLst>
                <a:ext uri="{FF2B5EF4-FFF2-40B4-BE49-F238E27FC236}">
                  <a16:creationId xmlns="" xmlns:a16="http://schemas.microsoft.com/office/drawing/2014/main" id="{9B562F1C-955C-324A-B0D3-DA449D54814F}"/>
                </a:ext>
              </a:extLst>
            </p:cNvPr>
            <p:cNvSpPr>
              <a:spLocks/>
            </p:cNvSpPr>
            <p:nvPr/>
          </p:nvSpPr>
          <p:spPr bwMode="auto">
            <a:xfrm>
              <a:off x="3427413" y="37084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1" name="object 765">
              <a:extLst>
                <a:ext uri="{FF2B5EF4-FFF2-40B4-BE49-F238E27FC236}">
                  <a16:creationId xmlns="" xmlns:a16="http://schemas.microsoft.com/office/drawing/2014/main" id="{AB674D66-FD6C-104C-B393-61423C9A8944}"/>
                </a:ext>
              </a:extLst>
            </p:cNvPr>
            <p:cNvSpPr>
              <a:spLocks/>
            </p:cNvSpPr>
            <p:nvPr/>
          </p:nvSpPr>
          <p:spPr bwMode="auto">
            <a:xfrm>
              <a:off x="3486150" y="37084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2" name="object 766">
              <a:extLst>
                <a:ext uri="{FF2B5EF4-FFF2-40B4-BE49-F238E27FC236}">
                  <a16:creationId xmlns="" xmlns:a16="http://schemas.microsoft.com/office/drawing/2014/main" id="{FA3F63C5-A5B8-FF49-B62C-50FF2F5BA883}"/>
                </a:ext>
              </a:extLst>
            </p:cNvPr>
            <p:cNvSpPr>
              <a:spLocks/>
            </p:cNvSpPr>
            <p:nvPr/>
          </p:nvSpPr>
          <p:spPr bwMode="auto">
            <a:xfrm>
              <a:off x="3544888"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3" name="object 767">
              <a:extLst>
                <a:ext uri="{FF2B5EF4-FFF2-40B4-BE49-F238E27FC236}">
                  <a16:creationId xmlns="" xmlns:a16="http://schemas.microsoft.com/office/drawing/2014/main" id="{E95BF0AC-7434-384D-8F84-4E89EABE317F}"/>
                </a:ext>
              </a:extLst>
            </p:cNvPr>
            <p:cNvSpPr>
              <a:spLocks/>
            </p:cNvSpPr>
            <p:nvPr/>
          </p:nvSpPr>
          <p:spPr bwMode="auto">
            <a:xfrm>
              <a:off x="3605213" y="37084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4" name="object 768">
              <a:extLst>
                <a:ext uri="{FF2B5EF4-FFF2-40B4-BE49-F238E27FC236}">
                  <a16:creationId xmlns="" xmlns:a16="http://schemas.microsoft.com/office/drawing/2014/main" id="{4DEE4461-075D-2743-B366-14BBEFE59894}"/>
                </a:ext>
              </a:extLst>
            </p:cNvPr>
            <p:cNvSpPr>
              <a:spLocks/>
            </p:cNvSpPr>
            <p:nvPr/>
          </p:nvSpPr>
          <p:spPr bwMode="auto">
            <a:xfrm>
              <a:off x="3663950" y="37084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5" name="object 769">
              <a:extLst>
                <a:ext uri="{FF2B5EF4-FFF2-40B4-BE49-F238E27FC236}">
                  <a16:creationId xmlns="" xmlns:a16="http://schemas.microsoft.com/office/drawing/2014/main" id="{7E68890F-8B7A-E94C-A2A9-78AE0FB1AE2D}"/>
                </a:ext>
              </a:extLst>
            </p:cNvPr>
            <p:cNvSpPr>
              <a:spLocks/>
            </p:cNvSpPr>
            <p:nvPr/>
          </p:nvSpPr>
          <p:spPr bwMode="auto">
            <a:xfrm>
              <a:off x="3722688"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6" name="object 770">
              <a:extLst>
                <a:ext uri="{FF2B5EF4-FFF2-40B4-BE49-F238E27FC236}">
                  <a16:creationId xmlns="" xmlns:a16="http://schemas.microsoft.com/office/drawing/2014/main" id="{2A7C0DEF-E8DF-6342-852B-BB16AA94A89C}"/>
                </a:ext>
              </a:extLst>
            </p:cNvPr>
            <p:cNvSpPr>
              <a:spLocks/>
            </p:cNvSpPr>
            <p:nvPr/>
          </p:nvSpPr>
          <p:spPr bwMode="auto">
            <a:xfrm>
              <a:off x="3783013" y="37084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7" name="object 771">
              <a:extLst>
                <a:ext uri="{FF2B5EF4-FFF2-40B4-BE49-F238E27FC236}">
                  <a16:creationId xmlns="" xmlns:a16="http://schemas.microsoft.com/office/drawing/2014/main" id="{4FF79646-27F4-CE44-92B4-563B99135FB9}"/>
                </a:ext>
              </a:extLst>
            </p:cNvPr>
            <p:cNvSpPr>
              <a:spLocks/>
            </p:cNvSpPr>
            <p:nvPr/>
          </p:nvSpPr>
          <p:spPr bwMode="auto">
            <a:xfrm>
              <a:off x="3841750"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8" name="object 772">
              <a:extLst>
                <a:ext uri="{FF2B5EF4-FFF2-40B4-BE49-F238E27FC236}">
                  <a16:creationId xmlns="" xmlns:a16="http://schemas.microsoft.com/office/drawing/2014/main" id="{BD33F589-224C-2349-A6DB-255C2AF4B5B5}"/>
                </a:ext>
              </a:extLst>
            </p:cNvPr>
            <p:cNvSpPr>
              <a:spLocks/>
            </p:cNvSpPr>
            <p:nvPr/>
          </p:nvSpPr>
          <p:spPr bwMode="auto">
            <a:xfrm>
              <a:off x="3900488"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09" name="object 773">
              <a:extLst>
                <a:ext uri="{FF2B5EF4-FFF2-40B4-BE49-F238E27FC236}">
                  <a16:creationId xmlns="" xmlns:a16="http://schemas.microsoft.com/office/drawing/2014/main" id="{0CDFD4A4-778E-DA4A-8FD1-1ACFD8412C98}"/>
                </a:ext>
              </a:extLst>
            </p:cNvPr>
            <p:cNvSpPr>
              <a:spLocks/>
            </p:cNvSpPr>
            <p:nvPr/>
          </p:nvSpPr>
          <p:spPr bwMode="auto">
            <a:xfrm>
              <a:off x="3960813" y="37084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0" name="object 774">
              <a:extLst>
                <a:ext uri="{FF2B5EF4-FFF2-40B4-BE49-F238E27FC236}">
                  <a16:creationId xmlns="" xmlns:a16="http://schemas.microsoft.com/office/drawing/2014/main" id="{2B591D9E-3CC1-3740-8ACA-BFBC98ECB94F}"/>
                </a:ext>
              </a:extLst>
            </p:cNvPr>
            <p:cNvSpPr>
              <a:spLocks/>
            </p:cNvSpPr>
            <p:nvPr/>
          </p:nvSpPr>
          <p:spPr bwMode="auto">
            <a:xfrm>
              <a:off x="4019550"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1" name="object 775">
              <a:extLst>
                <a:ext uri="{FF2B5EF4-FFF2-40B4-BE49-F238E27FC236}">
                  <a16:creationId xmlns="" xmlns:a16="http://schemas.microsoft.com/office/drawing/2014/main" id="{0C80CDBA-E23A-0D44-809D-7A342A0539C6}"/>
                </a:ext>
              </a:extLst>
            </p:cNvPr>
            <p:cNvSpPr>
              <a:spLocks/>
            </p:cNvSpPr>
            <p:nvPr/>
          </p:nvSpPr>
          <p:spPr bwMode="auto">
            <a:xfrm>
              <a:off x="4078288" y="37084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2" name="object 776">
              <a:extLst>
                <a:ext uri="{FF2B5EF4-FFF2-40B4-BE49-F238E27FC236}">
                  <a16:creationId xmlns="" xmlns:a16="http://schemas.microsoft.com/office/drawing/2014/main" id="{18D94E16-074B-5143-9633-61912DCC53F0}"/>
                </a:ext>
              </a:extLst>
            </p:cNvPr>
            <p:cNvSpPr>
              <a:spLocks/>
            </p:cNvSpPr>
            <p:nvPr/>
          </p:nvSpPr>
          <p:spPr bwMode="auto">
            <a:xfrm>
              <a:off x="4138613" y="3708400"/>
              <a:ext cx="1587" cy="9525"/>
            </a:xfrm>
            <a:custGeom>
              <a:avLst/>
              <a:gdLst>
                <a:gd name="T0" fmla="*/ 1428 w 2539"/>
                <a:gd name="T1" fmla="*/ 9287 h 10160"/>
                <a:gd name="T2" fmla="*/ 1428 w 2539"/>
                <a:gd name="T3" fmla="*/ 0 h 10160"/>
                <a:gd name="T4" fmla="*/ 0 w 2539"/>
                <a:gd name="T5" fmla="*/ 0 h 10160"/>
                <a:gd name="T6" fmla="*/ 0 w 2539"/>
                <a:gd name="T7" fmla="*/ 9287 h 10160"/>
                <a:gd name="T8" fmla="*/ 1428 w 2539"/>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9" h="10160">
                  <a:moveTo>
                    <a:pt x="2285" y="9906"/>
                  </a:moveTo>
                  <a:lnTo>
                    <a:pt x="2285" y="0"/>
                  </a:lnTo>
                  <a:lnTo>
                    <a:pt x="0" y="0"/>
                  </a:lnTo>
                  <a:lnTo>
                    <a:pt x="0" y="9906"/>
                  </a:lnTo>
                  <a:lnTo>
                    <a:pt x="228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3" name="object 777">
              <a:extLst>
                <a:ext uri="{FF2B5EF4-FFF2-40B4-BE49-F238E27FC236}">
                  <a16:creationId xmlns="" xmlns:a16="http://schemas.microsoft.com/office/drawing/2014/main" id="{62315EEF-D798-4147-BFAF-63D423510DFB}"/>
                </a:ext>
              </a:extLst>
            </p:cNvPr>
            <p:cNvSpPr>
              <a:spLocks/>
            </p:cNvSpPr>
            <p:nvPr/>
          </p:nvSpPr>
          <p:spPr bwMode="auto">
            <a:xfrm>
              <a:off x="758825" y="31813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4" name="object 778">
              <a:extLst>
                <a:ext uri="{FF2B5EF4-FFF2-40B4-BE49-F238E27FC236}">
                  <a16:creationId xmlns="" xmlns:a16="http://schemas.microsoft.com/office/drawing/2014/main" id="{8DE91AC5-B9EE-DA48-A4AB-6C2ADCF582E5}"/>
                </a:ext>
              </a:extLst>
            </p:cNvPr>
            <p:cNvSpPr>
              <a:spLocks/>
            </p:cNvSpPr>
            <p:nvPr/>
          </p:nvSpPr>
          <p:spPr bwMode="auto">
            <a:xfrm>
              <a:off x="817563"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5" name="object 779">
              <a:extLst>
                <a:ext uri="{FF2B5EF4-FFF2-40B4-BE49-F238E27FC236}">
                  <a16:creationId xmlns="" xmlns:a16="http://schemas.microsoft.com/office/drawing/2014/main" id="{16390BA7-3CB2-FD4D-A197-570B05677797}"/>
                </a:ext>
              </a:extLst>
            </p:cNvPr>
            <p:cNvSpPr>
              <a:spLocks/>
            </p:cNvSpPr>
            <p:nvPr/>
          </p:nvSpPr>
          <p:spPr bwMode="auto">
            <a:xfrm>
              <a:off x="876300"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6" name="object 780">
              <a:extLst>
                <a:ext uri="{FF2B5EF4-FFF2-40B4-BE49-F238E27FC236}">
                  <a16:creationId xmlns="" xmlns:a16="http://schemas.microsoft.com/office/drawing/2014/main" id="{E358F59D-4D57-734B-83EA-0BAD403AE929}"/>
                </a:ext>
              </a:extLst>
            </p:cNvPr>
            <p:cNvSpPr>
              <a:spLocks/>
            </p:cNvSpPr>
            <p:nvPr/>
          </p:nvSpPr>
          <p:spPr bwMode="auto">
            <a:xfrm>
              <a:off x="936625" y="31813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7" name="object 781">
              <a:extLst>
                <a:ext uri="{FF2B5EF4-FFF2-40B4-BE49-F238E27FC236}">
                  <a16:creationId xmlns="" xmlns:a16="http://schemas.microsoft.com/office/drawing/2014/main" id="{CFBE99EF-7883-0047-8454-42362783DF9E}"/>
                </a:ext>
              </a:extLst>
            </p:cNvPr>
            <p:cNvSpPr>
              <a:spLocks/>
            </p:cNvSpPr>
            <p:nvPr/>
          </p:nvSpPr>
          <p:spPr bwMode="auto">
            <a:xfrm>
              <a:off x="995363"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8" name="object 782">
              <a:extLst>
                <a:ext uri="{FF2B5EF4-FFF2-40B4-BE49-F238E27FC236}">
                  <a16:creationId xmlns="" xmlns:a16="http://schemas.microsoft.com/office/drawing/2014/main" id="{B891567C-8920-F34F-B809-A815717EF45F}"/>
                </a:ext>
              </a:extLst>
            </p:cNvPr>
            <p:cNvSpPr>
              <a:spLocks/>
            </p:cNvSpPr>
            <p:nvPr/>
          </p:nvSpPr>
          <p:spPr bwMode="auto">
            <a:xfrm>
              <a:off x="1054100"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19" name="object 783">
              <a:extLst>
                <a:ext uri="{FF2B5EF4-FFF2-40B4-BE49-F238E27FC236}">
                  <a16:creationId xmlns="" xmlns:a16="http://schemas.microsoft.com/office/drawing/2014/main" id="{7F8DD7A3-F05D-7F45-A0BE-08724456CF96}"/>
                </a:ext>
              </a:extLst>
            </p:cNvPr>
            <p:cNvSpPr>
              <a:spLocks/>
            </p:cNvSpPr>
            <p:nvPr/>
          </p:nvSpPr>
          <p:spPr bwMode="auto">
            <a:xfrm>
              <a:off x="1114425" y="31813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0" name="object 784">
              <a:extLst>
                <a:ext uri="{FF2B5EF4-FFF2-40B4-BE49-F238E27FC236}">
                  <a16:creationId xmlns="" xmlns:a16="http://schemas.microsoft.com/office/drawing/2014/main" id="{56B746E9-171A-F741-811F-A99D89BD1CDF}"/>
                </a:ext>
              </a:extLst>
            </p:cNvPr>
            <p:cNvSpPr>
              <a:spLocks/>
            </p:cNvSpPr>
            <p:nvPr/>
          </p:nvSpPr>
          <p:spPr bwMode="auto">
            <a:xfrm>
              <a:off x="1173163"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1" name="object 785">
              <a:extLst>
                <a:ext uri="{FF2B5EF4-FFF2-40B4-BE49-F238E27FC236}">
                  <a16:creationId xmlns="" xmlns:a16="http://schemas.microsoft.com/office/drawing/2014/main" id="{9E10E6F2-A9DA-004D-92D3-40133F198F4A}"/>
                </a:ext>
              </a:extLst>
            </p:cNvPr>
            <p:cNvSpPr>
              <a:spLocks/>
            </p:cNvSpPr>
            <p:nvPr/>
          </p:nvSpPr>
          <p:spPr bwMode="auto">
            <a:xfrm>
              <a:off x="1233488" y="31813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2" name="object 786">
              <a:extLst>
                <a:ext uri="{FF2B5EF4-FFF2-40B4-BE49-F238E27FC236}">
                  <a16:creationId xmlns="" xmlns:a16="http://schemas.microsoft.com/office/drawing/2014/main" id="{52DC30B1-56FC-A64A-9DB1-97C225926051}"/>
                </a:ext>
              </a:extLst>
            </p:cNvPr>
            <p:cNvSpPr>
              <a:spLocks/>
            </p:cNvSpPr>
            <p:nvPr/>
          </p:nvSpPr>
          <p:spPr bwMode="auto">
            <a:xfrm>
              <a:off x="1292225" y="31813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3" name="object 787">
              <a:extLst>
                <a:ext uri="{FF2B5EF4-FFF2-40B4-BE49-F238E27FC236}">
                  <a16:creationId xmlns="" xmlns:a16="http://schemas.microsoft.com/office/drawing/2014/main" id="{6CA98EAD-C198-8040-AA4D-28E58F2DAF68}"/>
                </a:ext>
              </a:extLst>
            </p:cNvPr>
            <p:cNvSpPr>
              <a:spLocks/>
            </p:cNvSpPr>
            <p:nvPr/>
          </p:nvSpPr>
          <p:spPr bwMode="auto">
            <a:xfrm>
              <a:off x="1350963"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4" name="object 788">
              <a:extLst>
                <a:ext uri="{FF2B5EF4-FFF2-40B4-BE49-F238E27FC236}">
                  <a16:creationId xmlns="" xmlns:a16="http://schemas.microsoft.com/office/drawing/2014/main" id="{80AB12BB-A9B1-F34B-94C7-5DE48EFB9742}"/>
                </a:ext>
              </a:extLst>
            </p:cNvPr>
            <p:cNvSpPr>
              <a:spLocks/>
            </p:cNvSpPr>
            <p:nvPr/>
          </p:nvSpPr>
          <p:spPr bwMode="auto">
            <a:xfrm>
              <a:off x="1411288" y="31813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5" name="object 789">
              <a:extLst>
                <a:ext uri="{FF2B5EF4-FFF2-40B4-BE49-F238E27FC236}">
                  <a16:creationId xmlns="" xmlns:a16="http://schemas.microsoft.com/office/drawing/2014/main" id="{58971CE3-7659-CB45-92E8-B07CA9DFEDD7}"/>
                </a:ext>
              </a:extLst>
            </p:cNvPr>
            <p:cNvSpPr>
              <a:spLocks/>
            </p:cNvSpPr>
            <p:nvPr/>
          </p:nvSpPr>
          <p:spPr bwMode="auto">
            <a:xfrm>
              <a:off x="1470025" y="31813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6" name="object 790">
              <a:extLst>
                <a:ext uri="{FF2B5EF4-FFF2-40B4-BE49-F238E27FC236}">
                  <a16:creationId xmlns="" xmlns:a16="http://schemas.microsoft.com/office/drawing/2014/main" id="{73DC29CD-8F0C-DB41-83C7-0971E2252407}"/>
                </a:ext>
              </a:extLst>
            </p:cNvPr>
            <p:cNvSpPr>
              <a:spLocks/>
            </p:cNvSpPr>
            <p:nvPr/>
          </p:nvSpPr>
          <p:spPr bwMode="auto">
            <a:xfrm>
              <a:off x="1528763"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7" name="object 791">
              <a:extLst>
                <a:ext uri="{FF2B5EF4-FFF2-40B4-BE49-F238E27FC236}">
                  <a16:creationId xmlns="" xmlns:a16="http://schemas.microsoft.com/office/drawing/2014/main" id="{88E562A3-DF68-D44A-B2D8-C0621E461BB6}"/>
                </a:ext>
              </a:extLst>
            </p:cNvPr>
            <p:cNvSpPr>
              <a:spLocks/>
            </p:cNvSpPr>
            <p:nvPr/>
          </p:nvSpPr>
          <p:spPr bwMode="auto">
            <a:xfrm>
              <a:off x="1589088" y="31813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8" name="object 792">
              <a:extLst>
                <a:ext uri="{FF2B5EF4-FFF2-40B4-BE49-F238E27FC236}">
                  <a16:creationId xmlns="" xmlns:a16="http://schemas.microsoft.com/office/drawing/2014/main" id="{8CD59F5B-138D-D240-93E9-60C6605B1339}"/>
                </a:ext>
              </a:extLst>
            </p:cNvPr>
            <p:cNvSpPr>
              <a:spLocks/>
            </p:cNvSpPr>
            <p:nvPr/>
          </p:nvSpPr>
          <p:spPr bwMode="auto">
            <a:xfrm>
              <a:off x="1647825"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29" name="object 793">
              <a:extLst>
                <a:ext uri="{FF2B5EF4-FFF2-40B4-BE49-F238E27FC236}">
                  <a16:creationId xmlns="" xmlns:a16="http://schemas.microsoft.com/office/drawing/2014/main" id="{0BFC1F0A-5ADB-8648-80D1-696E1DF53D7C}"/>
                </a:ext>
              </a:extLst>
            </p:cNvPr>
            <p:cNvSpPr>
              <a:spLocks/>
            </p:cNvSpPr>
            <p:nvPr/>
          </p:nvSpPr>
          <p:spPr bwMode="auto">
            <a:xfrm>
              <a:off x="1706563"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0" name="object 794">
              <a:extLst>
                <a:ext uri="{FF2B5EF4-FFF2-40B4-BE49-F238E27FC236}">
                  <a16:creationId xmlns="" xmlns:a16="http://schemas.microsoft.com/office/drawing/2014/main" id="{6B373C9F-E078-D942-9FA1-35EBE5362FBE}"/>
                </a:ext>
              </a:extLst>
            </p:cNvPr>
            <p:cNvSpPr>
              <a:spLocks/>
            </p:cNvSpPr>
            <p:nvPr/>
          </p:nvSpPr>
          <p:spPr bwMode="auto">
            <a:xfrm>
              <a:off x="1766888" y="31813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1" name="object 795">
              <a:extLst>
                <a:ext uri="{FF2B5EF4-FFF2-40B4-BE49-F238E27FC236}">
                  <a16:creationId xmlns="" xmlns:a16="http://schemas.microsoft.com/office/drawing/2014/main" id="{DFE47046-3A62-5747-8456-4262ACEF2313}"/>
                </a:ext>
              </a:extLst>
            </p:cNvPr>
            <p:cNvSpPr>
              <a:spLocks/>
            </p:cNvSpPr>
            <p:nvPr/>
          </p:nvSpPr>
          <p:spPr bwMode="auto">
            <a:xfrm>
              <a:off x="1825625"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2" name="object 796">
              <a:extLst>
                <a:ext uri="{FF2B5EF4-FFF2-40B4-BE49-F238E27FC236}">
                  <a16:creationId xmlns="" xmlns:a16="http://schemas.microsoft.com/office/drawing/2014/main" id="{F84FC12E-5F77-F547-91BD-055297584E3D}"/>
                </a:ext>
              </a:extLst>
            </p:cNvPr>
            <p:cNvSpPr>
              <a:spLocks/>
            </p:cNvSpPr>
            <p:nvPr/>
          </p:nvSpPr>
          <p:spPr bwMode="auto">
            <a:xfrm>
              <a:off x="1884363"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3" name="object 797">
              <a:extLst>
                <a:ext uri="{FF2B5EF4-FFF2-40B4-BE49-F238E27FC236}">
                  <a16:creationId xmlns="" xmlns:a16="http://schemas.microsoft.com/office/drawing/2014/main" id="{726977AE-BD12-6648-ACF2-CBB0FB991FD8}"/>
                </a:ext>
              </a:extLst>
            </p:cNvPr>
            <p:cNvSpPr>
              <a:spLocks/>
            </p:cNvSpPr>
            <p:nvPr/>
          </p:nvSpPr>
          <p:spPr bwMode="auto">
            <a:xfrm>
              <a:off x="1944688" y="31813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4" name="object 798">
              <a:extLst>
                <a:ext uri="{FF2B5EF4-FFF2-40B4-BE49-F238E27FC236}">
                  <a16:creationId xmlns="" xmlns:a16="http://schemas.microsoft.com/office/drawing/2014/main" id="{C620F7EF-83D1-5640-B1D7-9537D1505396}"/>
                </a:ext>
              </a:extLst>
            </p:cNvPr>
            <p:cNvSpPr>
              <a:spLocks/>
            </p:cNvSpPr>
            <p:nvPr/>
          </p:nvSpPr>
          <p:spPr bwMode="auto">
            <a:xfrm>
              <a:off x="2003425"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5" name="object 799">
              <a:extLst>
                <a:ext uri="{FF2B5EF4-FFF2-40B4-BE49-F238E27FC236}">
                  <a16:creationId xmlns="" xmlns:a16="http://schemas.microsoft.com/office/drawing/2014/main" id="{B0F33621-88B1-3146-AC7E-1A8375EC3928}"/>
                </a:ext>
              </a:extLst>
            </p:cNvPr>
            <p:cNvSpPr>
              <a:spLocks/>
            </p:cNvSpPr>
            <p:nvPr/>
          </p:nvSpPr>
          <p:spPr bwMode="auto">
            <a:xfrm>
              <a:off x="2062163"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6" name="object 800">
              <a:extLst>
                <a:ext uri="{FF2B5EF4-FFF2-40B4-BE49-F238E27FC236}">
                  <a16:creationId xmlns="" xmlns:a16="http://schemas.microsoft.com/office/drawing/2014/main" id="{F4900E5C-2D77-AA48-9725-4EC05188138D}"/>
                </a:ext>
              </a:extLst>
            </p:cNvPr>
            <p:cNvSpPr>
              <a:spLocks/>
            </p:cNvSpPr>
            <p:nvPr/>
          </p:nvSpPr>
          <p:spPr bwMode="auto">
            <a:xfrm>
              <a:off x="2122488" y="31813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7" name="object 801">
              <a:extLst>
                <a:ext uri="{FF2B5EF4-FFF2-40B4-BE49-F238E27FC236}">
                  <a16:creationId xmlns="" xmlns:a16="http://schemas.microsoft.com/office/drawing/2014/main" id="{D7D96D21-9062-AC47-A276-60CA234B610E}"/>
                </a:ext>
              </a:extLst>
            </p:cNvPr>
            <p:cNvSpPr>
              <a:spLocks/>
            </p:cNvSpPr>
            <p:nvPr/>
          </p:nvSpPr>
          <p:spPr bwMode="auto">
            <a:xfrm>
              <a:off x="2181225"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8" name="object 802">
              <a:extLst>
                <a:ext uri="{FF2B5EF4-FFF2-40B4-BE49-F238E27FC236}">
                  <a16:creationId xmlns="" xmlns:a16="http://schemas.microsoft.com/office/drawing/2014/main" id="{4CF766D1-9F72-0241-A07E-B4EF0629F77F}"/>
                </a:ext>
              </a:extLst>
            </p:cNvPr>
            <p:cNvSpPr>
              <a:spLocks/>
            </p:cNvSpPr>
            <p:nvPr/>
          </p:nvSpPr>
          <p:spPr bwMode="auto">
            <a:xfrm>
              <a:off x="2239963"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39" name="object 803">
              <a:extLst>
                <a:ext uri="{FF2B5EF4-FFF2-40B4-BE49-F238E27FC236}">
                  <a16:creationId xmlns="" xmlns:a16="http://schemas.microsoft.com/office/drawing/2014/main" id="{AAD49669-C6E8-0B48-9BB9-C3FFC1D2DAD6}"/>
                </a:ext>
              </a:extLst>
            </p:cNvPr>
            <p:cNvSpPr>
              <a:spLocks/>
            </p:cNvSpPr>
            <p:nvPr/>
          </p:nvSpPr>
          <p:spPr bwMode="auto">
            <a:xfrm>
              <a:off x="2300288" y="31813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0" name="object 804">
              <a:extLst>
                <a:ext uri="{FF2B5EF4-FFF2-40B4-BE49-F238E27FC236}">
                  <a16:creationId xmlns="" xmlns:a16="http://schemas.microsoft.com/office/drawing/2014/main" id="{993EB559-2AF4-7542-B3C6-1AAFEC03DB8E}"/>
                </a:ext>
              </a:extLst>
            </p:cNvPr>
            <p:cNvSpPr>
              <a:spLocks/>
            </p:cNvSpPr>
            <p:nvPr/>
          </p:nvSpPr>
          <p:spPr bwMode="auto">
            <a:xfrm>
              <a:off x="2359025"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1" name="object 805">
              <a:extLst>
                <a:ext uri="{FF2B5EF4-FFF2-40B4-BE49-F238E27FC236}">
                  <a16:creationId xmlns="" xmlns:a16="http://schemas.microsoft.com/office/drawing/2014/main" id="{941D4408-A01E-A947-A615-A2E3D6DC1A9B}"/>
                </a:ext>
              </a:extLst>
            </p:cNvPr>
            <p:cNvSpPr>
              <a:spLocks/>
            </p:cNvSpPr>
            <p:nvPr/>
          </p:nvSpPr>
          <p:spPr bwMode="auto">
            <a:xfrm>
              <a:off x="2419350" y="31813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2" name="object 806">
              <a:extLst>
                <a:ext uri="{FF2B5EF4-FFF2-40B4-BE49-F238E27FC236}">
                  <a16:creationId xmlns="" xmlns:a16="http://schemas.microsoft.com/office/drawing/2014/main" id="{CCCB9116-2E7F-A946-8DC1-0F9E366DDF57}"/>
                </a:ext>
              </a:extLst>
            </p:cNvPr>
            <p:cNvSpPr>
              <a:spLocks/>
            </p:cNvSpPr>
            <p:nvPr/>
          </p:nvSpPr>
          <p:spPr bwMode="auto">
            <a:xfrm>
              <a:off x="2478088" y="31813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3" name="object 807">
              <a:extLst>
                <a:ext uri="{FF2B5EF4-FFF2-40B4-BE49-F238E27FC236}">
                  <a16:creationId xmlns="" xmlns:a16="http://schemas.microsoft.com/office/drawing/2014/main" id="{C80D87F5-283D-3044-A308-30566DC3C10F}"/>
                </a:ext>
              </a:extLst>
            </p:cNvPr>
            <p:cNvSpPr>
              <a:spLocks/>
            </p:cNvSpPr>
            <p:nvPr/>
          </p:nvSpPr>
          <p:spPr bwMode="auto">
            <a:xfrm>
              <a:off x="2536825"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4" name="object 808">
              <a:extLst>
                <a:ext uri="{FF2B5EF4-FFF2-40B4-BE49-F238E27FC236}">
                  <a16:creationId xmlns="" xmlns:a16="http://schemas.microsoft.com/office/drawing/2014/main" id="{20D5A2B2-DA0D-B94E-8D7C-D78ECBD1E32B}"/>
                </a:ext>
              </a:extLst>
            </p:cNvPr>
            <p:cNvSpPr>
              <a:spLocks/>
            </p:cNvSpPr>
            <p:nvPr/>
          </p:nvSpPr>
          <p:spPr bwMode="auto">
            <a:xfrm>
              <a:off x="2597150" y="31813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5" name="object 809">
              <a:extLst>
                <a:ext uri="{FF2B5EF4-FFF2-40B4-BE49-F238E27FC236}">
                  <a16:creationId xmlns="" xmlns:a16="http://schemas.microsoft.com/office/drawing/2014/main" id="{4535EE2D-A35D-9740-8AE9-C846F662D3A5}"/>
                </a:ext>
              </a:extLst>
            </p:cNvPr>
            <p:cNvSpPr>
              <a:spLocks/>
            </p:cNvSpPr>
            <p:nvPr/>
          </p:nvSpPr>
          <p:spPr bwMode="auto">
            <a:xfrm>
              <a:off x="2655888" y="31813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6" name="object 810">
              <a:extLst>
                <a:ext uri="{FF2B5EF4-FFF2-40B4-BE49-F238E27FC236}">
                  <a16:creationId xmlns="" xmlns:a16="http://schemas.microsoft.com/office/drawing/2014/main" id="{5A0FC846-3B95-954F-9AB8-7F72EA731472}"/>
                </a:ext>
              </a:extLst>
            </p:cNvPr>
            <p:cNvSpPr>
              <a:spLocks/>
            </p:cNvSpPr>
            <p:nvPr/>
          </p:nvSpPr>
          <p:spPr bwMode="auto">
            <a:xfrm>
              <a:off x="2714625" y="31813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7" name="object 811">
              <a:extLst>
                <a:ext uri="{FF2B5EF4-FFF2-40B4-BE49-F238E27FC236}">
                  <a16:creationId xmlns="" xmlns:a16="http://schemas.microsoft.com/office/drawing/2014/main" id="{CD28D5E1-8D23-6249-9195-730D5213BA21}"/>
                </a:ext>
              </a:extLst>
            </p:cNvPr>
            <p:cNvSpPr>
              <a:spLocks/>
            </p:cNvSpPr>
            <p:nvPr/>
          </p:nvSpPr>
          <p:spPr bwMode="auto">
            <a:xfrm>
              <a:off x="2774950" y="3181350"/>
              <a:ext cx="33338"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8" name="object 812">
              <a:extLst>
                <a:ext uri="{FF2B5EF4-FFF2-40B4-BE49-F238E27FC236}">
                  <a16:creationId xmlns="" xmlns:a16="http://schemas.microsoft.com/office/drawing/2014/main" id="{61A4D4A8-359B-4741-AF98-72C241CD7873}"/>
                </a:ext>
              </a:extLst>
            </p:cNvPr>
            <p:cNvSpPr>
              <a:spLocks/>
            </p:cNvSpPr>
            <p:nvPr/>
          </p:nvSpPr>
          <p:spPr bwMode="auto">
            <a:xfrm>
              <a:off x="2833688"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49" name="object 813">
              <a:extLst>
                <a:ext uri="{FF2B5EF4-FFF2-40B4-BE49-F238E27FC236}">
                  <a16:creationId xmlns="" xmlns:a16="http://schemas.microsoft.com/office/drawing/2014/main" id="{336B6EBA-5EA7-C84F-8B31-BC9C435A1B47}"/>
                </a:ext>
              </a:extLst>
            </p:cNvPr>
            <p:cNvSpPr>
              <a:spLocks/>
            </p:cNvSpPr>
            <p:nvPr/>
          </p:nvSpPr>
          <p:spPr bwMode="auto">
            <a:xfrm>
              <a:off x="2892425"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0" name="object 814">
              <a:extLst>
                <a:ext uri="{FF2B5EF4-FFF2-40B4-BE49-F238E27FC236}">
                  <a16:creationId xmlns="" xmlns:a16="http://schemas.microsoft.com/office/drawing/2014/main" id="{994BCF90-50CF-974A-BF3F-56B4152F9232}"/>
                </a:ext>
              </a:extLst>
            </p:cNvPr>
            <p:cNvSpPr>
              <a:spLocks/>
            </p:cNvSpPr>
            <p:nvPr/>
          </p:nvSpPr>
          <p:spPr bwMode="auto">
            <a:xfrm>
              <a:off x="2952750" y="3181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1" name="object 815">
              <a:extLst>
                <a:ext uri="{FF2B5EF4-FFF2-40B4-BE49-F238E27FC236}">
                  <a16:creationId xmlns="" xmlns:a16="http://schemas.microsoft.com/office/drawing/2014/main" id="{587CB646-EBEA-2D4F-9C1D-FCBED0B17AB6}"/>
                </a:ext>
              </a:extLst>
            </p:cNvPr>
            <p:cNvSpPr>
              <a:spLocks/>
            </p:cNvSpPr>
            <p:nvPr/>
          </p:nvSpPr>
          <p:spPr bwMode="auto">
            <a:xfrm>
              <a:off x="3011488"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2" name="object 816">
              <a:extLst>
                <a:ext uri="{FF2B5EF4-FFF2-40B4-BE49-F238E27FC236}">
                  <a16:creationId xmlns="" xmlns:a16="http://schemas.microsoft.com/office/drawing/2014/main" id="{4A8888FF-F530-B74F-A122-5D9F128F8B4D}"/>
                </a:ext>
              </a:extLst>
            </p:cNvPr>
            <p:cNvSpPr>
              <a:spLocks/>
            </p:cNvSpPr>
            <p:nvPr/>
          </p:nvSpPr>
          <p:spPr bwMode="auto">
            <a:xfrm>
              <a:off x="3070225"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3" name="object 817">
              <a:extLst>
                <a:ext uri="{FF2B5EF4-FFF2-40B4-BE49-F238E27FC236}">
                  <a16:creationId xmlns="" xmlns:a16="http://schemas.microsoft.com/office/drawing/2014/main" id="{DF985F11-AF65-7A4B-B2CD-896651E64D54}"/>
                </a:ext>
              </a:extLst>
            </p:cNvPr>
            <p:cNvSpPr>
              <a:spLocks/>
            </p:cNvSpPr>
            <p:nvPr/>
          </p:nvSpPr>
          <p:spPr bwMode="auto">
            <a:xfrm>
              <a:off x="3130550" y="3181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4" name="object 818">
              <a:extLst>
                <a:ext uri="{FF2B5EF4-FFF2-40B4-BE49-F238E27FC236}">
                  <a16:creationId xmlns="" xmlns:a16="http://schemas.microsoft.com/office/drawing/2014/main" id="{694ECE0B-0A91-2245-BFF5-57DFB9AA125F}"/>
                </a:ext>
              </a:extLst>
            </p:cNvPr>
            <p:cNvSpPr>
              <a:spLocks/>
            </p:cNvSpPr>
            <p:nvPr/>
          </p:nvSpPr>
          <p:spPr bwMode="auto">
            <a:xfrm>
              <a:off x="3189288"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5" name="object 819">
              <a:extLst>
                <a:ext uri="{FF2B5EF4-FFF2-40B4-BE49-F238E27FC236}">
                  <a16:creationId xmlns="" xmlns:a16="http://schemas.microsoft.com/office/drawing/2014/main" id="{E43DA3B5-8196-E848-A21A-770A14A25B9E}"/>
                </a:ext>
              </a:extLst>
            </p:cNvPr>
            <p:cNvSpPr>
              <a:spLocks/>
            </p:cNvSpPr>
            <p:nvPr/>
          </p:nvSpPr>
          <p:spPr bwMode="auto">
            <a:xfrm>
              <a:off x="3248025"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6" name="object 820">
              <a:extLst>
                <a:ext uri="{FF2B5EF4-FFF2-40B4-BE49-F238E27FC236}">
                  <a16:creationId xmlns="" xmlns:a16="http://schemas.microsoft.com/office/drawing/2014/main" id="{18732FAD-9F41-7C47-9942-B0CBE78134EF}"/>
                </a:ext>
              </a:extLst>
            </p:cNvPr>
            <p:cNvSpPr>
              <a:spLocks/>
            </p:cNvSpPr>
            <p:nvPr/>
          </p:nvSpPr>
          <p:spPr bwMode="auto">
            <a:xfrm>
              <a:off x="3308350" y="3181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7" name="object 821">
              <a:extLst>
                <a:ext uri="{FF2B5EF4-FFF2-40B4-BE49-F238E27FC236}">
                  <a16:creationId xmlns="" xmlns:a16="http://schemas.microsoft.com/office/drawing/2014/main" id="{423FB5E2-4C33-224B-9F7A-B3D6FEAE0771}"/>
                </a:ext>
              </a:extLst>
            </p:cNvPr>
            <p:cNvSpPr>
              <a:spLocks/>
            </p:cNvSpPr>
            <p:nvPr/>
          </p:nvSpPr>
          <p:spPr bwMode="auto">
            <a:xfrm>
              <a:off x="3367088"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8" name="object 822">
              <a:extLst>
                <a:ext uri="{FF2B5EF4-FFF2-40B4-BE49-F238E27FC236}">
                  <a16:creationId xmlns="" xmlns:a16="http://schemas.microsoft.com/office/drawing/2014/main" id="{412DF274-043D-C04B-B02F-A62B896615DA}"/>
                </a:ext>
              </a:extLst>
            </p:cNvPr>
            <p:cNvSpPr>
              <a:spLocks/>
            </p:cNvSpPr>
            <p:nvPr/>
          </p:nvSpPr>
          <p:spPr bwMode="auto">
            <a:xfrm>
              <a:off x="3427413" y="3181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59" name="object 823">
              <a:extLst>
                <a:ext uri="{FF2B5EF4-FFF2-40B4-BE49-F238E27FC236}">
                  <a16:creationId xmlns="" xmlns:a16="http://schemas.microsoft.com/office/drawing/2014/main" id="{2DADA0F4-F016-ED48-84FF-F2E0E02F7EEB}"/>
                </a:ext>
              </a:extLst>
            </p:cNvPr>
            <p:cNvSpPr>
              <a:spLocks/>
            </p:cNvSpPr>
            <p:nvPr/>
          </p:nvSpPr>
          <p:spPr bwMode="auto">
            <a:xfrm>
              <a:off x="3486150" y="3181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0" name="object 824">
              <a:extLst>
                <a:ext uri="{FF2B5EF4-FFF2-40B4-BE49-F238E27FC236}">
                  <a16:creationId xmlns="" xmlns:a16="http://schemas.microsoft.com/office/drawing/2014/main" id="{2048AB13-E38A-0341-92C2-36D7114DAA2D}"/>
                </a:ext>
              </a:extLst>
            </p:cNvPr>
            <p:cNvSpPr>
              <a:spLocks/>
            </p:cNvSpPr>
            <p:nvPr/>
          </p:nvSpPr>
          <p:spPr bwMode="auto">
            <a:xfrm>
              <a:off x="3544888"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1" name="object 825">
              <a:extLst>
                <a:ext uri="{FF2B5EF4-FFF2-40B4-BE49-F238E27FC236}">
                  <a16:creationId xmlns="" xmlns:a16="http://schemas.microsoft.com/office/drawing/2014/main" id="{C235EFD7-65CB-AF46-A97D-6DBE5B379916}"/>
                </a:ext>
              </a:extLst>
            </p:cNvPr>
            <p:cNvSpPr>
              <a:spLocks/>
            </p:cNvSpPr>
            <p:nvPr/>
          </p:nvSpPr>
          <p:spPr bwMode="auto">
            <a:xfrm>
              <a:off x="3605213" y="3181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2" name="object 826">
              <a:extLst>
                <a:ext uri="{FF2B5EF4-FFF2-40B4-BE49-F238E27FC236}">
                  <a16:creationId xmlns="" xmlns:a16="http://schemas.microsoft.com/office/drawing/2014/main" id="{AB0723A9-9B8B-5749-B921-789F1B96029A}"/>
                </a:ext>
              </a:extLst>
            </p:cNvPr>
            <p:cNvSpPr>
              <a:spLocks/>
            </p:cNvSpPr>
            <p:nvPr/>
          </p:nvSpPr>
          <p:spPr bwMode="auto">
            <a:xfrm>
              <a:off x="3663950" y="3181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3" name="object 827">
              <a:extLst>
                <a:ext uri="{FF2B5EF4-FFF2-40B4-BE49-F238E27FC236}">
                  <a16:creationId xmlns="" xmlns:a16="http://schemas.microsoft.com/office/drawing/2014/main" id="{520BCC2D-2099-444F-AAAB-F9FF1F5CB559}"/>
                </a:ext>
              </a:extLst>
            </p:cNvPr>
            <p:cNvSpPr>
              <a:spLocks/>
            </p:cNvSpPr>
            <p:nvPr/>
          </p:nvSpPr>
          <p:spPr bwMode="auto">
            <a:xfrm>
              <a:off x="3722688"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4" name="object 828">
              <a:extLst>
                <a:ext uri="{FF2B5EF4-FFF2-40B4-BE49-F238E27FC236}">
                  <a16:creationId xmlns="" xmlns:a16="http://schemas.microsoft.com/office/drawing/2014/main" id="{E8F3256B-EF92-644F-8636-53CAE790E506}"/>
                </a:ext>
              </a:extLst>
            </p:cNvPr>
            <p:cNvSpPr>
              <a:spLocks/>
            </p:cNvSpPr>
            <p:nvPr/>
          </p:nvSpPr>
          <p:spPr bwMode="auto">
            <a:xfrm>
              <a:off x="3783013" y="3181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5" name="object 829">
              <a:extLst>
                <a:ext uri="{FF2B5EF4-FFF2-40B4-BE49-F238E27FC236}">
                  <a16:creationId xmlns="" xmlns:a16="http://schemas.microsoft.com/office/drawing/2014/main" id="{24A07229-584A-384A-8B88-4CFB91D4BD8D}"/>
                </a:ext>
              </a:extLst>
            </p:cNvPr>
            <p:cNvSpPr>
              <a:spLocks/>
            </p:cNvSpPr>
            <p:nvPr/>
          </p:nvSpPr>
          <p:spPr bwMode="auto">
            <a:xfrm>
              <a:off x="3841750"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6" name="object 830">
              <a:extLst>
                <a:ext uri="{FF2B5EF4-FFF2-40B4-BE49-F238E27FC236}">
                  <a16:creationId xmlns="" xmlns:a16="http://schemas.microsoft.com/office/drawing/2014/main" id="{54300D17-E3A8-5840-AAFE-CFA499767F82}"/>
                </a:ext>
              </a:extLst>
            </p:cNvPr>
            <p:cNvSpPr>
              <a:spLocks/>
            </p:cNvSpPr>
            <p:nvPr/>
          </p:nvSpPr>
          <p:spPr bwMode="auto">
            <a:xfrm>
              <a:off x="3900488"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7" name="object 831">
              <a:extLst>
                <a:ext uri="{FF2B5EF4-FFF2-40B4-BE49-F238E27FC236}">
                  <a16:creationId xmlns="" xmlns:a16="http://schemas.microsoft.com/office/drawing/2014/main" id="{5A19D23A-3A21-754B-8520-6EE046A1DF78}"/>
                </a:ext>
              </a:extLst>
            </p:cNvPr>
            <p:cNvSpPr>
              <a:spLocks/>
            </p:cNvSpPr>
            <p:nvPr/>
          </p:nvSpPr>
          <p:spPr bwMode="auto">
            <a:xfrm>
              <a:off x="3960813" y="3181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8" name="object 832">
              <a:extLst>
                <a:ext uri="{FF2B5EF4-FFF2-40B4-BE49-F238E27FC236}">
                  <a16:creationId xmlns="" xmlns:a16="http://schemas.microsoft.com/office/drawing/2014/main" id="{4AF8451C-8AA9-8D4D-81E9-D8400B551151}"/>
                </a:ext>
              </a:extLst>
            </p:cNvPr>
            <p:cNvSpPr>
              <a:spLocks/>
            </p:cNvSpPr>
            <p:nvPr/>
          </p:nvSpPr>
          <p:spPr bwMode="auto">
            <a:xfrm>
              <a:off x="4019550"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69" name="object 833">
              <a:extLst>
                <a:ext uri="{FF2B5EF4-FFF2-40B4-BE49-F238E27FC236}">
                  <a16:creationId xmlns="" xmlns:a16="http://schemas.microsoft.com/office/drawing/2014/main" id="{4513E7B5-6496-FC4A-8E80-AF94E62733B9}"/>
                </a:ext>
              </a:extLst>
            </p:cNvPr>
            <p:cNvSpPr>
              <a:spLocks/>
            </p:cNvSpPr>
            <p:nvPr/>
          </p:nvSpPr>
          <p:spPr bwMode="auto">
            <a:xfrm>
              <a:off x="4078288" y="3181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0" name="object 834">
              <a:extLst>
                <a:ext uri="{FF2B5EF4-FFF2-40B4-BE49-F238E27FC236}">
                  <a16:creationId xmlns="" xmlns:a16="http://schemas.microsoft.com/office/drawing/2014/main" id="{43AA0C08-020F-9D4A-B7CA-FDD02A789DE7}"/>
                </a:ext>
              </a:extLst>
            </p:cNvPr>
            <p:cNvSpPr>
              <a:spLocks/>
            </p:cNvSpPr>
            <p:nvPr/>
          </p:nvSpPr>
          <p:spPr bwMode="auto">
            <a:xfrm>
              <a:off x="4138613" y="3181350"/>
              <a:ext cx="1587" cy="9525"/>
            </a:xfrm>
            <a:custGeom>
              <a:avLst/>
              <a:gdLst>
                <a:gd name="T0" fmla="*/ 1428 w 2539"/>
                <a:gd name="T1" fmla="*/ 9286 h 10160"/>
                <a:gd name="T2" fmla="*/ 1428 w 2539"/>
                <a:gd name="T3" fmla="*/ 0 h 10160"/>
                <a:gd name="T4" fmla="*/ 0 w 2539"/>
                <a:gd name="T5" fmla="*/ 0 h 10160"/>
                <a:gd name="T6" fmla="*/ 0 w 2539"/>
                <a:gd name="T7" fmla="*/ 9286 h 10160"/>
                <a:gd name="T8" fmla="*/ 1428 w 25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9" h="10160">
                  <a:moveTo>
                    <a:pt x="2285" y="9905"/>
                  </a:moveTo>
                  <a:lnTo>
                    <a:pt x="2285" y="0"/>
                  </a:lnTo>
                  <a:lnTo>
                    <a:pt x="0" y="0"/>
                  </a:lnTo>
                  <a:lnTo>
                    <a:pt x="0" y="9905"/>
                  </a:lnTo>
                  <a:lnTo>
                    <a:pt x="228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1" name="object 835">
              <a:extLst>
                <a:ext uri="{FF2B5EF4-FFF2-40B4-BE49-F238E27FC236}">
                  <a16:creationId xmlns="" xmlns:a16="http://schemas.microsoft.com/office/drawing/2014/main" id="{66B2F7CB-BD4D-DA46-92D2-ABFBEB7975FC}"/>
                </a:ext>
              </a:extLst>
            </p:cNvPr>
            <p:cNvSpPr>
              <a:spLocks/>
            </p:cNvSpPr>
            <p:nvPr/>
          </p:nvSpPr>
          <p:spPr bwMode="auto">
            <a:xfrm>
              <a:off x="758825" y="26543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2" name="object 836">
              <a:extLst>
                <a:ext uri="{FF2B5EF4-FFF2-40B4-BE49-F238E27FC236}">
                  <a16:creationId xmlns="" xmlns:a16="http://schemas.microsoft.com/office/drawing/2014/main" id="{D52AA738-7DEF-7A41-B410-666A4BCC4F96}"/>
                </a:ext>
              </a:extLst>
            </p:cNvPr>
            <p:cNvSpPr>
              <a:spLocks/>
            </p:cNvSpPr>
            <p:nvPr/>
          </p:nvSpPr>
          <p:spPr bwMode="auto">
            <a:xfrm>
              <a:off x="817563"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3" name="object 837">
              <a:extLst>
                <a:ext uri="{FF2B5EF4-FFF2-40B4-BE49-F238E27FC236}">
                  <a16:creationId xmlns="" xmlns:a16="http://schemas.microsoft.com/office/drawing/2014/main" id="{97422389-6CA1-0142-B93D-F89705B1D085}"/>
                </a:ext>
              </a:extLst>
            </p:cNvPr>
            <p:cNvSpPr>
              <a:spLocks/>
            </p:cNvSpPr>
            <p:nvPr/>
          </p:nvSpPr>
          <p:spPr bwMode="auto">
            <a:xfrm>
              <a:off x="876300"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4" name="object 838">
              <a:extLst>
                <a:ext uri="{FF2B5EF4-FFF2-40B4-BE49-F238E27FC236}">
                  <a16:creationId xmlns="" xmlns:a16="http://schemas.microsoft.com/office/drawing/2014/main" id="{6516DC81-25C2-F744-A74A-D00F2C74B875}"/>
                </a:ext>
              </a:extLst>
            </p:cNvPr>
            <p:cNvSpPr>
              <a:spLocks/>
            </p:cNvSpPr>
            <p:nvPr/>
          </p:nvSpPr>
          <p:spPr bwMode="auto">
            <a:xfrm>
              <a:off x="936625" y="26543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5" name="object 839">
              <a:extLst>
                <a:ext uri="{FF2B5EF4-FFF2-40B4-BE49-F238E27FC236}">
                  <a16:creationId xmlns="" xmlns:a16="http://schemas.microsoft.com/office/drawing/2014/main" id="{C24879BC-2F86-504B-B52D-A8A330E0EF57}"/>
                </a:ext>
              </a:extLst>
            </p:cNvPr>
            <p:cNvSpPr>
              <a:spLocks/>
            </p:cNvSpPr>
            <p:nvPr/>
          </p:nvSpPr>
          <p:spPr bwMode="auto">
            <a:xfrm>
              <a:off x="995363"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6" name="object 840">
              <a:extLst>
                <a:ext uri="{FF2B5EF4-FFF2-40B4-BE49-F238E27FC236}">
                  <a16:creationId xmlns="" xmlns:a16="http://schemas.microsoft.com/office/drawing/2014/main" id="{EC18CA86-0C5B-234F-A1A1-1ECF8D3B20A3}"/>
                </a:ext>
              </a:extLst>
            </p:cNvPr>
            <p:cNvSpPr>
              <a:spLocks/>
            </p:cNvSpPr>
            <p:nvPr/>
          </p:nvSpPr>
          <p:spPr bwMode="auto">
            <a:xfrm>
              <a:off x="1054100"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7" name="object 841">
              <a:extLst>
                <a:ext uri="{FF2B5EF4-FFF2-40B4-BE49-F238E27FC236}">
                  <a16:creationId xmlns="" xmlns:a16="http://schemas.microsoft.com/office/drawing/2014/main" id="{21192D57-E4F2-1046-B6AF-4A3E5E508428}"/>
                </a:ext>
              </a:extLst>
            </p:cNvPr>
            <p:cNvSpPr>
              <a:spLocks/>
            </p:cNvSpPr>
            <p:nvPr/>
          </p:nvSpPr>
          <p:spPr bwMode="auto">
            <a:xfrm>
              <a:off x="1114425" y="26543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8" name="object 842">
              <a:extLst>
                <a:ext uri="{FF2B5EF4-FFF2-40B4-BE49-F238E27FC236}">
                  <a16:creationId xmlns="" xmlns:a16="http://schemas.microsoft.com/office/drawing/2014/main" id="{9B3B7262-C91D-634F-85C5-7CF11D225E0D}"/>
                </a:ext>
              </a:extLst>
            </p:cNvPr>
            <p:cNvSpPr>
              <a:spLocks/>
            </p:cNvSpPr>
            <p:nvPr/>
          </p:nvSpPr>
          <p:spPr bwMode="auto">
            <a:xfrm>
              <a:off x="1173163"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79" name="object 843">
              <a:extLst>
                <a:ext uri="{FF2B5EF4-FFF2-40B4-BE49-F238E27FC236}">
                  <a16:creationId xmlns="" xmlns:a16="http://schemas.microsoft.com/office/drawing/2014/main" id="{798DD25C-794A-244F-8A7B-2E8BD0B0A739}"/>
                </a:ext>
              </a:extLst>
            </p:cNvPr>
            <p:cNvSpPr>
              <a:spLocks/>
            </p:cNvSpPr>
            <p:nvPr/>
          </p:nvSpPr>
          <p:spPr bwMode="auto">
            <a:xfrm>
              <a:off x="1233488" y="26543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0" name="object 844">
              <a:extLst>
                <a:ext uri="{FF2B5EF4-FFF2-40B4-BE49-F238E27FC236}">
                  <a16:creationId xmlns="" xmlns:a16="http://schemas.microsoft.com/office/drawing/2014/main" id="{E603B230-4106-DB41-AA5A-0F1856DB2182}"/>
                </a:ext>
              </a:extLst>
            </p:cNvPr>
            <p:cNvSpPr>
              <a:spLocks/>
            </p:cNvSpPr>
            <p:nvPr/>
          </p:nvSpPr>
          <p:spPr bwMode="auto">
            <a:xfrm>
              <a:off x="1292225" y="26543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1" name="object 845">
              <a:extLst>
                <a:ext uri="{FF2B5EF4-FFF2-40B4-BE49-F238E27FC236}">
                  <a16:creationId xmlns="" xmlns:a16="http://schemas.microsoft.com/office/drawing/2014/main" id="{5045D9FC-04CD-EF4D-AC9C-AC6487E6E187}"/>
                </a:ext>
              </a:extLst>
            </p:cNvPr>
            <p:cNvSpPr>
              <a:spLocks/>
            </p:cNvSpPr>
            <p:nvPr/>
          </p:nvSpPr>
          <p:spPr bwMode="auto">
            <a:xfrm>
              <a:off x="1350963"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2" name="object 846">
              <a:extLst>
                <a:ext uri="{FF2B5EF4-FFF2-40B4-BE49-F238E27FC236}">
                  <a16:creationId xmlns="" xmlns:a16="http://schemas.microsoft.com/office/drawing/2014/main" id="{5E818F02-2745-1446-9224-EE0FAC64771C}"/>
                </a:ext>
              </a:extLst>
            </p:cNvPr>
            <p:cNvSpPr>
              <a:spLocks/>
            </p:cNvSpPr>
            <p:nvPr/>
          </p:nvSpPr>
          <p:spPr bwMode="auto">
            <a:xfrm>
              <a:off x="1411288" y="26543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3" name="object 847">
              <a:extLst>
                <a:ext uri="{FF2B5EF4-FFF2-40B4-BE49-F238E27FC236}">
                  <a16:creationId xmlns="" xmlns:a16="http://schemas.microsoft.com/office/drawing/2014/main" id="{300E4D46-B0F8-F945-9301-823CDC5A607A}"/>
                </a:ext>
              </a:extLst>
            </p:cNvPr>
            <p:cNvSpPr>
              <a:spLocks/>
            </p:cNvSpPr>
            <p:nvPr/>
          </p:nvSpPr>
          <p:spPr bwMode="auto">
            <a:xfrm>
              <a:off x="1470025" y="26543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4" name="object 848">
              <a:extLst>
                <a:ext uri="{FF2B5EF4-FFF2-40B4-BE49-F238E27FC236}">
                  <a16:creationId xmlns="" xmlns:a16="http://schemas.microsoft.com/office/drawing/2014/main" id="{261B0BFE-3F83-E84E-A985-A9595491E43E}"/>
                </a:ext>
              </a:extLst>
            </p:cNvPr>
            <p:cNvSpPr>
              <a:spLocks/>
            </p:cNvSpPr>
            <p:nvPr/>
          </p:nvSpPr>
          <p:spPr bwMode="auto">
            <a:xfrm>
              <a:off x="1528763"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5" name="object 849">
              <a:extLst>
                <a:ext uri="{FF2B5EF4-FFF2-40B4-BE49-F238E27FC236}">
                  <a16:creationId xmlns="" xmlns:a16="http://schemas.microsoft.com/office/drawing/2014/main" id="{179D699A-8D32-8F41-902F-3D21ADEA0B31}"/>
                </a:ext>
              </a:extLst>
            </p:cNvPr>
            <p:cNvSpPr>
              <a:spLocks/>
            </p:cNvSpPr>
            <p:nvPr/>
          </p:nvSpPr>
          <p:spPr bwMode="auto">
            <a:xfrm>
              <a:off x="1589088" y="26543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6" name="object 850">
              <a:extLst>
                <a:ext uri="{FF2B5EF4-FFF2-40B4-BE49-F238E27FC236}">
                  <a16:creationId xmlns="" xmlns:a16="http://schemas.microsoft.com/office/drawing/2014/main" id="{595BD2FA-119D-CE4E-A68F-77A2C79C5322}"/>
                </a:ext>
              </a:extLst>
            </p:cNvPr>
            <p:cNvSpPr>
              <a:spLocks/>
            </p:cNvSpPr>
            <p:nvPr/>
          </p:nvSpPr>
          <p:spPr bwMode="auto">
            <a:xfrm>
              <a:off x="1647825"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7" name="object 851">
              <a:extLst>
                <a:ext uri="{FF2B5EF4-FFF2-40B4-BE49-F238E27FC236}">
                  <a16:creationId xmlns="" xmlns:a16="http://schemas.microsoft.com/office/drawing/2014/main" id="{34918A60-1543-5745-9F5C-75EFF90CBB5F}"/>
                </a:ext>
              </a:extLst>
            </p:cNvPr>
            <p:cNvSpPr>
              <a:spLocks/>
            </p:cNvSpPr>
            <p:nvPr/>
          </p:nvSpPr>
          <p:spPr bwMode="auto">
            <a:xfrm>
              <a:off x="1706563"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8" name="object 852">
              <a:extLst>
                <a:ext uri="{FF2B5EF4-FFF2-40B4-BE49-F238E27FC236}">
                  <a16:creationId xmlns="" xmlns:a16="http://schemas.microsoft.com/office/drawing/2014/main" id="{08E6C148-92DE-DA40-8B75-5A6E44CBD6AB}"/>
                </a:ext>
              </a:extLst>
            </p:cNvPr>
            <p:cNvSpPr>
              <a:spLocks/>
            </p:cNvSpPr>
            <p:nvPr/>
          </p:nvSpPr>
          <p:spPr bwMode="auto">
            <a:xfrm>
              <a:off x="1766888" y="26543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89" name="object 853">
              <a:extLst>
                <a:ext uri="{FF2B5EF4-FFF2-40B4-BE49-F238E27FC236}">
                  <a16:creationId xmlns="" xmlns:a16="http://schemas.microsoft.com/office/drawing/2014/main" id="{651C099D-9D35-0D46-AEFB-8E9BBBFBD91B}"/>
                </a:ext>
              </a:extLst>
            </p:cNvPr>
            <p:cNvSpPr>
              <a:spLocks/>
            </p:cNvSpPr>
            <p:nvPr/>
          </p:nvSpPr>
          <p:spPr bwMode="auto">
            <a:xfrm>
              <a:off x="1825625"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0" name="object 854">
              <a:extLst>
                <a:ext uri="{FF2B5EF4-FFF2-40B4-BE49-F238E27FC236}">
                  <a16:creationId xmlns="" xmlns:a16="http://schemas.microsoft.com/office/drawing/2014/main" id="{48D01709-BF97-7140-879E-85D6E23A6768}"/>
                </a:ext>
              </a:extLst>
            </p:cNvPr>
            <p:cNvSpPr>
              <a:spLocks/>
            </p:cNvSpPr>
            <p:nvPr/>
          </p:nvSpPr>
          <p:spPr bwMode="auto">
            <a:xfrm>
              <a:off x="1884363"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1" name="object 855">
              <a:extLst>
                <a:ext uri="{FF2B5EF4-FFF2-40B4-BE49-F238E27FC236}">
                  <a16:creationId xmlns="" xmlns:a16="http://schemas.microsoft.com/office/drawing/2014/main" id="{7DC66169-CB02-AE41-A4A1-FE27490C37D6}"/>
                </a:ext>
              </a:extLst>
            </p:cNvPr>
            <p:cNvSpPr>
              <a:spLocks/>
            </p:cNvSpPr>
            <p:nvPr/>
          </p:nvSpPr>
          <p:spPr bwMode="auto">
            <a:xfrm>
              <a:off x="1944688" y="26543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2" name="object 856">
              <a:extLst>
                <a:ext uri="{FF2B5EF4-FFF2-40B4-BE49-F238E27FC236}">
                  <a16:creationId xmlns="" xmlns:a16="http://schemas.microsoft.com/office/drawing/2014/main" id="{3020D70A-B0C1-2741-AA68-926793EDFDC5}"/>
                </a:ext>
              </a:extLst>
            </p:cNvPr>
            <p:cNvSpPr>
              <a:spLocks/>
            </p:cNvSpPr>
            <p:nvPr/>
          </p:nvSpPr>
          <p:spPr bwMode="auto">
            <a:xfrm>
              <a:off x="2003425"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3" name="object 857">
              <a:extLst>
                <a:ext uri="{FF2B5EF4-FFF2-40B4-BE49-F238E27FC236}">
                  <a16:creationId xmlns="" xmlns:a16="http://schemas.microsoft.com/office/drawing/2014/main" id="{79366467-B157-D446-8BD2-88C5F017FF43}"/>
                </a:ext>
              </a:extLst>
            </p:cNvPr>
            <p:cNvSpPr>
              <a:spLocks/>
            </p:cNvSpPr>
            <p:nvPr/>
          </p:nvSpPr>
          <p:spPr bwMode="auto">
            <a:xfrm>
              <a:off x="2062163"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4" name="object 858">
              <a:extLst>
                <a:ext uri="{FF2B5EF4-FFF2-40B4-BE49-F238E27FC236}">
                  <a16:creationId xmlns="" xmlns:a16="http://schemas.microsoft.com/office/drawing/2014/main" id="{EEC6BFAB-A1F9-764B-B959-4F6FF650E11B}"/>
                </a:ext>
              </a:extLst>
            </p:cNvPr>
            <p:cNvSpPr>
              <a:spLocks/>
            </p:cNvSpPr>
            <p:nvPr/>
          </p:nvSpPr>
          <p:spPr bwMode="auto">
            <a:xfrm>
              <a:off x="2122488" y="26543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5" name="object 859">
              <a:extLst>
                <a:ext uri="{FF2B5EF4-FFF2-40B4-BE49-F238E27FC236}">
                  <a16:creationId xmlns="" xmlns:a16="http://schemas.microsoft.com/office/drawing/2014/main" id="{FF73DDE0-FE12-C948-AD1E-9E3C030AC6A7}"/>
                </a:ext>
              </a:extLst>
            </p:cNvPr>
            <p:cNvSpPr>
              <a:spLocks/>
            </p:cNvSpPr>
            <p:nvPr/>
          </p:nvSpPr>
          <p:spPr bwMode="auto">
            <a:xfrm>
              <a:off x="2181225"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6" name="object 860">
              <a:extLst>
                <a:ext uri="{FF2B5EF4-FFF2-40B4-BE49-F238E27FC236}">
                  <a16:creationId xmlns="" xmlns:a16="http://schemas.microsoft.com/office/drawing/2014/main" id="{7608EC6C-353F-C248-84F4-B4474BFB1038}"/>
                </a:ext>
              </a:extLst>
            </p:cNvPr>
            <p:cNvSpPr>
              <a:spLocks/>
            </p:cNvSpPr>
            <p:nvPr/>
          </p:nvSpPr>
          <p:spPr bwMode="auto">
            <a:xfrm>
              <a:off x="2239963"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7" name="object 861">
              <a:extLst>
                <a:ext uri="{FF2B5EF4-FFF2-40B4-BE49-F238E27FC236}">
                  <a16:creationId xmlns="" xmlns:a16="http://schemas.microsoft.com/office/drawing/2014/main" id="{1AF3A711-3E9F-7B48-A0DD-CBBA3CADF2E7}"/>
                </a:ext>
              </a:extLst>
            </p:cNvPr>
            <p:cNvSpPr>
              <a:spLocks/>
            </p:cNvSpPr>
            <p:nvPr/>
          </p:nvSpPr>
          <p:spPr bwMode="auto">
            <a:xfrm>
              <a:off x="2300288" y="26543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8" name="object 862">
              <a:extLst>
                <a:ext uri="{FF2B5EF4-FFF2-40B4-BE49-F238E27FC236}">
                  <a16:creationId xmlns="" xmlns:a16="http://schemas.microsoft.com/office/drawing/2014/main" id="{0FF16330-6F1A-FC4E-911D-ED925365A8C8}"/>
                </a:ext>
              </a:extLst>
            </p:cNvPr>
            <p:cNvSpPr>
              <a:spLocks/>
            </p:cNvSpPr>
            <p:nvPr/>
          </p:nvSpPr>
          <p:spPr bwMode="auto">
            <a:xfrm>
              <a:off x="2359025"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199" name="object 863">
              <a:extLst>
                <a:ext uri="{FF2B5EF4-FFF2-40B4-BE49-F238E27FC236}">
                  <a16:creationId xmlns="" xmlns:a16="http://schemas.microsoft.com/office/drawing/2014/main" id="{12E4D6E2-FA9F-4846-A223-0D5A2685CDB5}"/>
                </a:ext>
              </a:extLst>
            </p:cNvPr>
            <p:cNvSpPr>
              <a:spLocks/>
            </p:cNvSpPr>
            <p:nvPr/>
          </p:nvSpPr>
          <p:spPr bwMode="auto">
            <a:xfrm>
              <a:off x="2419350" y="26543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0" name="object 864">
              <a:extLst>
                <a:ext uri="{FF2B5EF4-FFF2-40B4-BE49-F238E27FC236}">
                  <a16:creationId xmlns="" xmlns:a16="http://schemas.microsoft.com/office/drawing/2014/main" id="{C8DA63B1-6037-D148-A31C-62000CA9584D}"/>
                </a:ext>
              </a:extLst>
            </p:cNvPr>
            <p:cNvSpPr>
              <a:spLocks/>
            </p:cNvSpPr>
            <p:nvPr/>
          </p:nvSpPr>
          <p:spPr bwMode="auto">
            <a:xfrm>
              <a:off x="2478088" y="26543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1" name="object 865">
              <a:extLst>
                <a:ext uri="{FF2B5EF4-FFF2-40B4-BE49-F238E27FC236}">
                  <a16:creationId xmlns="" xmlns:a16="http://schemas.microsoft.com/office/drawing/2014/main" id="{5331FA3C-0BCD-AC44-937D-EDAE13E59ABB}"/>
                </a:ext>
              </a:extLst>
            </p:cNvPr>
            <p:cNvSpPr>
              <a:spLocks/>
            </p:cNvSpPr>
            <p:nvPr/>
          </p:nvSpPr>
          <p:spPr bwMode="auto">
            <a:xfrm>
              <a:off x="2536825"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2" name="object 866">
              <a:extLst>
                <a:ext uri="{FF2B5EF4-FFF2-40B4-BE49-F238E27FC236}">
                  <a16:creationId xmlns="" xmlns:a16="http://schemas.microsoft.com/office/drawing/2014/main" id="{B14E00C4-71EB-F74D-87FC-8EB65136D599}"/>
                </a:ext>
              </a:extLst>
            </p:cNvPr>
            <p:cNvSpPr>
              <a:spLocks/>
            </p:cNvSpPr>
            <p:nvPr/>
          </p:nvSpPr>
          <p:spPr bwMode="auto">
            <a:xfrm>
              <a:off x="2597150" y="2654300"/>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3" name="object 867">
              <a:extLst>
                <a:ext uri="{FF2B5EF4-FFF2-40B4-BE49-F238E27FC236}">
                  <a16:creationId xmlns="" xmlns:a16="http://schemas.microsoft.com/office/drawing/2014/main" id="{A0166C1A-EC21-104F-A5E5-C2B9E513A99B}"/>
                </a:ext>
              </a:extLst>
            </p:cNvPr>
            <p:cNvSpPr>
              <a:spLocks/>
            </p:cNvSpPr>
            <p:nvPr/>
          </p:nvSpPr>
          <p:spPr bwMode="auto">
            <a:xfrm>
              <a:off x="2655888" y="2654300"/>
              <a:ext cx="33337"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4" name="object 868">
              <a:extLst>
                <a:ext uri="{FF2B5EF4-FFF2-40B4-BE49-F238E27FC236}">
                  <a16:creationId xmlns="" xmlns:a16="http://schemas.microsoft.com/office/drawing/2014/main" id="{A9339C4F-5B37-8247-BE77-670210A7E1D9}"/>
                </a:ext>
              </a:extLst>
            </p:cNvPr>
            <p:cNvSpPr>
              <a:spLocks/>
            </p:cNvSpPr>
            <p:nvPr/>
          </p:nvSpPr>
          <p:spPr bwMode="auto">
            <a:xfrm>
              <a:off x="2714625" y="2654300"/>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5" name="object 869">
              <a:extLst>
                <a:ext uri="{FF2B5EF4-FFF2-40B4-BE49-F238E27FC236}">
                  <a16:creationId xmlns="" xmlns:a16="http://schemas.microsoft.com/office/drawing/2014/main" id="{212480F5-94CF-5346-A61E-955BD7E99FAD}"/>
                </a:ext>
              </a:extLst>
            </p:cNvPr>
            <p:cNvSpPr>
              <a:spLocks/>
            </p:cNvSpPr>
            <p:nvPr/>
          </p:nvSpPr>
          <p:spPr bwMode="auto">
            <a:xfrm>
              <a:off x="2774950" y="26543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6" name="object 870">
              <a:extLst>
                <a:ext uri="{FF2B5EF4-FFF2-40B4-BE49-F238E27FC236}">
                  <a16:creationId xmlns="" xmlns:a16="http://schemas.microsoft.com/office/drawing/2014/main" id="{7BF645FD-C55C-6D44-906E-478581384A76}"/>
                </a:ext>
              </a:extLst>
            </p:cNvPr>
            <p:cNvSpPr>
              <a:spLocks/>
            </p:cNvSpPr>
            <p:nvPr/>
          </p:nvSpPr>
          <p:spPr bwMode="auto">
            <a:xfrm>
              <a:off x="2833688"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7" name="object 871">
              <a:extLst>
                <a:ext uri="{FF2B5EF4-FFF2-40B4-BE49-F238E27FC236}">
                  <a16:creationId xmlns="" xmlns:a16="http://schemas.microsoft.com/office/drawing/2014/main" id="{A311EA5C-7346-0944-9BC1-616D3678F5C6}"/>
                </a:ext>
              </a:extLst>
            </p:cNvPr>
            <p:cNvSpPr>
              <a:spLocks/>
            </p:cNvSpPr>
            <p:nvPr/>
          </p:nvSpPr>
          <p:spPr bwMode="auto">
            <a:xfrm>
              <a:off x="2892425"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8" name="object 872">
              <a:extLst>
                <a:ext uri="{FF2B5EF4-FFF2-40B4-BE49-F238E27FC236}">
                  <a16:creationId xmlns="" xmlns:a16="http://schemas.microsoft.com/office/drawing/2014/main" id="{E3A889AD-ABBF-2041-9B62-51D85D4B3C0A}"/>
                </a:ext>
              </a:extLst>
            </p:cNvPr>
            <p:cNvSpPr>
              <a:spLocks/>
            </p:cNvSpPr>
            <p:nvPr/>
          </p:nvSpPr>
          <p:spPr bwMode="auto">
            <a:xfrm>
              <a:off x="2952750" y="26543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09" name="object 873">
              <a:extLst>
                <a:ext uri="{FF2B5EF4-FFF2-40B4-BE49-F238E27FC236}">
                  <a16:creationId xmlns="" xmlns:a16="http://schemas.microsoft.com/office/drawing/2014/main" id="{1654BAD7-9E35-4349-882D-F7BFAD055494}"/>
                </a:ext>
              </a:extLst>
            </p:cNvPr>
            <p:cNvSpPr>
              <a:spLocks/>
            </p:cNvSpPr>
            <p:nvPr/>
          </p:nvSpPr>
          <p:spPr bwMode="auto">
            <a:xfrm>
              <a:off x="3011488"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0" name="object 874">
              <a:extLst>
                <a:ext uri="{FF2B5EF4-FFF2-40B4-BE49-F238E27FC236}">
                  <a16:creationId xmlns="" xmlns:a16="http://schemas.microsoft.com/office/drawing/2014/main" id="{BAD3BE8E-324C-3F47-BBD8-62897D994581}"/>
                </a:ext>
              </a:extLst>
            </p:cNvPr>
            <p:cNvSpPr>
              <a:spLocks/>
            </p:cNvSpPr>
            <p:nvPr/>
          </p:nvSpPr>
          <p:spPr bwMode="auto">
            <a:xfrm>
              <a:off x="3070225"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1" name="object 875">
              <a:extLst>
                <a:ext uri="{FF2B5EF4-FFF2-40B4-BE49-F238E27FC236}">
                  <a16:creationId xmlns="" xmlns:a16="http://schemas.microsoft.com/office/drawing/2014/main" id="{705EA38D-01AC-8E4B-B7F3-415931C285D3}"/>
                </a:ext>
              </a:extLst>
            </p:cNvPr>
            <p:cNvSpPr>
              <a:spLocks/>
            </p:cNvSpPr>
            <p:nvPr/>
          </p:nvSpPr>
          <p:spPr bwMode="auto">
            <a:xfrm>
              <a:off x="3130550" y="26543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2" name="object 876">
              <a:extLst>
                <a:ext uri="{FF2B5EF4-FFF2-40B4-BE49-F238E27FC236}">
                  <a16:creationId xmlns="" xmlns:a16="http://schemas.microsoft.com/office/drawing/2014/main" id="{91B30C21-8C06-1648-9DCF-E2FE49C3B6F7}"/>
                </a:ext>
              </a:extLst>
            </p:cNvPr>
            <p:cNvSpPr>
              <a:spLocks/>
            </p:cNvSpPr>
            <p:nvPr/>
          </p:nvSpPr>
          <p:spPr bwMode="auto">
            <a:xfrm>
              <a:off x="3189288"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3" name="object 877">
              <a:extLst>
                <a:ext uri="{FF2B5EF4-FFF2-40B4-BE49-F238E27FC236}">
                  <a16:creationId xmlns="" xmlns:a16="http://schemas.microsoft.com/office/drawing/2014/main" id="{0EE95819-F95E-7240-9F43-476694F6F3D1}"/>
                </a:ext>
              </a:extLst>
            </p:cNvPr>
            <p:cNvSpPr>
              <a:spLocks/>
            </p:cNvSpPr>
            <p:nvPr/>
          </p:nvSpPr>
          <p:spPr bwMode="auto">
            <a:xfrm>
              <a:off x="3248025"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4" name="object 878">
              <a:extLst>
                <a:ext uri="{FF2B5EF4-FFF2-40B4-BE49-F238E27FC236}">
                  <a16:creationId xmlns="" xmlns:a16="http://schemas.microsoft.com/office/drawing/2014/main" id="{3C4E61A5-5578-D448-A828-3BC1FDD5278B}"/>
                </a:ext>
              </a:extLst>
            </p:cNvPr>
            <p:cNvSpPr>
              <a:spLocks/>
            </p:cNvSpPr>
            <p:nvPr/>
          </p:nvSpPr>
          <p:spPr bwMode="auto">
            <a:xfrm>
              <a:off x="3308350" y="26543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5" name="object 879">
              <a:extLst>
                <a:ext uri="{FF2B5EF4-FFF2-40B4-BE49-F238E27FC236}">
                  <a16:creationId xmlns="" xmlns:a16="http://schemas.microsoft.com/office/drawing/2014/main" id="{8F15E092-86AD-1B44-B81B-FC7ADD305FC8}"/>
                </a:ext>
              </a:extLst>
            </p:cNvPr>
            <p:cNvSpPr>
              <a:spLocks/>
            </p:cNvSpPr>
            <p:nvPr/>
          </p:nvSpPr>
          <p:spPr bwMode="auto">
            <a:xfrm>
              <a:off x="3367088"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6" name="object 880">
              <a:extLst>
                <a:ext uri="{FF2B5EF4-FFF2-40B4-BE49-F238E27FC236}">
                  <a16:creationId xmlns="" xmlns:a16="http://schemas.microsoft.com/office/drawing/2014/main" id="{601E190B-4A71-FB44-B29D-832F84929877}"/>
                </a:ext>
              </a:extLst>
            </p:cNvPr>
            <p:cNvSpPr>
              <a:spLocks/>
            </p:cNvSpPr>
            <p:nvPr/>
          </p:nvSpPr>
          <p:spPr bwMode="auto">
            <a:xfrm>
              <a:off x="3427413" y="26543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7" name="object 881">
              <a:extLst>
                <a:ext uri="{FF2B5EF4-FFF2-40B4-BE49-F238E27FC236}">
                  <a16:creationId xmlns="" xmlns:a16="http://schemas.microsoft.com/office/drawing/2014/main" id="{53E4D833-571E-404E-8D2E-6D92F1D4E7FF}"/>
                </a:ext>
              </a:extLst>
            </p:cNvPr>
            <p:cNvSpPr>
              <a:spLocks/>
            </p:cNvSpPr>
            <p:nvPr/>
          </p:nvSpPr>
          <p:spPr bwMode="auto">
            <a:xfrm>
              <a:off x="3486150" y="26543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8" name="object 882">
              <a:extLst>
                <a:ext uri="{FF2B5EF4-FFF2-40B4-BE49-F238E27FC236}">
                  <a16:creationId xmlns="" xmlns:a16="http://schemas.microsoft.com/office/drawing/2014/main" id="{D6C0104B-6AA8-F84C-8526-59D4ECA547AB}"/>
                </a:ext>
              </a:extLst>
            </p:cNvPr>
            <p:cNvSpPr>
              <a:spLocks/>
            </p:cNvSpPr>
            <p:nvPr/>
          </p:nvSpPr>
          <p:spPr bwMode="auto">
            <a:xfrm>
              <a:off x="3544888"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19" name="object 883">
              <a:extLst>
                <a:ext uri="{FF2B5EF4-FFF2-40B4-BE49-F238E27FC236}">
                  <a16:creationId xmlns="" xmlns:a16="http://schemas.microsoft.com/office/drawing/2014/main" id="{94AA3745-3440-7C4A-8FC3-20485E557589}"/>
                </a:ext>
              </a:extLst>
            </p:cNvPr>
            <p:cNvSpPr>
              <a:spLocks/>
            </p:cNvSpPr>
            <p:nvPr/>
          </p:nvSpPr>
          <p:spPr bwMode="auto">
            <a:xfrm>
              <a:off x="3605213" y="26543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0" name="object 884">
              <a:extLst>
                <a:ext uri="{FF2B5EF4-FFF2-40B4-BE49-F238E27FC236}">
                  <a16:creationId xmlns="" xmlns:a16="http://schemas.microsoft.com/office/drawing/2014/main" id="{3E425885-27ED-FD49-A37B-D15CD9FBCC52}"/>
                </a:ext>
              </a:extLst>
            </p:cNvPr>
            <p:cNvSpPr>
              <a:spLocks/>
            </p:cNvSpPr>
            <p:nvPr/>
          </p:nvSpPr>
          <p:spPr bwMode="auto">
            <a:xfrm>
              <a:off x="3663950" y="2654300"/>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1" name="object 885">
              <a:extLst>
                <a:ext uri="{FF2B5EF4-FFF2-40B4-BE49-F238E27FC236}">
                  <a16:creationId xmlns="" xmlns:a16="http://schemas.microsoft.com/office/drawing/2014/main" id="{E66A9C42-EFA0-364B-A7FB-E54CC0959A9A}"/>
                </a:ext>
              </a:extLst>
            </p:cNvPr>
            <p:cNvSpPr>
              <a:spLocks/>
            </p:cNvSpPr>
            <p:nvPr/>
          </p:nvSpPr>
          <p:spPr bwMode="auto">
            <a:xfrm>
              <a:off x="3722688"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2" name="object 886">
              <a:extLst>
                <a:ext uri="{FF2B5EF4-FFF2-40B4-BE49-F238E27FC236}">
                  <a16:creationId xmlns="" xmlns:a16="http://schemas.microsoft.com/office/drawing/2014/main" id="{024F5B74-4EB9-5841-B43D-32DDBDBACE16}"/>
                </a:ext>
              </a:extLst>
            </p:cNvPr>
            <p:cNvSpPr>
              <a:spLocks/>
            </p:cNvSpPr>
            <p:nvPr/>
          </p:nvSpPr>
          <p:spPr bwMode="auto">
            <a:xfrm>
              <a:off x="3783013" y="26543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3" name="object 887">
              <a:extLst>
                <a:ext uri="{FF2B5EF4-FFF2-40B4-BE49-F238E27FC236}">
                  <a16:creationId xmlns="" xmlns:a16="http://schemas.microsoft.com/office/drawing/2014/main" id="{9424E10F-597C-7E41-AEE6-80DFA913BB14}"/>
                </a:ext>
              </a:extLst>
            </p:cNvPr>
            <p:cNvSpPr>
              <a:spLocks/>
            </p:cNvSpPr>
            <p:nvPr/>
          </p:nvSpPr>
          <p:spPr bwMode="auto">
            <a:xfrm>
              <a:off x="3841750"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4" name="object 888">
              <a:extLst>
                <a:ext uri="{FF2B5EF4-FFF2-40B4-BE49-F238E27FC236}">
                  <a16:creationId xmlns="" xmlns:a16="http://schemas.microsoft.com/office/drawing/2014/main" id="{CB8C4500-F41F-BB4E-B66E-CB7CCDE20CEC}"/>
                </a:ext>
              </a:extLst>
            </p:cNvPr>
            <p:cNvSpPr>
              <a:spLocks/>
            </p:cNvSpPr>
            <p:nvPr/>
          </p:nvSpPr>
          <p:spPr bwMode="auto">
            <a:xfrm>
              <a:off x="3900488"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5" name="object 889">
              <a:extLst>
                <a:ext uri="{FF2B5EF4-FFF2-40B4-BE49-F238E27FC236}">
                  <a16:creationId xmlns="" xmlns:a16="http://schemas.microsoft.com/office/drawing/2014/main" id="{A76A5E83-4D24-4441-B713-BE6B21B8D30A}"/>
                </a:ext>
              </a:extLst>
            </p:cNvPr>
            <p:cNvSpPr>
              <a:spLocks/>
            </p:cNvSpPr>
            <p:nvPr/>
          </p:nvSpPr>
          <p:spPr bwMode="auto">
            <a:xfrm>
              <a:off x="3960813" y="2654300"/>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6" name="object 890">
              <a:extLst>
                <a:ext uri="{FF2B5EF4-FFF2-40B4-BE49-F238E27FC236}">
                  <a16:creationId xmlns="" xmlns:a16="http://schemas.microsoft.com/office/drawing/2014/main" id="{8781FBC1-C047-6344-A008-178D4182671B}"/>
                </a:ext>
              </a:extLst>
            </p:cNvPr>
            <p:cNvSpPr>
              <a:spLocks/>
            </p:cNvSpPr>
            <p:nvPr/>
          </p:nvSpPr>
          <p:spPr bwMode="auto">
            <a:xfrm>
              <a:off x="4019550"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7" name="object 891">
              <a:extLst>
                <a:ext uri="{FF2B5EF4-FFF2-40B4-BE49-F238E27FC236}">
                  <a16:creationId xmlns="" xmlns:a16="http://schemas.microsoft.com/office/drawing/2014/main" id="{7318E505-4BD7-0B43-BA6D-71AF57669CC1}"/>
                </a:ext>
              </a:extLst>
            </p:cNvPr>
            <p:cNvSpPr>
              <a:spLocks/>
            </p:cNvSpPr>
            <p:nvPr/>
          </p:nvSpPr>
          <p:spPr bwMode="auto">
            <a:xfrm>
              <a:off x="4078288" y="2654300"/>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8" name="object 892">
              <a:extLst>
                <a:ext uri="{FF2B5EF4-FFF2-40B4-BE49-F238E27FC236}">
                  <a16:creationId xmlns="" xmlns:a16="http://schemas.microsoft.com/office/drawing/2014/main" id="{653A5F91-FE2B-384E-8C77-0CF5DBA58B4F}"/>
                </a:ext>
              </a:extLst>
            </p:cNvPr>
            <p:cNvSpPr>
              <a:spLocks/>
            </p:cNvSpPr>
            <p:nvPr/>
          </p:nvSpPr>
          <p:spPr bwMode="auto">
            <a:xfrm>
              <a:off x="4138613" y="2654300"/>
              <a:ext cx="1587" cy="9525"/>
            </a:xfrm>
            <a:custGeom>
              <a:avLst/>
              <a:gdLst>
                <a:gd name="T0" fmla="*/ 1428 w 2539"/>
                <a:gd name="T1" fmla="*/ 9287 h 10160"/>
                <a:gd name="T2" fmla="*/ 1428 w 2539"/>
                <a:gd name="T3" fmla="*/ 0 h 10160"/>
                <a:gd name="T4" fmla="*/ 0 w 2539"/>
                <a:gd name="T5" fmla="*/ 0 h 10160"/>
                <a:gd name="T6" fmla="*/ 0 w 2539"/>
                <a:gd name="T7" fmla="*/ 9287 h 10160"/>
                <a:gd name="T8" fmla="*/ 1428 w 2539"/>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9" h="10160">
                  <a:moveTo>
                    <a:pt x="2285" y="9906"/>
                  </a:moveTo>
                  <a:lnTo>
                    <a:pt x="2285" y="0"/>
                  </a:lnTo>
                  <a:lnTo>
                    <a:pt x="0" y="0"/>
                  </a:lnTo>
                  <a:lnTo>
                    <a:pt x="0" y="9906"/>
                  </a:lnTo>
                  <a:lnTo>
                    <a:pt x="228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29" name="object 893">
              <a:extLst>
                <a:ext uri="{FF2B5EF4-FFF2-40B4-BE49-F238E27FC236}">
                  <a16:creationId xmlns="" xmlns:a16="http://schemas.microsoft.com/office/drawing/2014/main" id="{12691558-A93A-BE43-9F4E-8F3851A4F0E3}"/>
                </a:ext>
              </a:extLst>
            </p:cNvPr>
            <p:cNvSpPr>
              <a:spLocks/>
            </p:cNvSpPr>
            <p:nvPr/>
          </p:nvSpPr>
          <p:spPr bwMode="auto">
            <a:xfrm>
              <a:off x="4140200" y="2659063"/>
              <a:ext cx="0" cy="3163887"/>
            </a:xfrm>
            <a:custGeom>
              <a:avLst/>
              <a:gdLst>
                <a:gd name="T0" fmla="*/ 0 h 3486150"/>
                <a:gd name="T1" fmla="*/ 3163887 h 3486150"/>
                <a:gd name="T2" fmla="*/ 0 60000 65536"/>
                <a:gd name="T3" fmla="*/ 0 60000 65536"/>
              </a:gdLst>
              <a:ahLst/>
              <a:cxnLst>
                <a:cxn ang="T2">
                  <a:pos x="0" y="T0"/>
                </a:cxn>
                <a:cxn ang="T3">
                  <a:pos x="0" y="T1"/>
                </a:cxn>
              </a:cxnLst>
              <a:rect l="0" t="0" r="r" b="b"/>
              <a:pathLst>
                <a:path h="3486150">
                  <a:moveTo>
                    <a:pt x="0" y="0"/>
                  </a:moveTo>
                  <a:lnTo>
                    <a:pt x="0" y="3486150"/>
                  </a:lnTo>
                </a:path>
              </a:pathLst>
            </a:custGeom>
            <a:noFill/>
            <a:ln w="10667">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230" name="object 894">
              <a:extLst>
                <a:ext uri="{FF2B5EF4-FFF2-40B4-BE49-F238E27FC236}">
                  <a16:creationId xmlns="" xmlns:a16="http://schemas.microsoft.com/office/drawing/2014/main" id="{DC9ECC50-0A82-DB4D-97C1-23C88F43191E}"/>
                </a:ext>
              </a:extLst>
            </p:cNvPr>
            <p:cNvSpPr>
              <a:spLocks/>
            </p:cNvSpPr>
            <p:nvPr/>
          </p:nvSpPr>
          <p:spPr bwMode="auto">
            <a:xfrm>
              <a:off x="758825" y="2659063"/>
              <a:ext cx="0" cy="3163887"/>
            </a:xfrm>
            <a:custGeom>
              <a:avLst/>
              <a:gdLst>
                <a:gd name="T0" fmla="*/ 0 h 3486150"/>
                <a:gd name="T1" fmla="*/ 3163887 h 3486150"/>
                <a:gd name="T2" fmla="*/ 0 60000 65536"/>
                <a:gd name="T3" fmla="*/ 0 60000 65536"/>
              </a:gdLst>
              <a:ahLst/>
              <a:cxnLst>
                <a:cxn ang="T2">
                  <a:pos x="0" y="T0"/>
                </a:cxn>
                <a:cxn ang="T3">
                  <a:pos x="0" y="T1"/>
                </a:cxn>
              </a:cxnLst>
              <a:rect l="0" t="0" r="r" b="b"/>
              <a:pathLst>
                <a:path h="3486150">
                  <a:moveTo>
                    <a:pt x="0" y="0"/>
                  </a:moveTo>
                  <a:lnTo>
                    <a:pt x="0" y="3486150"/>
                  </a:lnTo>
                </a:path>
              </a:pathLst>
            </a:custGeom>
            <a:noFill/>
            <a:ln w="10668">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231" name="object 895">
              <a:extLst>
                <a:ext uri="{FF2B5EF4-FFF2-40B4-BE49-F238E27FC236}">
                  <a16:creationId xmlns="" xmlns:a16="http://schemas.microsoft.com/office/drawing/2014/main" id="{7869DC3B-5AF7-AA4F-9D24-B6C826B975D9}"/>
                </a:ext>
              </a:extLst>
            </p:cNvPr>
            <p:cNvSpPr>
              <a:spLocks/>
            </p:cNvSpPr>
            <p:nvPr/>
          </p:nvSpPr>
          <p:spPr bwMode="auto">
            <a:xfrm>
              <a:off x="758825" y="5822950"/>
              <a:ext cx="3381375" cy="0"/>
            </a:xfrm>
            <a:custGeom>
              <a:avLst/>
              <a:gdLst>
                <a:gd name="T0" fmla="*/ 0 w 3954779"/>
                <a:gd name="T1" fmla="*/ 3381376 w 3954779"/>
                <a:gd name="T2" fmla="*/ 0 60000 65536"/>
                <a:gd name="T3" fmla="*/ 0 60000 65536"/>
              </a:gdLst>
              <a:ahLst/>
              <a:cxnLst>
                <a:cxn ang="T2">
                  <a:pos x="T0" y="0"/>
                </a:cxn>
                <a:cxn ang="T3">
                  <a:pos x="T1" y="0"/>
                </a:cxn>
              </a:cxnLst>
              <a:rect l="0" t="0" r="r" b="b"/>
              <a:pathLst>
                <a:path w="3954779">
                  <a:moveTo>
                    <a:pt x="0" y="0"/>
                  </a:moveTo>
                  <a:lnTo>
                    <a:pt x="3954780"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232" name="object 896">
              <a:extLst>
                <a:ext uri="{FF2B5EF4-FFF2-40B4-BE49-F238E27FC236}">
                  <a16:creationId xmlns="" xmlns:a16="http://schemas.microsoft.com/office/drawing/2014/main" id="{D52B043A-2B5A-3B46-9BB5-C4D75E9E95E9}"/>
                </a:ext>
              </a:extLst>
            </p:cNvPr>
            <p:cNvSpPr>
              <a:spLocks/>
            </p:cNvSpPr>
            <p:nvPr/>
          </p:nvSpPr>
          <p:spPr bwMode="auto">
            <a:xfrm>
              <a:off x="895350" y="5775325"/>
              <a:ext cx="7938" cy="47625"/>
            </a:xfrm>
            <a:custGeom>
              <a:avLst/>
              <a:gdLst>
                <a:gd name="T0" fmla="*/ 7740 w 10159"/>
                <a:gd name="T1" fmla="*/ 47392 h 52070"/>
                <a:gd name="T2" fmla="*/ 7740 w 10159"/>
                <a:gd name="T3" fmla="*/ 0 h 52070"/>
                <a:gd name="T4" fmla="*/ 0 w 10159"/>
                <a:gd name="T5" fmla="*/ 0 h 52070"/>
                <a:gd name="T6" fmla="*/ 0 w 10159"/>
                <a:gd name="T7" fmla="*/ 47392 h 52070"/>
                <a:gd name="T8" fmla="*/ 7740 w 10159"/>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33" name="object 897">
              <a:extLst>
                <a:ext uri="{FF2B5EF4-FFF2-40B4-BE49-F238E27FC236}">
                  <a16:creationId xmlns="" xmlns:a16="http://schemas.microsoft.com/office/drawing/2014/main" id="{C0F4667F-218B-9A4D-8DC3-A708F2850DC3}"/>
                </a:ext>
              </a:extLst>
            </p:cNvPr>
            <p:cNvSpPr>
              <a:spLocks/>
            </p:cNvSpPr>
            <p:nvPr/>
          </p:nvSpPr>
          <p:spPr bwMode="auto">
            <a:xfrm>
              <a:off x="1036638" y="5775325"/>
              <a:ext cx="7937" cy="47625"/>
            </a:xfrm>
            <a:custGeom>
              <a:avLst/>
              <a:gdLst>
                <a:gd name="T0" fmla="*/ 7739 w 10159"/>
                <a:gd name="T1" fmla="*/ 47392 h 52070"/>
                <a:gd name="T2" fmla="*/ 7739 w 10159"/>
                <a:gd name="T3" fmla="*/ 0 h 52070"/>
                <a:gd name="T4" fmla="*/ 0 w 10159"/>
                <a:gd name="T5" fmla="*/ 0 h 52070"/>
                <a:gd name="T6" fmla="*/ 0 w 10159"/>
                <a:gd name="T7" fmla="*/ 47392 h 52070"/>
                <a:gd name="T8" fmla="*/ 7739 w 10159"/>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34" name="object 898">
              <a:extLst>
                <a:ext uri="{FF2B5EF4-FFF2-40B4-BE49-F238E27FC236}">
                  <a16:creationId xmlns="" xmlns:a16="http://schemas.microsoft.com/office/drawing/2014/main" id="{BE3E24DB-C26B-F040-ADF2-59B20B05769D}"/>
                </a:ext>
              </a:extLst>
            </p:cNvPr>
            <p:cNvSpPr>
              <a:spLocks/>
            </p:cNvSpPr>
            <p:nvPr/>
          </p:nvSpPr>
          <p:spPr bwMode="auto">
            <a:xfrm>
              <a:off x="1176338" y="5775325"/>
              <a:ext cx="9525" cy="47625"/>
            </a:xfrm>
            <a:custGeom>
              <a:avLst/>
              <a:gdLst>
                <a:gd name="T0" fmla="*/ 9288 w 10159"/>
                <a:gd name="T1" fmla="*/ 47392 h 52070"/>
                <a:gd name="T2" fmla="*/ 9288 w 10159"/>
                <a:gd name="T3" fmla="*/ 0 h 52070"/>
                <a:gd name="T4" fmla="*/ 0 w 10159"/>
                <a:gd name="T5" fmla="*/ 0 h 52070"/>
                <a:gd name="T6" fmla="*/ 0 w 10159"/>
                <a:gd name="T7" fmla="*/ 47392 h 52070"/>
                <a:gd name="T8" fmla="*/ 9288 w 10159"/>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35" name="object 899">
              <a:extLst>
                <a:ext uri="{FF2B5EF4-FFF2-40B4-BE49-F238E27FC236}">
                  <a16:creationId xmlns="" xmlns:a16="http://schemas.microsoft.com/office/drawing/2014/main" id="{2A1572FC-2EFE-0C42-A4F7-690061317053}"/>
                </a:ext>
              </a:extLst>
            </p:cNvPr>
            <p:cNvSpPr>
              <a:spLocks/>
            </p:cNvSpPr>
            <p:nvPr/>
          </p:nvSpPr>
          <p:spPr bwMode="auto">
            <a:xfrm>
              <a:off x="1317625" y="5775325"/>
              <a:ext cx="7938" cy="47625"/>
            </a:xfrm>
            <a:custGeom>
              <a:avLst/>
              <a:gdLst>
                <a:gd name="T0" fmla="*/ 7740 w 10159"/>
                <a:gd name="T1" fmla="*/ 47392 h 52070"/>
                <a:gd name="T2" fmla="*/ 7740 w 10159"/>
                <a:gd name="T3" fmla="*/ 0 h 52070"/>
                <a:gd name="T4" fmla="*/ 0 w 10159"/>
                <a:gd name="T5" fmla="*/ 0 h 52070"/>
                <a:gd name="T6" fmla="*/ 0 w 10159"/>
                <a:gd name="T7" fmla="*/ 47392 h 52070"/>
                <a:gd name="T8" fmla="*/ 7740 w 10159"/>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36" name="object 900">
              <a:extLst>
                <a:ext uri="{FF2B5EF4-FFF2-40B4-BE49-F238E27FC236}">
                  <a16:creationId xmlns="" xmlns:a16="http://schemas.microsoft.com/office/drawing/2014/main" id="{43794084-DF34-9849-BE3A-5B0F5243BA00}"/>
                </a:ext>
              </a:extLst>
            </p:cNvPr>
            <p:cNvSpPr>
              <a:spLocks/>
            </p:cNvSpPr>
            <p:nvPr/>
          </p:nvSpPr>
          <p:spPr bwMode="auto">
            <a:xfrm>
              <a:off x="1458913" y="5775325"/>
              <a:ext cx="7937" cy="47625"/>
            </a:xfrm>
            <a:custGeom>
              <a:avLst/>
              <a:gdLst>
                <a:gd name="T0" fmla="*/ 7739 w 10160"/>
                <a:gd name="T1" fmla="*/ 47392 h 52070"/>
                <a:gd name="T2" fmla="*/ 7739 w 10160"/>
                <a:gd name="T3" fmla="*/ 0 h 52070"/>
                <a:gd name="T4" fmla="*/ 0 w 10160"/>
                <a:gd name="T5" fmla="*/ 0 h 52070"/>
                <a:gd name="T6" fmla="*/ 0 w 10160"/>
                <a:gd name="T7" fmla="*/ 47392 h 52070"/>
                <a:gd name="T8" fmla="*/ 7739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37" name="object 901">
              <a:extLst>
                <a:ext uri="{FF2B5EF4-FFF2-40B4-BE49-F238E27FC236}">
                  <a16:creationId xmlns="" xmlns:a16="http://schemas.microsoft.com/office/drawing/2014/main" id="{D123241F-420F-734B-A73E-0B519E2F6D29}"/>
                </a:ext>
              </a:extLst>
            </p:cNvPr>
            <p:cNvSpPr>
              <a:spLocks/>
            </p:cNvSpPr>
            <p:nvPr/>
          </p:nvSpPr>
          <p:spPr bwMode="auto">
            <a:xfrm>
              <a:off x="1600200" y="5775325"/>
              <a:ext cx="7938" cy="47625"/>
            </a:xfrm>
            <a:custGeom>
              <a:avLst/>
              <a:gdLst>
                <a:gd name="T0" fmla="*/ 7740 w 10160"/>
                <a:gd name="T1" fmla="*/ 47392 h 52070"/>
                <a:gd name="T2" fmla="*/ 7740 w 10160"/>
                <a:gd name="T3" fmla="*/ 0 h 52070"/>
                <a:gd name="T4" fmla="*/ 0 w 10160"/>
                <a:gd name="T5" fmla="*/ 0 h 52070"/>
                <a:gd name="T6" fmla="*/ 0 w 10160"/>
                <a:gd name="T7" fmla="*/ 47392 h 52070"/>
                <a:gd name="T8" fmla="*/ 7740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38" name="object 902">
              <a:extLst>
                <a:ext uri="{FF2B5EF4-FFF2-40B4-BE49-F238E27FC236}">
                  <a16:creationId xmlns="" xmlns:a16="http://schemas.microsoft.com/office/drawing/2014/main" id="{27B28835-EA22-6643-9B2B-1E3205B1FFF6}"/>
                </a:ext>
              </a:extLst>
            </p:cNvPr>
            <p:cNvSpPr>
              <a:spLocks/>
            </p:cNvSpPr>
            <p:nvPr/>
          </p:nvSpPr>
          <p:spPr bwMode="auto">
            <a:xfrm>
              <a:off x="1739900" y="5775325"/>
              <a:ext cx="9525" cy="47625"/>
            </a:xfrm>
            <a:custGeom>
              <a:avLst/>
              <a:gdLst>
                <a:gd name="T0" fmla="*/ 9287 w 10160"/>
                <a:gd name="T1" fmla="*/ 47392 h 52070"/>
                <a:gd name="T2" fmla="*/ 9287 w 10160"/>
                <a:gd name="T3" fmla="*/ 0 h 52070"/>
                <a:gd name="T4" fmla="*/ 0 w 10160"/>
                <a:gd name="T5" fmla="*/ 0 h 52070"/>
                <a:gd name="T6" fmla="*/ 0 w 10160"/>
                <a:gd name="T7" fmla="*/ 47392 h 52070"/>
                <a:gd name="T8" fmla="*/ 9287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39" name="object 903">
              <a:extLst>
                <a:ext uri="{FF2B5EF4-FFF2-40B4-BE49-F238E27FC236}">
                  <a16:creationId xmlns="" xmlns:a16="http://schemas.microsoft.com/office/drawing/2014/main" id="{6FCC28B5-1AA2-DC44-A725-8613174A5D94}"/>
                </a:ext>
              </a:extLst>
            </p:cNvPr>
            <p:cNvSpPr>
              <a:spLocks/>
            </p:cNvSpPr>
            <p:nvPr/>
          </p:nvSpPr>
          <p:spPr bwMode="auto">
            <a:xfrm>
              <a:off x="1881188" y="5775325"/>
              <a:ext cx="7937" cy="47625"/>
            </a:xfrm>
            <a:custGeom>
              <a:avLst/>
              <a:gdLst>
                <a:gd name="T0" fmla="*/ 7739 w 10160"/>
                <a:gd name="T1" fmla="*/ 47392 h 52070"/>
                <a:gd name="T2" fmla="*/ 7739 w 10160"/>
                <a:gd name="T3" fmla="*/ 0 h 52070"/>
                <a:gd name="T4" fmla="*/ 0 w 10160"/>
                <a:gd name="T5" fmla="*/ 0 h 52070"/>
                <a:gd name="T6" fmla="*/ 0 w 10160"/>
                <a:gd name="T7" fmla="*/ 47392 h 52070"/>
                <a:gd name="T8" fmla="*/ 7739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0" name="object 904">
              <a:extLst>
                <a:ext uri="{FF2B5EF4-FFF2-40B4-BE49-F238E27FC236}">
                  <a16:creationId xmlns="" xmlns:a16="http://schemas.microsoft.com/office/drawing/2014/main" id="{F9C00A8C-988C-F641-A58E-DB8611535DDD}"/>
                </a:ext>
              </a:extLst>
            </p:cNvPr>
            <p:cNvSpPr>
              <a:spLocks/>
            </p:cNvSpPr>
            <p:nvPr/>
          </p:nvSpPr>
          <p:spPr bwMode="auto">
            <a:xfrm>
              <a:off x="2022475" y="5775325"/>
              <a:ext cx="7938" cy="47625"/>
            </a:xfrm>
            <a:custGeom>
              <a:avLst/>
              <a:gdLst>
                <a:gd name="T0" fmla="*/ 7740 w 10160"/>
                <a:gd name="T1" fmla="*/ 47392 h 52070"/>
                <a:gd name="T2" fmla="*/ 7740 w 10160"/>
                <a:gd name="T3" fmla="*/ 0 h 52070"/>
                <a:gd name="T4" fmla="*/ 0 w 10160"/>
                <a:gd name="T5" fmla="*/ 0 h 52070"/>
                <a:gd name="T6" fmla="*/ 0 w 10160"/>
                <a:gd name="T7" fmla="*/ 47392 h 52070"/>
                <a:gd name="T8" fmla="*/ 7740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1" name="object 905">
              <a:extLst>
                <a:ext uri="{FF2B5EF4-FFF2-40B4-BE49-F238E27FC236}">
                  <a16:creationId xmlns="" xmlns:a16="http://schemas.microsoft.com/office/drawing/2014/main" id="{AEBC2DA7-7B88-6240-ABD8-AB3D675620F9}"/>
                </a:ext>
              </a:extLst>
            </p:cNvPr>
            <p:cNvSpPr>
              <a:spLocks/>
            </p:cNvSpPr>
            <p:nvPr/>
          </p:nvSpPr>
          <p:spPr bwMode="auto">
            <a:xfrm>
              <a:off x="2163763" y="5775325"/>
              <a:ext cx="7937" cy="47625"/>
            </a:xfrm>
            <a:custGeom>
              <a:avLst/>
              <a:gdLst>
                <a:gd name="T0" fmla="*/ 7739 w 10160"/>
                <a:gd name="T1" fmla="*/ 47392 h 52070"/>
                <a:gd name="T2" fmla="*/ 7739 w 10160"/>
                <a:gd name="T3" fmla="*/ 0 h 52070"/>
                <a:gd name="T4" fmla="*/ 0 w 10160"/>
                <a:gd name="T5" fmla="*/ 0 h 52070"/>
                <a:gd name="T6" fmla="*/ 0 w 10160"/>
                <a:gd name="T7" fmla="*/ 47392 h 52070"/>
                <a:gd name="T8" fmla="*/ 7739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2" name="object 906">
              <a:extLst>
                <a:ext uri="{FF2B5EF4-FFF2-40B4-BE49-F238E27FC236}">
                  <a16:creationId xmlns="" xmlns:a16="http://schemas.microsoft.com/office/drawing/2014/main" id="{AD87EE4F-D30E-C243-A1CA-3E264CBA4DE3}"/>
                </a:ext>
              </a:extLst>
            </p:cNvPr>
            <p:cNvSpPr>
              <a:spLocks/>
            </p:cNvSpPr>
            <p:nvPr/>
          </p:nvSpPr>
          <p:spPr bwMode="auto">
            <a:xfrm>
              <a:off x="2303463" y="5775325"/>
              <a:ext cx="9525" cy="47625"/>
            </a:xfrm>
            <a:custGeom>
              <a:avLst/>
              <a:gdLst>
                <a:gd name="T0" fmla="*/ 9287 w 10160"/>
                <a:gd name="T1" fmla="*/ 47392 h 52070"/>
                <a:gd name="T2" fmla="*/ 9287 w 10160"/>
                <a:gd name="T3" fmla="*/ 0 h 52070"/>
                <a:gd name="T4" fmla="*/ 0 w 10160"/>
                <a:gd name="T5" fmla="*/ 0 h 52070"/>
                <a:gd name="T6" fmla="*/ 0 w 10160"/>
                <a:gd name="T7" fmla="*/ 47392 h 52070"/>
                <a:gd name="T8" fmla="*/ 9287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3" name="object 907">
              <a:extLst>
                <a:ext uri="{FF2B5EF4-FFF2-40B4-BE49-F238E27FC236}">
                  <a16:creationId xmlns="" xmlns:a16="http://schemas.microsoft.com/office/drawing/2014/main" id="{BC8D1A96-A554-234D-A1A8-0FDC357B747B}"/>
                </a:ext>
              </a:extLst>
            </p:cNvPr>
            <p:cNvSpPr>
              <a:spLocks/>
            </p:cNvSpPr>
            <p:nvPr/>
          </p:nvSpPr>
          <p:spPr bwMode="auto">
            <a:xfrm>
              <a:off x="2444750" y="5775325"/>
              <a:ext cx="7938" cy="47625"/>
            </a:xfrm>
            <a:custGeom>
              <a:avLst/>
              <a:gdLst>
                <a:gd name="T0" fmla="*/ 7740 w 10160"/>
                <a:gd name="T1" fmla="*/ 47392 h 52070"/>
                <a:gd name="T2" fmla="*/ 7740 w 10160"/>
                <a:gd name="T3" fmla="*/ 0 h 52070"/>
                <a:gd name="T4" fmla="*/ 0 w 10160"/>
                <a:gd name="T5" fmla="*/ 0 h 52070"/>
                <a:gd name="T6" fmla="*/ 0 w 10160"/>
                <a:gd name="T7" fmla="*/ 47392 h 52070"/>
                <a:gd name="T8" fmla="*/ 7740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4" name="object 908">
              <a:extLst>
                <a:ext uri="{FF2B5EF4-FFF2-40B4-BE49-F238E27FC236}">
                  <a16:creationId xmlns="" xmlns:a16="http://schemas.microsoft.com/office/drawing/2014/main" id="{A942CE63-E340-2547-A190-AC8E6E6015C0}"/>
                </a:ext>
              </a:extLst>
            </p:cNvPr>
            <p:cNvSpPr>
              <a:spLocks/>
            </p:cNvSpPr>
            <p:nvPr/>
          </p:nvSpPr>
          <p:spPr bwMode="auto">
            <a:xfrm>
              <a:off x="2586038" y="5775325"/>
              <a:ext cx="7937" cy="47625"/>
            </a:xfrm>
            <a:custGeom>
              <a:avLst/>
              <a:gdLst>
                <a:gd name="T0" fmla="*/ 7739 w 10160"/>
                <a:gd name="T1" fmla="*/ 47392 h 52070"/>
                <a:gd name="T2" fmla="*/ 7739 w 10160"/>
                <a:gd name="T3" fmla="*/ 0 h 52070"/>
                <a:gd name="T4" fmla="*/ 0 w 10160"/>
                <a:gd name="T5" fmla="*/ 0 h 52070"/>
                <a:gd name="T6" fmla="*/ 0 w 10160"/>
                <a:gd name="T7" fmla="*/ 47392 h 52070"/>
                <a:gd name="T8" fmla="*/ 7739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5" name="object 909">
              <a:extLst>
                <a:ext uri="{FF2B5EF4-FFF2-40B4-BE49-F238E27FC236}">
                  <a16:creationId xmlns="" xmlns:a16="http://schemas.microsoft.com/office/drawing/2014/main" id="{0598DA0F-84A9-A940-93A6-159E83F34BE7}"/>
                </a:ext>
              </a:extLst>
            </p:cNvPr>
            <p:cNvSpPr>
              <a:spLocks/>
            </p:cNvSpPr>
            <p:nvPr/>
          </p:nvSpPr>
          <p:spPr bwMode="auto">
            <a:xfrm>
              <a:off x="2727325" y="5775325"/>
              <a:ext cx="7938" cy="47625"/>
            </a:xfrm>
            <a:custGeom>
              <a:avLst/>
              <a:gdLst>
                <a:gd name="T0" fmla="*/ 7740 w 10160"/>
                <a:gd name="T1" fmla="*/ 47392 h 52070"/>
                <a:gd name="T2" fmla="*/ 7740 w 10160"/>
                <a:gd name="T3" fmla="*/ 0 h 52070"/>
                <a:gd name="T4" fmla="*/ 0 w 10160"/>
                <a:gd name="T5" fmla="*/ 0 h 52070"/>
                <a:gd name="T6" fmla="*/ 0 w 10160"/>
                <a:gd name="T7" fmla="*/ 47392 h 52070"/>
                <a:gd name="T8" fmla="*/ 7740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6" y="51815"/>
                  </a:moveTo>
                  <a:lnTo>
                    <a:pt x="9906" y="0"/>
                  </a:lnTo>
                  <a:lnTo>
                    <a:pt x="0" y="0"/>
                  </a:lnTo>
                  <a:lnTo>
                    <a:pt x="0" y="51815"/>
                  </a:lnTo>
                  <a:lnTo>
                    <a:pt x="9906"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6" name="object 910">
              <a:extLst>
                <a:ext uri="{FF2B5EF4-FFF2-40B4-BE49-F238E27FC236}">
                  <a16:creationId xmlns="" xmlns:a16="http://schemas.microsoft.com/office/drawing/2014/main" id="{3B336003-7E73-5B47-B00C-DE86143F5A69}"/>
                </a:ext>
              </a:extLst>
            </p:cNvPr>
            <p:cNvSpPr>
              <a:spLocks/>
            </p:cNvSpPr>
            <p:nvPr/>
          </p:nvSpPr>
          <p:spPr bwMode="auto">
            <a:xfrm>
              <a:off x="2867025" y="5775325"/>
              <a:ext cx="9525" cy="47625"/>
            </a:xfrm>
            <a:custGeom>
              <a:avLst/>
              <a:gdLst>
                <a:gd name="T0" fmla="*/ 9286 w 10160"/>
                <a:gd name="T1" fmla="*/ 47392 h 52070"/>
                <a:gd name="T2" fmla="*/ 9286 w 10160"/>
                <a:gd name="T3" fmla="*/ 0 h 52070"/>
                <a:gd name="T4" fmla="*/ 0 w 10160"/>
                <a:gd name="T5" fmla="*/ 0 h 52070"/>
                <a:gd name="T6" fmla="*/ 0 w 10160"/>
                <a:gd name="T7" fmla="*/ 47392 h 52070"/>
                <a:gd name="T8" fmla="*/ 9286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7" name="object 911">
              <a:extLst>
                <a:ext uri="{FF2B5EF4-FFF2-40B4-BE49-F238E27FC236}">
                  <a16:creationId xmlns="" xmlns:a16="http://schemas.microsoft.com/office/drawing/2014/main" id="{898DCE89-7EB6-A943-8546-F644DF82EF94}"/>
                </a:ext>
              </a:extLst>
            </p:cNvPr>
            <p:cNvSpPr>
              <a:spLocks/>
            </p:cNvSpPr>
            <p:nvPr/>
          </p:nvSpPr>
          <p:spPr bwMode="auto">
            <a:xfrm>
              <a:off x="3008313" y="5775325"/>
              <a:ext cx="7937" cy="47625"/>
            </a:xfrm>
            <a:custGeom>
              <a:avLst/>
              <a:gdLst>
                <a:gd name="T0" fmla="*/ 7738 w 10160"/>
                <a:gd name="T1" fmla="*/ 47392 h 52070"/>
                <a:gd name="T2" fmla="*/ 7738 w 10160"/>
                <a:gd name="T3" fmla="*/ 0 h 52070"/>
                <a:gd name="T4" fmla="*/ 0 w 10160"/>
                <a:gd name="T5" fmla="*/ 0 h 52070"/>
                <a:gd name="T6" fmla="*/ 0 w 10160"/>
                <a:gd name="T7" fmla="*/ 47392 h 52070"/>
                <a:gd name="T8" fmla="*/ 7738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8" name="object 912">
              <a:extLst>
                <a:ext uri="{FF2B5EF4-FFF2-40B4-BE49-F238E27FC236}">
                  <a16:creationId xmlns="" xmlns:a16="http://schemas.microsoft.com/office/drawing/2014/main" id="{0B84ACED-F268-6342-9714-BA26EDB3464A}"/>
                </a:ext>
              </a:extLst>
            </p:cNvPr>
            <p:cNvSpPr>
              <a:spLocks/>
            </p:cNvSpPr>
            <p:nvPr/>
          </p:nvSpPr>
          <p:spPr bwMode="auto">
            <a:xfrm>
              <a:off x="3149600" y="5775325"/>
              <a:ext cx="9525" cy="47625"/>
            </a:xfrm>
            <a:custGeom>
              <a:avLst/>
              <a:gdLst>
                <a:gd name="T0" fmla="*/ 9286 w 10160"/>
                <a:gd name="T1" fmla="*/ 47392 h 52070"/>
                <a:gd name="T2" fmla="*/ 9286 w 10160"/>
                <a:gd name="T3" fmla="*/ 0 h 52070"/>
                <a:gd name="T4" fmla="*/ 0 w 10160"/>
                <a:gd name="T5" fmla="*/ 0 h 52070"/>
                <a:gd name="T6" fmla="*/ 0 w 10160"/>
                <a:gd name="T7" fmla="*/ 47392 h 52070"/>
                <a:gd name="T8" fmla="*/ 9286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49" name="object 913">
              <a:extLst>
                <a:ext uri="{FF2B5EF4-FFF2-40B4-BE49-F238E27FC236}">
                  <a16:creationId xmlns="" xmlns:a16="http://schemas.microsoft.com/office/drawing/2014/main" id="{239C1BB2-BE42-2646-B559-D049CBBBE2C8}"/>
                </a:ext>
              </a:extLst>
            </p:cNvPr>
            <p:cNvSpPr>
              <a:spLocks/>
            </p:cNvSpPr>
            <p:nvPr/>
          </p:nvSpPr>
          <p:spPr bwMode="auto">
            <a:xfrm>
              <a:off x="3290888" y="5775325"/>
              <a:ext cx="7937" cy="47625"/>
            </a:xfrm>
            <a:custGeom>
              <a:avLst/>
              <a:gdLst>
                <a:gd name="T0" fmla="*/ 7738 w 10160"/>
                <a:gd name="T1" fmla="*/ 47392 h 52070"/>
                <a:gd name="T2" fmla="*/ 7738 w 10160"/>
                <a:gd name="T3" fmla="*/ 0 h 52070"/>
                <a:gd name="T4" fmla="*/ 0 w 10160"/>
                <a:gd name="T5" fmla="*/ 0 h 52070"/>
                <a:gd name="T6" fmla="*/ 0 w 10160"/>
                <a:gd name="T7" fmla="*/ 47392 h 52070"/>
                <a:gd name="T8" fmla="*/ 7738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50" name="object 914">
              <a:extLst>
                <a:ext uri="{FF2B5EF4-FFF2-40B4-BE49-F238E27FC236}">
                  <a16:creationId xmlns="" xmlns:a16="http://schemas.microsoft.com/office/drawing/2014/main" id="{187F0D5E-36DE-A74C-9DB7-48A65BA7C748}"/>
                </a:ext>
              </a:extLst>
            </p:cNvPr>
            <p:cNvSpPr>
              <a:spLocks/>
            </p:cNvSpPr>
            <p:nvPr/>
          </p:nvSpPr>
          <p:spPr bwMode="auto">
            <a:xfrm>
              <a:off x="3430588" y="5775325"/>
              <a:ext cx="9525" cy="47625"/>
            </a:xfrm>
            <a:custGeom>
              <a:avLst/>
              <a:gdLst>
                <a:gd name="T0" fmla="*/ 9286 w 10160"/>
                <a:gd name="T1" fmla="*/ 47392 h 52070"/>
                <a:gd name="T2" fmla="*/ 9286 w 10160"/>
                <a:gd name="T3" fmla="*/ 0 h 52070"/>
                <a:gd name="T4" fmla="*/ 0 w 10160"/>
                <a:gd name="T5" fmla="*/ 0 h 52070"/>
                <a:gd name="T6" fmla="*/ 0 w 10160"/>
                <a:gd name="T7" fmla="*/ 47392 h 52070"/>
                <a:gd name="T8" fmla="*/ 9286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51" name="object 915">
              <a:extLst>
                <a:ext uri="{FF2B5EF4-FFF2-40B4-BE49-F238E27FC236}">
                  <a16:creationId xmlns="" xmlns:a16="http://schemas.microsoft.com/office/drawing/2014/main" id="{2E8B8D5B-2193-1B46-8618-5C3A7E2FD029}"/>
                </a:ext>
              </a:extLst>
            </p:cNvPr>
            <p:cNvSpPr>
              <a:spLocks/>
            </p:cNvSpPr>
            <p:nvPr/>
          </p:nvSpPr>
          <p:spPr bwMode="auto">
            <a:xfrm>
              <a:off x="3571875" y="5775325"/>
              <a:ext cx="9525" cy="47625"/>
            </a:xfrm>
            <a:custGeom>
              <a:avLst/>
              <a:gdLst>
                <a:gd name="T0" fmla="*/ 9286 w 10160"/>
                <a:gd name="T1" fmla="*/ 47392 h 52070"/>
                <a:gd name="T2" fmla="*/ 9286 w 10160"/>
                <a:gd name="T3" fmla="*/ 0 h 52070"/>
                <a:gd name="T4" fmla="*/ 0 w 10160"/>
                <a:gd name="T5" fmla="*/ 0 h 52070"/>
                <a:gd name="T6" fmla="*/ 0 w 10160"/>
                <a:gd name="T7" fmla="*/ 47392 h 52070"/>
                <a:gd name="T8" fmla="*/ 9286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52" name="object 916">
              <a:extLst>
                <a:ext uri="{FF2B5EF4-FFF2-40B4-BE49-F238E27FC236}">
                  <a16:creationId xmlns="" xmlns:a16="http://schemas.microsoft.com/office/drawing/2014/main" id="{03BC4C80-FA25-8544-98E1-F4C6416B0BD7}"/>
                </a:ext>
              </a:extLst>
            </p:cNvPr>
            <p:cNvSpPr>
              <a:spLocks/>
            </p:cNvSpPr>
            <p:nvPr/>
          </p:nvSpPr>
          <p:spPr bwMode="auto">
            <a:xfrm>
              <a:off x="3713163" y="5775325"/>
              <a:ext cx="9525" cy="47625"/>
            </a:xfrm>
            <a:custGeom>
              <a:avLst/>
              <a:gdLst>
                <a:gd name="T0" fmla="*/ 9286 w 10160"/>
                <a:gd name="T1" fmla="*/ 47392 h 52070"/>
                <a:gd name="T2" fmla="*/ 9286 w 10160"/>
                <a:gd name="T3" fmla="*/ 0 h 52070"/>
                <a:gd name="T4" fmla="*/ 0 w 10160"/>
                <a:gd name="T5" fmla="*/ 0 h 52070"/>
                <a:gd name="T6" fmla="*/ 0 w 10160"/>
                <a:gd name="T7" fmla="*/ 47392 h 52070"/>
                <a:gd name="T8" fmla="*/ 9286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53" name="object 917">
              <a:extLst>
                <a:ext uri="{FF2B5EF4-FFF2-40B4-BE49-F238E27FC236}">
                  <a16:creationId xmlns="" xmlns:a16="http://schemas.microsoft.com/office/drawing/2014/main" id="{D1E97720-F038-2B4C-B90D-7CC9A620C1B5}"/>
                </a:ext>
              </a:extLst>
            </p:cNvPr>
            <p:cNvSpPr>
              <a:spLocks/>
            </p:cNvSpPr>
            <p:nvPr/>
          </p:nvSpPr>
          <p:spPr bwMode="auto">
            <a:xfrm>
              <a:off x="3854450" y="5775325"/>
              <a:ext cx="7938" cy="47625"/>
            </a:xfrm>
            <a:custGeom>
              <a:avLst/>
              <a:gdLst>
                <a:gd name="T0" fmla="*/ 7739 w 10160"/>
                <a:gd name="T1" fmla="*/ 47392 h 52070"/>
                <a:gd name="T2" fmla="*/ 7739 w 10160"/>
                <a:gd name="T3" fmla="*/ 0 h 52070"/>
                <a:gd name="T4" fmla="*/ 0 w 10160"/>
                <a:gd name="T5" fmla="*/ 0 h 52070"/>
                <a:gd name="T6" fmla="*/ 0 w 10160"/>
                <a:gd name="T7" fmla="*/ 47392 h 52070"/>
                <a:gd name="T8" fmla="*/ 7739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54" name="object 918">
              <a:extLst>
                <a:ext uri="{FF2B5EF4-FFF2-40B4-BE49-F238E27FC236}">
                  <a16:creationId xmlns="" xmlns:a16="http://schemas.microsoft.com/office/drawing/2014/main" id="{37264E4F-34A2-404E-B1D0-22292FD7B615}"/>
                </a:ext>
              </a:extLst>
            </p:cNvPr>
            <p:cNvSpPr>
              <a:spLocks/>
            </p:cNvSpPr>
            <p:nvPr/>
          </p:nvSpPr>
          <p:spPr bwMode="auto">
            <a:xfrm>
              <a:off x="3994150" y="5775325"/>
              <a:ext cx="9525" cy="47625"/>
            </a:xfrm>
            <a:custGeom>
              <a:avLst/>
              <a:gdLst>
                <a:gd name="T0" fmla="*/ 9286 w 10160"/>
                <a:gd name="T1" fmla="*/ 47392 h 52070"/>
                <a:gd name="T2" fmla="*/ 9286 w 10160"/>
                <a:gd name="T3" fmla="*/ 0 h 52070"/>
                <a:gd name="T4" fmla="*/ 0 w 10160"/>
                <a:gd name="T5" fmla="*/ 0 h 52070"/>
                <a:gd name="T6" fmla="*/ 0 w 10160"/>
                <a:gd name="T7" fmla="*/ 47392 h 52070"/>
                <a:gd name="T8" fmla="*/ 9286 w 10160"/>
                <a:gd name="T9" fmla="*/ 47392 h 520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52070">
                  <a:moveTo>
                    <a:pt x="9905" y="51815"/>
                  </a:moveTo>
                  <a:lnTo>
                    <a:pt x="9905" y="0"/>
                  </a:lnTo>
                  <a:lnTo>
                    <a:pt x="0" y="0"/>
                  </a:lnTo>
                  <a:lnTo>
                    <a:pt x="0" y="51815"/>
                  </a:lnTo>
                  <a:lnTo>
                    <a:pt x="9905" y="5181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55" name="object 919">
              <a:extLst>
                <a:ext uri="{FF2B5EF4-FFF2-40B4-BE49-F238E27FC236}">
                  <a16:creationId xmlns="" xmlns:a16="http://schemas.microsoft.com/office/drawing/2014/main" id="{1C0A89AD-2F1A-3F4B-AB81-C89021ECADE9}"/>
                </a:ext>
              </a:extLst>
            </p:cNvPr>
            <p:cNvSpPr>
              <a:spLocks noChangeArrowheads="1"/>
            </p:cNvSpPr>
            <p:nvPr/>
          </p:nvSpPr>
          <p:spPr bwMode="auto">
            <a:xfrm>
              <a:off x="801688" y="2835275"/>
              <a:ext cx="3295650" cy="237172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56" name="object 920">
              <a:extLst>
                <a:ext uri="{FF2B5EF4-FFF2-40B4-BE49-F238E27FC236}">
                  <a16:creationId xmlns="" xmlns:a16="http://schemas.microsoft.com/office/drawing/2014/main" id="{6BBF581A-834C-D845-ACBF-4E5E1CF2B986}"/>
                </a:ext>
              </a:extLst>
            </p:cNvPr>
            <p:cNvSpPr>
              <a:spLocks/>
            </p:cNvSpPr>
            <p:nvPr/>
          </p:nvSpPr>
          <p:spPr bwMode="auto">
            <a:xfrm>
              <a:off x="814388" y="2827338"/>
              <a:ext cx="3263900" cy="2270125"/>
            </a:xfrm>
            <a:custGeom>
              <a:avLst/>
              <a:gdLst>
                <a:gd name="T0" fmla="*/ 67102 w 3817620"/>
                <a:gd name="T1" fmla="*/ 29746 h 2500629"/>
                <a:gd name="T2" fmla="*/ 92510 w 3817620"/>
                <a:gd name="T3" fmla="*/ 67792 h 2500629"/>
                <a:gd name="T4" fmla="*/ 147234 w 3817620"/>
                <a:gd name="T5" fmla="*/ 105839 h 2500629"/>
                <a:gd name="T6" fmla="*/ 211079 w 3817620"/>
                <a:gd name="T7" fmla="*/ 195076 h 2500629"/>
                <a:gd name="T8" fmla="*/ 218245 w 3817620"/>
                <a:gd name="T9" fmla="*/ 228973 h 2500629"/>
                <a:gd name="T10" fmla="*/ 226063 w 3817620"/>
                <a:gd name="T11" fmla="*/ 300916 h 2500629"/>
                <a:gd name="T12" fmla="*/ 270363 w 3817620"/>
                <a:gd name="T13" fmla="*/ 355565 h 2500629"/>
                <a:gd name="T14" fmla="*/ 308800 w 3817620"/>
                <a:gd name="T15" fmla="*/ 433734 h 2500629"/>
                <a:gd name="T16" fmla="*/ 314338 w 3817620"/>
                <a:gd name="T17" fmla="*/ 491496 h 2500629"/>
                <a:gd name="T18" fmla="*/ 353101 w 3817620"/>
                <a:gd name="T19" fmla="*/ 558942 h 2500629"/>
                <a:gd name="T20" fmla="*/ 393492 w 3817620"/>
                <a:gd name="T21" fmla="*/ 591455 h 2500629"/>
                <a:gd name="T22" fmla="*/ 429975 w 3817620"/>
                <a:gd name="T23" fmla="*/ 671699 h 2500629"/>
                <a:gd name="T24" fmla="*/ 450822 w 3817620"/>
                <a:gd name="T25" fmla="*/ 724273 h 2500629"/>
                <a:gd name="T26" fmla="*/ 558316 w 3817620"/>
                <a:gd name="T27" fmla="*/ 804517 h 2500629"/>
                <a:gd name="T28" fmla="*/ 584375 w 3817620"/>
                <a:gd name="T29" fmla="*/ 821119 h 2500629"/>
                <a:gd name="T30" fmla="*/ 612388 w 3817620"/>
                <a:gd name="T31" fmla="*/ 875768 h 2500629"/>
                <a:gd name="T32" fmla="*/ 674930 w 3817620"/>
                <a:gd name="T33" fmla="*/ 915199 h 2500629"/>
                <a:gd name="T34" fmla="*/ 771349 w 3817620"/>
                <a:gd name="T35" fmla="*/ 959471 h 2500629"/>
                <a:gd name="T36" fmla="*/ 794151 w 3817620"/>
                <a:gd name="T37" fmla="*/ 972615 h 2500629"/>
                <a:gd name="T38" fmla="*/ 842360 w 3817620"/>
                <a:gd name="T39" fmla="*/ 1023805 h 2500629"/>
                <a:gd name="T40" fmla="*/ 936824 w 3817620"/>
                <a:gd name="T41" fmla="*/ 1093673 h 2500629"/>
                <a:gd name="T42" fmla="*/ 954414 w 3817620"/>
                <a:gd name="T43" fmla="*/ 1113734 h 2500629"/>
                <a:gd name="T44" fmla="*/ 979821 w 3817620"/>
                <a:gd name="T45" fmla="*/ 1173225 h 2500629"/>
                <a:gd name="T46" fmla="*/ 1032591 w 3817620"/>
                <a:gd name="T47" fmla="*/ 1224415 h 2500629"/>
                <a:gd name="T48" fmla="*/ 1084058 w 3817620"/>
                <a:gd name="T49" fmla="*/ 1288057 h 2500629"/>
                <a:gd name="T50" fmla="*/ 1109231 w 3817620"/>
                <a:gd name="T51" fmla="*/ 1360389 h 2500629"/>
                <a:gd name="T52" fmla="*/ 1155720 w 3817620"/>
                <a:gd name="T53" fmla="*/ 1403581 h 2500629"/>
                <a:gd name="T54" fmla="*/ 1233246 w 3817620"/>
                <a:gd name="T55" fmla="*/ 1478291 h 2500629"/>
                <a:gd name="T56" fmla="*/ 1259305 w 3817620"/>
                <a:gd name="T57" fmla="*/ 1499044 h 2500629"/>
                <a:gd name="T58" fmla="*/ 1274941 w 3817620"/>
                <a:gd name="T59" fmla="*/ 1557152 h 2500629"/>
                <a:gd name="T60" fmla="*/ 1330968 w 3817620"/>
                <a:gd name="T61" fmla="*/ 1608342 h 2500629"/>
                <a:gd name="T62" fmla="*/ 1402630 w 3817620"/>
                <a:gd name="T63" fmla="*/ 1680977 h 2500629"/>
                <a:gd name="T64" fmla="*/ 1418266 w 3817620"/>
                <a:gd name="T65" fmla="*/ 1711414 h 2500629"/>
                <a:gd name="T66" fmla="*/ 1456051 w 3817620"/>
                <a:gd name="T67" fmla="*/ 1779207 h 2500629"/>
                <a:gd name="T68" fmla="*/ 1551818 w 3817620"/>
                <a:gd name="T69" fmla="*/ 1831781 h 2500629"/>
                <a:gd name="T70" fmla="*/ 1566802 w 3817620"/>
                <a:gd name="T71" fmla="*/ 1879512 h 2500629"/>
                <a:gd name="T72" fmla="*/ 1636510 w 3817620"/>
                <a:gd name="T73" fmla="*/ 1902340 h 2500629"/>
                <a:gd name="T74" fmla="*/ 1706218 w 3817620"/>
                <a:gd name="T75" fmla="*/ 1941079 h 2500629"/>
                <a:gd name="T76" fmla="*/ 1757685 w 3817620"/>
                <a:gd name="T77" fmla="*/ 1986043 h 2500629"/>
                <a:gd name="T78" fmla="*/ 1871042 w 3817620"/>
                <a:gd name="T79" fmla="*/ 2022015 h 2500629"/>
                <a:gd name="T80" fmla="*/ 1893192 w 3817620"/>
                <a:gd name="T81" fmla="*/ 2037925 h 2500629"/>
                <a:gd name="T82" fmla="*/ 1957037 w 3817620"/>
                <a:gd name="T83" fmla="*/ 2076664 h 2500629"/>
                <a:gd name="T84" fmla="*/ 2067788 w 3817620"/>
                <a:gd name="T85" fmla="*/ 2095341 h 2500629"/>
                <a:gd name="T86" fmla="*/ 2092544 w 3817620"/>
                <a:gd name="T87" fmla="*/ 2104334 h 2500629"/>
                <a:gd name="T88" fmla="*/ 2155086 w 3817620"/>
                <a:gd name="T89" fmla="*/ 2134772 h 2500629"/>
                <a:gd name="T90" fmla="*/ 2241080 w 3817620"/>
                <a:gd name="T91" fmla="*/ 2097416 h 2500629"/>
                <a:gd name="T92" fmla="*/ 2372027 w 3817620"/>
                <a:gd name="T93" fmla="*/ 2087732 h 2500629"/>
                <a:gd name="T94" fmla="*/ 2397436 w 3817620"/>
                <a:gd name="T95" fmla="*/ 2083581 h 2500629"/>
                <a:gd name="T96" fmla="*/ 2495157 w 3817620"/>
                <a:gd name="T97" fmla="*/ 2158291 h 2500629"/>
                <a:gd name="T98" fmla="*/ 2521216 w 3817620"/>
                <a:gd name="T99" fmla="*/ 2178352 h 2500629"/>
                <a:gd name="T100" fmla="*/ 2558350 w 3817620"/>
                <a:gd name="T101" fmla="*/ 2246837 h 2500629"/>
                <a:gd name="T102" fmla="*/ 2644345 w 3817620"/>
                <a:gd name="T103" fmla="*/ 2241302 h 2500629"/>
                <a:gd name="T104" fmla="*/ 2697766 w 3817620"/>
                <a:gd name="T105" fmla="*/ 2262747 h 2500629"/>
                <a:gd name="T106" fmla="*/ 2758354 w 3817620"/>
                <a:gd name="T107" fmla="*/ 2235768 h 2500629"/>
                <a:gd name="T108" fmla="*/ 2810919 w 3817620"/>
                <a:gd name="T109" fmla="*/ 2196554 h 2500629"/>
                <a:gd name="T110" fmla="*/ 2891255 w 3817620"/>
                <a:gd name="T111" fmla="*/ 2185962 h 2500629"/>
                <a:gd name="T112" fmla="*/ 2931647 w 3817620"/>
                <a:gd name="T113" fmla="*/ 2230925 h 2500629"/>
                <a:gd name="T114" fmla="*/ 3053473 w 3817620"/>
                <a:gd name="T115" fmla="*/ 2232309 h 2500629"/>
                <a:gd name="T116" fmla="*/ 3086047 w 3817620"/>
                <a:gd name="T117" fmla="*/ 2266897 h 2500629"/>
                <a:gd name="T118" fmla="*/ 3209827 w 3817620"/>
                <a:gd name="T119" fmla="*/ 2232309 h 2500629"/>
                <a:gd name="T120" fmla="*/ 3259340 w 3817620"/>
                <a:gd name="T121" fmla="*/ 2244761 h 25006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17620" h="2500629">
                  <a:moveTo>
                    <a:pt x="35052" y="17526"/>
                  </a:moveTo>
                  <a:lnTo>
                    <a:pt x="32004" y="7620"/>
                  </a:lnTo>
                  <a:lnTo>
                    <a:pt x="24384" y="3810"/>
                  </a:lnTo>
                  <a:lnTo>
                    <a:pt x="17526" y="0"/>
                  </a:lnTo>
                  <a:lnTo>
                    <a:pt x="7620" y="3048"/>
                  </a:lnTo>
                  <a:lnTo>
                    <a:pt x="3810" y="10668"/>
                  </a:lnTo>
                  <a:lnTo>
                    <a:pt x="0" y="17526"/>
                  </a:lnTo>
                  <a:lnTo>
                    <a:pt x="3048" y="27432"/>
                  </a:lnTo>
                  <a:lnTo>
                    <a:pt x="10668" y="31242"/>
                  </a:lnTo>
                  <a:lnTo>
                    <a:pt x="17526" y="35052"/>
                  </a:lnTo>
                  <a:lnTo>
                    <a:pt x="27432" y="32004"/>
                  </a:lnTo>
                  <a:lnTo>
                    <a:pt x="31242" y="24384"/>
                  </a:lnTo>
                  <a:lnTo>
                    <a:pt x="35052" y="17526"/>
                  </a:lnTo>
                  <a:close/>
                </a:path>
                <a:path w="3817620" h="2500629">
                  <a:moveTo>
                    <a:pt x="86629" y="47446"/>
                  </a:moveTo>
                  <a:lnTo>
                    <a:pt x="86106" y="41624"/>
                  </a:lnTo>
                  <a:lnTo>
                    <a:pt x="83296" y="36516"/>
                  </a:lnTo>
                  <a:lnTo>
                    <a:pt x="78486" y="32766"/>
                  </a:lnTo>
                  <a:lnTo>
                    <a:pt x="72592" y="30718"/>
                  </a:lnTo>
                  <a:lnTo>
                    <a:pt x="66770" y="31242"/>
                  </a:lnTo>
                  <a:lnTo>
                    <a:pt x="61662" y="34051"/>
                  </a:lnTo>
                  <a:lnTo>
                    <a:pt x="57912" y="38862"/>
                  </a:lnTo>
                  <a:lnTo>
                    <a:pt x="54102" y="46482"/>
                  </a:lnTo>
                  <a:lnTo>
                    <a:pt x="57150" y="55626"/>
                  </a:lnTo>
                  <a:lnTo>
                    <a:pt x="64008" y="59436"/>
                  </a:lnTo>
                  <a:lnTo>
                    <a:pt x="71628" y="63246"/>
                  </a:lnTo>
                  <a:lnTo>
                    <a:pt x="80772" y="60198"/>
                  </a:lnTo>
                  <a:lnTo>
                    <a:pt x="84582" y="53340"/>
                  </a:lnTo>
                  <a:lnTo>
                    <a:pt x="86629" y="47446"/>
                  </a:lnTo>
                  <a:close/>
                </a:path>
                <a:path w="3817620" h="2500629">
                  <a:moveTo>
                    <a:pt x="142494" y="73914"/>
                  </a:moveTo>
                  <a:lnTo>
                    <a:pt x="140208" y="64770"/>
                  </a:lnTo>
                  <a:lnTo>
                    <a:pt x="124968" y="57150"/>
                  </a:lnTo>
                  <a:lnTo>
                    <a:pt x="115824" y="60198"/>
                  </a:lnTo>
                  <a:lnTo>
                    <a:pt x="112014" y="67056"/>
                  </a:lnTo>
                  <a:lnTo>
                    <a:pt x="108204" y="74676"/>
                  </a:lnTo>
                  <a:lnTo>
                    <a:pt x="110490" y="83820"/>
                  </a:lnTo>
                  <a:lnTo>
                    <a:pt x="118110" y="87630"/>
                  </a:lnTo>
                  <a:lnTo>
                    <a:pt x="124003" y="89677"/>
                  </a:lnTo>
                  <a:lnTo>
                    <a:pt x="129825" y="89154"/>
                  </a:lnTo>
                  <a:lnTo>
                    <a:pt x="134933" y="86344"/>
                  </a:lnTo>
                  <a:lnTo>
                    <a:pt x="138684" y="81534"/>
                  </a:lnTo>
                  <a:lnTo>
                    <a:pt x="142494" y="73914"/>
                  </a:lnTo>
                  <a:close/>
                </a:path>
                <a:path w="3817620" h="2500629">
                  <a:moveTo>
                    <a:pt x="196596" y="102870"/>
                  </a:moveTo>
                  <a:lnTo>
                    <a:pt x="193548" y="93726"/>
                  </a:lnTo>
                  <a:lnTo>
                    <a:pt x="186690" y="89154"/>
                  </a:lnTo>
                  <a:lnTo>
                    <a:pt x="179070" y="85344"/>
                  </a:lnTo>
                  <a:lnTo>
                    <a:pt x="169926" y="88392"/>
                  </a:lnTo>
                  <a:lnTo>
                    <a:pt x="166116" y="96012"/>
                  </a:lnTo>
                  <a:lnTo>
                    <a:pt x="164068" y="101905"/>
                  </a:lnTo>
                  <a:lnTo>
                    <a:pt x="164592" y="107727"/>
                  </a:lnTo>
                  <a:lnTo>
                    <a:pt x="167401" y="112835"/>
                  </a:lnTo>
                  <a:lnTo>
                    <a:pt x="172212" y="116586"/>
                  </a:lnTo>
                  <a:lnTo>
                    <a:pt x="179832" y="120396"/>
                  </a:lnTo>
                  <a:lnTo>
                    <a:pt x="188976" y="117348"/>
                  </a:lnTo>
                  <a:lnTo>
                    <a:pt x="192786" y="109728"/>
                  </a:lnTo>
                  <a:lnTo>
                    <a:pt x="196596" y="102870"/>
                  </a:lnTo>
                  <a:close/>
                </a:path>
                <a:path w="3817620" h="2500629">
                  <a:moveTo>
                    <a:pt x="222504" y="159258"/>
                  </a:moveTo>
                  <a:lnTo>
                    <a:pt x="219456" y="151638"/>
                  </a:lnTo>
                  <a:lnTo>
                    <a:pt x="215646" y="143256"/>
                  </a:lnTo>
                  <a:lnTo>
                    <a:pt x="206502" y="140208"/>
                  </a:lnTo>
                  <a:lnTo>
                    <a:pt x="198882" y="143256"/>
                  </a:lnTo>
                  <a:lnTo>
                    <a:pt x="191262" y="147066"/>
                  </a:lnTo>
                  <a:lnTo>
                    <a:pt x="188214" y="155448"/>
                  </a:lnTo>
                  <a:lnTo>
                    <a:pt x="191262" y="163830"/>
                  </a:lnTo>
                  <a:lnTo>
                    <a:pt x="194310" y="171450"/>
                  </a:lnTo>
                  <a:lnTo>
                    <a:pt x="203454" y="174498"/>
                  </a:lnTo>
                  <a:lnTo>
                    <a:pt x="218694" y="168402"/>
                  </a:lnTo>
                  <a:lnTo>
                    <a:pt x="222504" y="159258"/>
                  </a:lnTo>
                  <a:close/>
                </a:path>
                <a:path w="3817620" h="2500629">
                  <a:moveTo>
                    <a:pt x="246888" y="214884"/>
                  </a:moveTo>
                  <a:lnTo>
                    <a:pt x="243840" y="207264"/>
                  </a:lnTo>
                  <a:lnTo>
                    <a:pt x="240089" y="202322"/>
                  </a:lnTo>
                  <a:lnTo>
                    <a:pt x="234981" y="199167"/>
                  </a:lnTo>
                  <a:lnTo>
                    <a:pt x="229159" y="198155"/>
                  </a:lnTo>
                  <a:lnTo>
                    <a:pt x="223266" y="199644"/>
                  </a:lnTo>
                  <a:lnTo>
                    <a:pt x="215646" y="202692"/>
                  </a:lnTo>
                  <a:lnTo>
                    <a:pt x="211836" y="211836"/>
                  </a:lnTo>
                  <a:lnTo>
                    <a:pt x="215646" y="219456"/>
                  </a:lnTo>
                  <a:lnTo>
                    <a:pt x="218694" y="227076"/>
                  </a:lnTo>
                  <a:lnTo>
                    <a:pt x="227838" y="230886"/>
                  </a:lnTo>
                  <a:lnTo>
                    <a:pt x="235458" y="227076"/>
                  </a:lnTo>
                  <a:lnTo>
                    <a:pt x="243078" y="224028"/>
                  </a:lnTo>
                  <a:lnTo>
                    <a:pt x="246888" y="214884"/>
                  </a:lnTo>
                  <a:close/>
                </a:path>
                <a:path w="3817620" h="2500629">
                  <a:moveTo>
                    <a:pt x="271272" y="271272"/>
                  </a:moveTo>
                  <a:lnTo>
                    <a:pt x="268224" y="262890"/>
                  </a:lnTo>
                  <a:lnTo>
                    <a:pt x="264414" y="255270"/>
                  </a:lnTo>
                  <a:lnTo>
                    <a:pt x="255270" y="252222"/>
                  </a:lnTo>
                  <a:lnTo>
                    <a:pt x="240030" y="258318"/>
                  </a:lnTo>
                  <a:lnTo>
                    <a:pt x="236220" y="267462"/>
                  </a:lnTo>
                  <a:lnTo>
                    <a:pt x="240030" y="275082"/>
                  </a:lnTo>
                  <a:lnTo>
                    <a:pt x="243078" y="282702"/>
                  </a:lnTo>
                  <a:lnTo>
                    <a:pt x="252222" y="286512"/>
                  </a:lnTo>
                  <a:lnTo>
                    <a:pt x="259842" y="283464"/>
                  </a:lnTo>
                  <a:lnTo>
                    <a:pt x="267462" y="279654"/>
                  </a:lnTo>
                  <a:lnTo>
                    <a:pt x="271272" y="271272"/>
                  </a:lnTo>
                  <a:close/>
                </a:path>
                <a:path w="3817620" h="2500629">
                  <a:moveTo>
                    <a:pt x="295656" y="326898"/>
                  </a:moveTo>
                  <a:lnTo>
                    <a:pt x="292608" y="319278"/>
                  </a:lnTo>
                  <a:lnTo>
                    <a:pt x="288798" y="311658"/>
                  </a:lnTo>
                  <a:lnTo>
                    <a:pt x="279654" y="307848"/>
                  </a:lnTo>
                  <a:lnTo>
                    <a:pt x="272034" y="310896"/>
                  </a:lnTo>
                  <a:lnTo>
                    <a:pt x="267092" y="314646"/>
                  </a:lnTo>
                  <a:lnTo>
                    <a:pt x="263937" y="319754"/>
                  </a:lnTo>
                  <a:lnTo>
                    <a:pt x="262925" y="325576"/>
                  </a:lnTo>
                  <a:lnTo>
                    <a:pt x="264414" y="331470"/>
                  </a:lnTo>
                  <a:lnTo>
                    <a:pt x="267462" y="339090"/>
                  </a:lnTo>
                  <a:lnTo>
                    <a:pt x="276606" y="342900"/>
                  </a:lnTo>
                  <a:lnTo>
                    <a:pt x="284226" y="339090"/>
                  </a:lnTo>
                  <a:lnTo>
                    <a:pt x="291846" y="336042"/>
                  </a:lnTo>
                  <a:lnTo>
                    <a:pt x="295656" y="326898"/>
                  </a:lnTo>
                  <a:close/>
                </a:path>
                <a:path w="3817620" h="2500629">
                  <a:moveTo>
                    <a:pt x="320040" y="382524"/>
                  </a:moveTo>
                  <a:lnTo>
                    <a:pt x="316230" y="374904"/>
                  </a:lnTo>
                  <a:lnTo>
                    <a:pt x="313182" y="367284"/>
                  </a:lnTo>
                  <a:lnTo>
                    <a:pt x="304038" y="363474"/>
                  </a:lnTo>
                  <a:lnTo>
                    <a:pt x="296418" y="367284"/>
                  </a:lnTo>
                  <a:lnTo>
                    <a:pt x="288798" y="370332"/>
                  </a:lnTo>
                  <a:lnTo>
                    <a:pt x="284988" y="379476"/>
                  </a:lnTo>
                  <a:lnTo>
                    <a:pt x="288798" y="387096"/>
                  </a:lnTo>
                  <a:lnTo>
                    <a:pt x="291846" y="394716"/>
                  </a:lnTo>
                  <a:lnTo>
                    <a:pt x="300990" y="398526"/>
                  </a:lnTo>
                  <a:lnTo>
                    <a:pt x="308610" y="394716"/>
                  </a:lnTo>
                  <a:lnTo>
                    <a:pt x="316230" y="391668"/>
                  </a:lnTo>
                  <a:lnTo>
                    <a:pt x="320040" y="382524"/>
                  </a:lnTo>
                  <a:close/>
                </a:path>
                <a:path w="3817620" h="2500629">
                  <a:moveTo>
                    <a:pt x="344424" y="438912"/>
                  </a:moveTo>
                  <a:lnTo>
                    <a:pt x="340614" y="431292"/>
                  </a:lnTo>
                  <a:lnTo>
                    <a:pt x="337566" y="422910"/>
                  </a:lnTo>
                  <a:lnTo>
                    <a:pt x="328422" y="419862"/>
                  </a:lnTo>
                  <a:lnTo>
                    <a:pt x="320802" y="422910"/>
                  </a:lnTo>
                  <a:lnTo>
                    <a:pt x="313182" y="426720"/>
                  </a:lnTo>
                  <a:lnTo>
                    <a:pt x="309372" y="435102"/>
                  </a:lnTo>
                  <a:lnTo>
                    <a:pt x="313182" y="442722"/>
                  </a:lnTo>
                  <a:lnTo>
                    <a:pt x="316230" y="451104"/>
                  </a:lnTo>
                  <a:lnTo>
                    <a:pt x="325374" y="454152"/>
                  </a:lnTo>
                  <a:lnTo>
                    <a:pt x="332994" y="451104"/>
                  </a:lnTo>
                  <a:lnTo>
                    <a:pt x="340614" y="447294"/>
                  </a:lnTo>
                  <a:lnTo>
                    <a:pt x="344424" y="438912"/>
                  </a:lnTo>
                  <a:close/>
                </a:path>
                <a:path w="3817620" h="2500629">
                  <a:moveTo>
                    <a:pt x="369570" y="492252"/>
                  </a:moveTo>
                  <a:lnTo>
                    <a:pt x="365760" y="484632"/>
                  </a:lnTo>
                  <a:lnTo>
                    <a:pt x="361188" y="477774"/>
                  </a:lnTo>
                  <a:lnTo>
                    <a:pt x="352044" y="474726"/>
                  </a:lnTo>
                  <a:lnTo>
                    <a:pt x="345186" y="479298"/>
                  </a:lnTo>
                  <a:lnTo>
                    <a:pt x="337566" y="483108"/>
                  </a:lnTo>
                  <a:lnTo>
                    <a:pt x="335280" y="492252"/>
                  </a:lnTo>
                  <a:lnTo>
                    <a:pt x="339090" y="499872"/>
                  </a:lnTo>
                  <a:lnTo>
                    <a:pt x="343662" y="507492"/>
                  </a:lnTo>
                  <a:lnTo>
                    <a:pt x="352806" y="509778"/>
                  </a:lnTo>
                  <a:lnTo>
                    <a:pt x="359664" y="505968"/>
                  </a:lnTo>
                  <a:lnTo>
                    <a:pt x="367284" y="501396"/>
                  </a:lnTo>
                  <a:lnTo>
                    <a:pt x="369570" y="492252"/>
                  </a:lnTo>
                  <a:close/>
                </a:path>
                <a:path w="3817620" h="2500629">
                  <a:moveTo>
                    <a:pt x="400050" y="545592"/>
                  </a:moveTo>
                  <a:lnTo>
                    <a:pt x="395478" y="537972"/>
                  </a:lnTo>
                  <a:lnTo>
                    <a:pt x="391668" y="530352"/>
                  </a:lnTo>
                  <a:lnTo>
                    <a:pt x="382524" y="528066"/>
                  </a:lnTo>
                  <a:lnTo>
                    <a:pt x="374904" y="531876"/>
                  </a:lnTo>
                  <a:lnTo>
                    <a:pt x="370212" y="536067"/>
                  </a:lnTo>
                  <a:lnTo>
                    <a:pt x="367665" y="541401"/>
                  </a:lnTo>
                  <a:lnTo>
                    <a:pt x="367403" y="547306"/>
                  </a:lnTo>
                  <a:lnTo>
                    <a:pt x="369570" y="553212"/>
                  </a:lnTo>
                  <a:lnTo>
                    <a:pt x="373380" y="560070"/>
                  </a:lnTo>
                  <a:lnTo>
                    <a:pt x="382524" y="563118"/>
                  </a:lnTo>
                  <a:lnTo>
                    <a:pt x="390144" y="558546"/>
                  </a:lnTo>
                  <a:lnTo>
                    <a:pt x="397002" y="554736"/>
                  </a:lnTo>
                  <a:lnTo>
                    <a:pt x="400050" y="545592"/>
                  </a:lnTo>
                  <a:close/>
                </a:path>
                <a:path w="3817620" h="2500629">
                  <a:moveTo>
                    <a:pt x="429768" y="598170"/>
                  </a:moveTo>
                  <a:lnTo>
                    <a:pt x="425958" y="591312"/>
                  </a:lnTo>
                  <a:lnTo>
                    <a:pt x="421386" y="583692"/>
                  </a:lnTo>
                  <a:lnTo>
                    <a:pt x="412242" y="581406"/>
                  </a:lnTo>
                  <a:lnTo>
                    <a:pt x="405384" y="585216"/>
                  </a:lnTo>
                  <a:lnTo>
                    <a:pt x="397764" y="589026"/>
                  </a:lnTo>
                  <a:lnTo>
                    <a:pt x="395478" y="598932"/>
                  </a:lnTo>
                  <a:lnTo>
                    <a:pt x="399288" y="605790"/>
                  </a:lnTo>
                  <a:lnTo>
                    <a:pt x="403098" y="613410"/>
                  </a:lnTo>
                  <a:lnTo>
                    <a:pt x="413004" y="615696"/>
                  </a:lnTo>
                  <a:lnTo>
                    <a:pt x="419862" y="611886"/>
                  </a:lnTo>
                  <a:lnTo>
                    <a:pt x="427482" y="607314"/>
                  </a:lnTo>
                  <a:lnTo>
                    <a:pt x="429768" y="598170"/>
                  </a:lnTo>
                  <a:close/>
                </a:path>
                <a:path w="3817620" h="2500629">
                  <a:moveTo>
                    <a:pt x="460248" y="651510"/>
                  </a:moveTo>
                  <a:lnTo>
                    <a:pt x="455676" y="643890"/>
                  </a:lnTo>
                  <a:lnTo>
                    <a:pt x="451866" y="637032"/>
                  </a:lnTo>
                  <a:lnTo>
                    <a:pt x="442722" y="633984"/>
                  </a:lnTo>
                  <a:lnTo>
                    <a:pt x="435102" y="638556"/>
                  </a:lnTo>
                  <a:lnTo>
                    <a:pt x="427482" y="642366"/>
                  </a:lnTo>
                  <a:lnTo>
                    <a:pt x="425196" y="651510"/>
                  </a:lnTo>
                  <a:lnTo>
                    <a:pt x="429006" y="659130"/>
                  </a:lnTo>
                  <a:lnTo>
                    <a:pt x="433196" y="663821"/>
                  </a:lnTo>
                  <a:lnTo>
                    <a:pt x="438530" y="666369"/>
                  </a:lnTo>
                  <a:lnTo>
                    <a:pt x="444436" y="666630"/>
                  </a:lnTo>
                  <a:lnTo>
                    <a:pt x="450342" y="664464"/>
                  </a:lnTo>
                  <a:lnTo>
                    <a:pt x="457200" y="660654"/>
                  </a:lnTo>
                  <a:lnTo>
                    <a:pt x="460248" y="651510"/>
                  </a:lnTo>
                  <a:close/>
                </a:path>
                <a:path w="3817620" h="2500629">
                  <a:moveTo>
                    <a:pt x="489966" y="704088"/>
                  </a:moveTo>
                  <a:lnTo>
                    <a:pt x="486156" y="697230"/>
                  </a:lnTo>
                  <a:lnTo>
                    <a:pt x="481584" y="689610"/>
                  </a:lnTo>
                  <a:lnTo>
                    <a:pt x="472440" y="687324"/>
                  </a:lnTo>
                  <a:lnTo>
                    <a:pt x="464820" y="691134"/>
                  </a:lnTo>
                  <a:lnTo>
                    <a:pt x="457962" y="695706"/>
                  </a:lnTo>
                  <a:lnTo>
                    <a:pt x="455676" y="704850"/>
                  </a:lnTo>
                  <a:lnTo>
                    <a:pt x="459486" y="712470"/>
                  </a:lnTo>
                  <a:lnTo>
                    <a:pt x="463296" y="719328"/>
                  </a:lnTo>
                  <a:lnTo>
                    <a:pt x="473202" y="722376"/>
                  </a:lnTo>
                  <a:lnTo>
                    <a:pt x="480060" y="717804"/>
                  </a:lnTo>
                  <a:lnTo>
                    <a:pt x="487680" y="713994"/>
                  </a:lnTo>
                  <a:lnTo>
                    <a:pt x="489966" y="704088"/>
                  </a:lnTo>
                  <a:close/>
                </a:path>
                <a:path w="3817620" h="2500629">
                  <a:moveTo>
                    <a:pt x="517933" y="755713"/>
                  </a:moveTo>
                  <a:lnTo>
                    <a:pt x="515874" y="749808"/>
                  </a:lnTo>
                  <a:lnTo>
                    <a:pt x="512064" y="742950"/>
                  </a:lnTo>
                  <a:lnTo>
                    <a:pt x="502920" y="739902"/>
                  </a:lnTo>
                  <a:lnTo>
                    <a:pt x="495300" y="744474"/>
                  </a:lnTo>
                  <a:lnTo>
                    <a:pt x="487680" y="748284"/>
                  </a:lnTo>
                  <a:lnTo>
                    <a:pt x="485394" y="758190"/>
                  </a:lnTo>
                  <a:lnTo>
                    <a:pt x="489204" y="765048"/>
                  </a:lnTo>
                  <a:lnTo>
                    <a:pt x="493776" y="772668"/>
                  </a:lnTo>
                  <a:lnTo>
                    <a:pt x="502920" y="774954"/>
                  </a:lnTo>
                  <a:lnTo>
                    <a:pt x="510540" y="771144"/>
                  </a:lnTo>
                  <a:lnTo>
                    <a:pt x="514909" y="766953"/>
                  </a:lnTo>
                  <a:lnTo>
                    <a:pt x="517493" y="761619"/>
                  </a:lnTo>
                  <a:lnTo>
                    <a:pt x="517933" y="755713"/>
                  </a:lnTo>
                  <a:close/>
                </a:path>
                <a:path w="3817620" h="2500629">
                  <a:moveTo>
                    <a:pt x="560832" y="805434"/>
                  </a:moveTo>
                  <a:lnTo>
                    <a:pt x="560832" y="795528"/>
                  </a:lnTo>
                  <a:lnTo>
                    <a:pt x="553974" y="790194"/>
                  </a:lnTo>
                  <a:lnTo>
                    <a:pt x="547878" y="784860"/>
                  </a:lnTo>
                  <a:lnTo>
                    <a:pt x="537972" y="784860"/>
                  </a:lnTo>
                  <a:lnTo>
                    <a:pt x="532638" y="791718"/>
                  </a:lnTo>
                  <a:lnTo>
                    <a:pt x="527304" y="797814"/>
                  </a:lnTo>
                  <a:lnTo>
                    <a:pt x="528066" y="807720"/>
                  </a:lnTo>
                  <a:lnTo>
                    <a:pt x="540258" y="818388"/>
                  </a:lnTo>
                  <a:lnTo>
                    <a:pt x="550164" y="817626"/>
                  </a:lnTo>
                  <a:lnTo>
                    <a:pt x="560832" y="805434"/>
                  </a:lnTo>
                  <a:close/>
                </a:path>
                <a:path w="3817620" h="2500629">
                  <a:moveTo>
                    <a:pt x="607314" y="845820"/>
                  </a:moveTo>
                  <a:lnTo>
                    <a:pt x="606552" y="835914"/>
                  </a:lnTo>
                  <a:lnTo>
                    <a:pt x="599694" y="830580"/>
                  </a:lnTo>
                  <a:lnTo>
                    <a:pt x="593598" y="824484"/>
                  </a:lnTo>
                  <a:lnTo>
                    <a:pt x="583692" y="825246"/>
                  </a:lnTo>
                  <a:lnTo>
                    <a:pt x="578358" y="832104"/>
                  </a:lnTo>
                  <a:lnTo>
                    <a:pt x="573024" y="838200"/>
                  </a:lnTo>
                  <a:lnTo>
                    <a:pt x="573786" y="848106"/>
                  </a:lnTo>
                  <a:lnTo>
                    <a:pt x="585978" y="858774"/>
                  </a:lnTo>
                  <a:lnTo>
                    <a:pt x="595884" y="858012"/>
                  </a:lnTo>
                  <a:lnTo>
                    <a:pt x="601218" y="851916"/>
                  </a:lnTo>
                  <a:lnTo>
                    <a:pt x="607314" y="845820"/>
                  </a:lnTo>
                  <a:close/>
                </a:path>
                <a:path w="3817620" h="2500629">
                  <a:moveTo>
                    <a:pt x="653034" y="886206"/>
                  </a:moveTo>
                  <a:lnTo>
                    <a:pt x="652272" y="876300"/>
                  </a:lnTo>
                  <a:lnTo>
                    <a:pt x="646176" y="870966"/>
                  </a:lnTo>
                  <a:lnTo>
                    <a:pt x="640687" y="867656"/>
                  </a:lnTo>
                  <a:lnTo>
                    <a:pt x="634841" y="866775"/>
                  </a:lnTo>
                  <a:lnTo>
                    <a:pt x="629138" y="868179"/>
                  </a:lnTo>
                  <a:lnTo>
                    <a:pt x="624078" y="871728"/>
                  </a:lnTo>
                  <a:lnTo>
                    <a:pt x="618744" y="878586"/>
                  </a:lnTo>
                  <a:lnTo>
                    <a:pt x="619506" y="887730"/>
                  </a:lnTo>
                  <a:lnTo>
                    <a:pt x="625602" y="893826"/>
                  </a:lnTo>
                  <a:lnTo>
                    <a:pt x="631698" y="899160"/>
                  </a:lnTo>
                  <a:lnTo>
                    <a:pt x="641604" y="898398"/>
                  </a:lnTo>
                  <a:lnTo>
                    <a:pt x="646938" y="892302"/>
                  </a:lnTo>
                  <a:lnTo>
                    <a:pt x="653034" y="886206"/>
                  </a:lnTo>
                  <a:close/>
                </a:path>
                <a:path w="3817620" h="2500629">
                  <a:moveTo>
                    <a:pt x="699516" y="923544"/>
                  </a:moveTo>
                  <a:lnTo>
                    <a:pt x="697230" y="914400"/>
                  </a:lnTo>
                  <a:lnTo>
                    <a:pt x="690372" y="909828"/>
                  </a:lnTo>
                  <a:lnTo>
                    <a:pt x="683514" y="904494"/>
                  </a:lnTo>
                  <a:lnTo>
                    <a:pt x="674370" y="906018"/>
                  </a:lnTo>
                  <a:lnTo>
                    <a:pt x="669798" y="912876"/>
                  </a:lnTo>
                  <a:lnTo>
                    <a:pt x="664464" y="919734"/>
                  </a:lnTo>
                  <a:lnTo>
                    <a:pt x="665988" y="929640"/>
                  </a:lnTo>
                  <a:lnTo>
                    <a:pt x="672846" y="934212"/>
                  </a:lnTo>
                  <a:lnTo>
                    <a:pt x="678430" y="936831"/>
                  </a:lnTo>
                  <a:lnTo>
                    <a:pt x="684371" y="936879"/>
                  </a:lnTo>
                  <a:lnTo>
                    <a:pt x="689883" y="934640"/>
                  </a:lnTo>
                  <a:lnTo>
                    <a:pt x="694182" y="930402"/>
                  </a:lnTo>
                  <a:lnTo>
                    <a:pt x="699516" y="923544"/>
                  </a:lnTo>
                  <a:close/>
                </a:path>
                <a:path w="3817620" h="2500629">
                  <a:moveTo>
                    <a:pt x="749046" y="958596"/>
                  </a:moveTo>
                  <a:lnTo>
                    <a:pt x="747522" y="949452"/>
                  </a:lnTo>
                  <a:lnTo>
                    <a:pt x="740664" y="944880"/>
                  </a:lnTo>
                  <a:lnTo>
                    <a:pt x="733806" y="939546"/>
                  </a:lnTo>
                  <a:lnTo>
                    <a:pt x="723900" y="941070"/>
                  </a:lnTo>
                  <a:lnTo>
                    <a:pt x="714756" y="954786"/>
                  </a:lnTo>
                  <a:lnTo>
                    <a:pt x="716280" y="964692"/>
                  </a:lnTo>
                  <a:lnTo>
                    <a:pt x="723138" y="969264"/>
                  </a:lnTo>
                  <a:lnTo>
                    <a:pt x="728614" y="971883"/>
                  </a:lnTo>
                  <a:lnTo>
                    <a:pt x="734377" y="971931"/>
                  </a:lnTo>
                  <a:lnTo>
                    <a:pt x="739854" y="969692"/>
                  </a:lnTo>
                  <a:lnTo>
                    <a:pt x="744474" y="965454"/>
                  </a:lnTo>
                  <a:lnTo>
                    <a:pt x="749046" y="958596"/>
                  </a:lnTo>
                  <a:close/>
                </a:path>
                <a:path w="3817620" h="2500629">
                  <a:moveTo>
                    <a:pt x="796671" y="989742"/>
                  </a:moveTo>
                  <a:lnTo>
                    <a:pt x="794432" y="984230"/>
                  </a:lnTo>
                  <a:lnTo>
                    <a:pt x="790194" y="979932"/>
                  </a:lnTo>
                  <a:lnTo>
                    <a:pt x="783336" y="974598"/>
                  </a:lnTo>
                  <a:lnTo>
                    <a:pt x="774192" y="976122"/>
                  </a:lnTo>
                  <a:lnTo>
                    <a:pt x="768858" y="982980"/>
                  </a:lnTo>
                  <a:lnTo>
                    <a:pt x="764286" y="989838"/>
                  </a:lnTo>
                  <a:lnTo>
                    <a:pt x="765810" y="999744"/>
                  </a:lnTo>
                  <a:lnTo>
                    <a:pt x="772668" y="1004316"/>
                  </a:lnTo>
                  <a:lnTo>
                    <a:pt x="779526" y="1009650"/>
                  </a:lnTo>
                  <a:lnTo>
                    <a:pt x="789432" y="1008126"/>
                  </a:lnTo>
                  <a:lnTo>
                    <a:pt x="794004" y="1001268"/>
                  </a:lnTo>
                  <a:lnTo>
                    <a:pt x="796623" y="995683"/>
                  </a:lnTo>
                  <a:lnTo>
                    <a:pt x="796671" y="989742"/>
                  </a:lnTo>
                  <a:close/>
                </a:path>
                <a:path w="3817620" h="2500629">
                  <a:moveTo>
                    <a:pt x="848868" y="1029462"/>
                  </a:moveTo>
                  <a:lnTo>
                    <a:pt x="847344" y="1019556"/>
                  </a:lnTo>
                  <a:lnTo>
                    <a:pt x="840486" y="1014984"/>
                  </a:lnTo>
                  <a:lnTo>
                    <a:pt x="833628" y="1009650"/>
                  </a:lnTo>
                  <a:lnTo>
                    <a:pt x="823722" y="1011174"/>
                  </a:lnTo>
                  <a:lnTo>
                    <a:pt x="819150" y="1018032"/>
                  </a:lnTo>
                  <a:lnTo>
                    <a:pt x="814578" y="1025652"/>
                  </a:lnTo>
                  <a:lnTo>
                    <a:pt x="816102" y="1034796"/>
                  </a:lnTo>
                  <a:lnTo>
                    <a:pt x="822960" y="1039368"/>
                  </a:lnTo>
                  <a:lnTo>
                    <a:pt x="829818" y="1044702"/>
                  </a:lnTo>
                  <a:lnTo>
                    <a:pt x="838962" y="1043178"/>
                  </a:lnTo>
                  <a:lnTo>
                    <a:pt x="844296" y="1036320"/>
                  </a:lnTo>
                  <a:lnTo>
                    <a:pt x="848868" y="1029462"/>
                  </a:lnTo>
                  <a:close/>
                </a:path>
                <a:path w="3817620" h="2500629">
                  <a:moveTo>
                    <a:pt x="902208" y="1056894"/>
                  </a:moveTo>
                  <a:lnTo>
                    <a:pt x="899160" y="1047750"/>
                  </a:lnTo>
                  <a:lnTo>
                    <a:pt x="891540" y="1043940"/>
                  </a:lnTo>
                  <a:lnTo>
                    <a:pt x="885646" y="1041892"/>
                  </a:lnTo>
                  <a:lnTo>
                    <a:pt x="879824" y="1042416"/>
                  </a:lnTo>
                  <a:lnTo>
                    <a:pt x="874716" y="1045225"/>
                  </a:lnTo>
                  <a:lnTo>
                    <a:pt x="870966" y="1050036"/>
                  </a:lnTo>
                  <a:lnTo>
                    <a:pt x="867156" y="1057656"/>
                  </a:lnTo>
                  <a:lnTo>
                    <a:pt x="870204" y="1066800"/>
                  </a:lnTo>
                  <a:lnTo>
                    <a:pt x="877824" y="1070610"/>
                  </a:lnTo>
                  <a:lnTo>
                    <a:pt x="884682" y="1074420"/>
                  </a:lnTo>
                  <a:lnTo>
                    <a:pt x="893826" y="1071372"/>
                  </a:lnTo>
                  <a:lnTo>
                    <a:pt x="898397" y="1064514"/>
                  </a:lnTo>
                  <a:lnTo>
                    <a:pt x="902208" y="1056894"/>
                  </a:lnTo>
                  <a:close/>
                </a:path>
                <a:path w="3817620" h="2500629">
                  <a:moveTo>
                    <a:pt x="955547" y="1085088"/>
                  </a:moveTo>
                  <a:lnTo>
                    <a:pt x="953262" y="1075944"/>
                  </a:lnTo>
                  <a:lnTo>
                    <a:pt x="938022" y="1068324"/>
                  </a:lnTo>
                  <a:lnTo>
                    <a:pt x="928878" y="1071372"/>
                  </a:lnTo>
                  <a:lnTo>
                    <a:pt x="925068" y="1078992"/>
                  </a:lnTo>
                  <a:lnTo>
                    <a:pt x="921258" y="1085850"/>
                  </a:lnTo>
                  <a:lnTo>
                    <a:pt x="923544" y="1094994"/>
                  </a:lnTo>
                  <a:lnTo>
                    <a:pt x="931164" y="1099566"/>
                  </a:lnTo>
                  <a:lnTo>
                    <a:pt x="938784" y="1103376"/>
                  </a:lnTo>
                  <a:lnTo>
                    <a:pt x="947928" y="1100328"/>
                  </a:lnTo>
                  <a:lnTo>
                    <a:pt x="955547" y="1085088"/>
                  </a:lnTo>
                  <a:close/>
                </a:path>
                <a:path w="3817620" h="2500629">
                  <a:moveTo>
                    <a:pt x="1009650" y="1114044"/>
                  </a:moveTo>
                  <a:lnTo>
                    <a:pt x="1006602" y="1104900"/>
                  </a:lnTo>
                  <a:lnTo>
                    <a:pt x="999744" y="1101090"/>
                  </a:lnTo>
                  <a:lnTo>
                    <a:pt x="992124" y="1097280"/>
                  </a:lnTo>
                  <a:lnTo>
                    <a:pt x="982980" y="1099566"/>
                  </a:lnTo>
                  <a:lnTo>
                    <a:pt x="979170" y="1107186"/>
                  </a:lnTo>
                  <a:lnTo>
                    <a:pt x="977122" y="1113079"/>
                  </a:lnTo>
                  <a:lnTo>
                    <a:pt x="977646" y="1118901"/>
                  </a:lnTo>
                  <a:lnTo>
                    <a:pt x="980455" y="1124009"/>
                  </a:lnTo>
                  <a:lnTo>
                    <a:pt x="985266" y="1127760"/>
                  </a:lnTo>
                  <a:lnTo>
                    <a:pt x="992886" y="1131570"/>
                  </a:lnTo>
                  <a:lnTo>
                    <a:pt x="1002030" y="1129284"/>
                  </a:lnTo>
                  <a:lnTo>
                    <a:pt x="1009650" y="1114044"/>
                  </a:lnTo>
                  <a:close/>
                </a:path>
                <a:path w="3817620" h="2500629">
                  <a:moveTo>
                    <a:pt x="1053846" y="1159764"/>
                  </a:moveTo>
                  <a:lnTo>
                    <a:pt x="1053846" y="1150620"/>
                  </a:lnTo>
                  <a:lnTo>
                    <a:pt x="1048512" y="1144524"/>
                  </a:lnTo>
                  <a:lnTo>
                    <a:pt x="1043344" y="1140975"/>
                  </a:lnTo>
                  <a:lnTo>
                    <a:pt x="1037463" y="1139571"/>
                  </a:lnTo>
                  <a:lnTo>
                    <a:pt x="1031581" y="1140452"/>
                  </a:lnTo>
                  <a:lnTo>
                    <a:pt x="1026414" y="1143762"/>
                  </a:lnTo>
                  <a:lnTo>
                    <a:pt x="1020318" y="1149858"/>
                  </a:lnTo>
                  <a:lnTo>
                    <a:pt x="1020318" y="1159002"/>
                  </a:lnTo>
                  <a:lnTo>
                    <a:pt x="1026414" y="1165098"/>
                  </a:lnTo>
                  <a:lnTo>
                    <a:pt x="1031747" y="1171194"/>
                  </a:lnTo>
                  <a:lnTo>
                    <a:pt x="1041654" y="1171956"/>
                  </a:lnTo>
                  <a:lnTo>
                    <a:pt x="1053846" y="1159764"/>
                  </a:lnTo>
                  <a:close/>
                </a:path>
                <a:path w="3817620" h="2500629">
                  <a:moveTo>
                    <a:pt x="1095756" y="1204722"/>
                  </a:moveTo>
                  <a:lnTo>
                    <a:pt x="1095756" y="1194816"/>
                  </a:lnTo>
                  <a:lnTo>
                    <a:pt x="1090422" y="1188720"/>
                  </a:lnTo>
                  <a:lnTo>
                    <a:pt x="1084326" y="1182624"/>
                  </a:lnTo>
                  <a:lnTo>
                    <a:pt x="1074420" y="1182624"/>
                  </a:lnTo>
                  <a:lnTo>
                    <a:pt x="1068324" y="1187958"/>
                  </a:lnTo>
                  <a:lnTo>
                    <a:pt x="1062228" y="1194054"/>
                  </a:lnTo>
                  <a:lnTo>
                    <a:pt x="1062228" y="1203960"/>
                  </a:lnTo>
                  <a:lnTo>
                    <a:pt x="1068324" y="1210056"/>
                  </a:lnTo>
                  <a:lnTo>
                    <a:pt x="1073658" y="1216152"/>
                  </a:lnTo>
                  <a:lnTo>
                    <a:pt x="1083564" y="1216152"/>
                  </a:lnTo>
                  <a:lnTo>
                    <a:pt x="1089660" y="1210056"/>
                  </a:lnTo>
                  <a:lnTo>
                    <a:pt x="1095756" y="1204722"/>
                  </a:lnTo>
                  <a:close/>
                </a:path>
                <a:path w="3817620" h="2500629">
                  <a:moveTo>
                    <a:pt x="1137666" y="1248918"/>
                  </a:moveTo>
                  <a:lnTo>
                    <a:pt x="1137666" y="1239012"/>
                  </a:lnTo>
                  <a:lnTo>
                    <a:pt x="1131570" y="1232916"/>
                  </a:lnTo>
                  <a:lnTo>
                    <a:pt x="1126236" y="1226820"/>
                  </a:lnTo>
                  <a:lnTo>
                    <a:pt x="1116330" y="1226820"/>
                  </a:lnTo>
                  <a:lnTo>
                    <a:pt x="1110234" y="1232916"/>
                  </a:lnTo>
                  <a:lnTo>
                    <a:pt x="1104138" y="1238250"/>
                  </a:lnTo>
                  <a:lnTo>
                    <a:pt x="1104138" y="1248156"/>
                  </a:lnTo>
                  <a:lnTo>
                    <a:pt x="1109472" y="1254252"/>
                  </a:lnTo>
                  <a:lnTo>
                    <a:pt x="1115568" y="1260348"/>
                  </a:lnTo>
                  <a:lnTo>
                    <a:pt x="1125474" y="1260348"/>
                  </a:lnTo>
                  <a:lnTo>
                    <a:pt x="1131570" y="1255014"/>
                  </a:lnTo>
                  <a:lnTo>
                    <a:pt x="1137666" y="1248918"/>
                  </a:lnTo>
                  <a:close/>
                </a:path>
                <a:path w="3817620" h="2500629">
                  <a:moveTo>
                    <a:pt x="1179576" y="1293114"/>
                  </a:moveTo>
                  <a:lnTo>
                    <a:pt x="1179576" y="1283970"/>
                  </a:lnTo>
                  <a:lnTo>
                    <a:pt x="1173480" y="1277874"/>
                  </a:lnTo>
                  <a:lnTo>
                    <a:pt x="1173480" y="1277112"/>
                  </a:lnTo>
                  <a:lnTo>
                    <a:pt x="1168146" y="1271016"/>
                  </a:lnTo>
                  <a:lnTo>
                    <a:pt x="1158240" y="1271016"/>
                  </a:lnTo>
                  <a:lnTo>
                    <a:pt x="1152144" y="1277112"/>
                  </a:lnTo>
                  <a:lnTo>
                    <a:pt x="1146048" y="1282446"/>
                  </a:lnTo>
                  <a:lnTo>
                    <a:pt x="1146048" y="1292352"/>
                  </a:lnTo>
                  <a:lnTo>
                    <a:pt x="1151382" y="1298448"/>
                  </a:lnTo>
                  <a:lnTo>
                    <a:pt x="1157478" y="1304544"/>
                  </a:lnTo>
                  <a:lnTo>
                    <a:pt x="1167384" y="1304544"/>
                  </a:lnTo>
                  <a:lnTo>
                    <a:pt x="1173480" y="1299210"/>
                  </a:lnTo>
                  <a:lnTo>
                    <a:pt x="1179576" y="1293114"/>
                  </a:lnTo>
                  <a:close/>
                </a:path>
                <a:path w="3817620" h="2500629">
                  <a:moveTo>
                    <a:pt x="1216914" y="1335024"/>
                  </a:moveTo>
                  <a:lnTo>
                    <a:pt x="1211580" y="1328166"/>
                  </a:lnTo>
                  <a:lnTo>
                    <a:pt x="1207281" y="1323927"/>
                  </a:lnTo>
                  <a:lnTo>
                    <a:pt x="1201769" y="1321689"/>
                  </a:lnTo>
                  <a:lnTo>
                    <a:pt x="1195828" y="1321736"/>
                  </a:lnTo>
                  <a:lnTo>
                    <a:pt x="1190244" y="1324356"/>
                  </a:lnTo>
                  <a:lnTo>
                    <a:pt x="1183386" y="1328928"/>
                  </a:lnTo>
                  <a:lnTo>
                    <a:pt x="1181862" y="1338834"/>
                  </a:lnTo>
                  <a:lnTo>
                    <a:pt x="1187196" y="1345692"/>
                  </a:lnTo>
                  <a:lnTo>
                    <a:pt x="1191768" y="1352550"/>
                  </a:lnTo>
                  <a:lnTo>
                    <a:pt x="1200912" y="1354074"/>
                  </a:lnTo>
                  <a:lnTo>
                    <a:pt x="1207770" y="1348740"/>
                  </a:lnTo>
                  <a:lnTo>
                    <a:pt x="1214628" y="1344168"/>
                  </a:lnTo>
                  <a:lnTo>
                    <a:pt x="1216914" y="1335024"/>
                  </a:lnTo>
                  <a:close/>
                </a:path>
                <a:path w="3817620" h="2500629">
                  <a:moveTo>
                    <a:pt x="1251966" y="1384554"/>
                  </a:moveTo>
                  <a:lnTo>
                    <a:pt x="1247394" y="1377696"/>
                  </a:lnTo>
                  <a:lnTo>
                    <a:pt x="1242060" y="1370838"/>
                  </a:lnTo>
                  <a:lnTo>
                    <a:pt x="1232916" y="1369314"/>
                  </a:lnTo>
                  <a:lnTo>
                    <a:pt x="1226058" y="1373886"/>
                  </a:lnTo>
                  <a:lnTo>
                    <a:pt x="1219200" y="1379220"/>
                  </a:lnTo>
                  <a:lnTo>
                    <a:pt x="1217676" y="1388364"/>
                  </a:lnTo>
                  <a:lnTo>
                    <a:pt x="1226820" y="1402080"/>
                  </a:lnTo>
                  <a:lnTo>
                    <a:pt x="1236726" y="1403604"/>
                  </a:lnTo>
                  <a:lnTo>
                    <a:pt x="1243584" y="1399032"/>
                  </a:lnTo>
                  <a:lnTo>
                    <a:pt x="1250442" y="1393698"/>
                  </a:lnTo>
                  <a:lnTo>
                    <a:pt x="1251966" y="1384554"/>
                  </a:lnTo>
                  <a:close/>
                </a:path>
                <a:path w="3817620" h="2500629">
                  <a:moveTo>
                    <a:pt x="1287018" y="1434084"/>
                  </a:moveTo>
                  <a:lnTo>
                    <a:pt x="1277874" y="1420368"/>
                  </a:lnTo>
                  <a:lnTo>
                    <a:pt x="1267968" y="1418844"/>
                  </a:lnTo>
                  <a:lnTo>
                    <a:pt x="1261110" y="1423416"/>
                  </a:lnTo>
                  <a:lnTo>
                    <a:pt x="1254252" y="1428750"/>
                  </a:lnTo>
                  <a:lnTo>
                    <a:pt x="1252728" y="1437894"/>
                  </a:lnTo>
                  <a:lnTo>
                    <a:pt x="1257300" y="1444752"/>
                  </a:lnTo>
                  <a:lnTo>
                    <a:pt x="1262634" y="1451610"/>
                  </a:lnTo>
                  <a:lnTo>
                    <a:pt x="1271778" y="1453134"/>
                  </a:lnTo>
                  <a:lnTo>
                    <a:pt x="1285494" y="1443990"/>
                  </a:lnTo>
                  <a:lnTo>
                    <a:pt x="1287018" y="1434084"/>
                  </a:lnTo>
                  <a:close/>
                </a:path>
                <a:path w="3817620" h="2500629">
                  <a:moveTo>
                    <a:pt x="1322832" y="1483614"/>
                  </a:moveTo>
                  <a:lnTo>
                    <a:pt x="1317498" y="1476756"/>
                  </a:lnTo>
                  <a:lnTo>
                    <a:pt x="1312926" y="1469898"/>
                  </a:lnTo>
                  <a:lnTo>
                    <a:pt x="1303020" y="1468374"/>
                  </a:lnTo>
                  <a:lnTo>
                    <a:pt x="1296162" y="1473708"/>
                  </a:lnTo>
                  <a:lnTo>
                    <a:pt x="1289304" y="1478280"/>
                  </a:lnTo>
                  <a:lnTo>
                    <a:pt x="1287780" y="1487424"/>
                  </a:lnTo>
                  <a:lnTo>
                    <a:pt x="1293114" y="1494282"/>
                  </a:lnTo>
                  <a:lnTo>
                    <a:pt x="1297412" y="1498520"/>
                  </a:lnTo>
                  <a:lnTo>
                    <a:pt x="1302924" y="1500759"/>
                  </a:lnTo>
                  <a:lnTo>
                    <a:pt x="1308865" y="1500711"/>
                  </a:lnTo>
                  <a:lnTo>
                    <a:pt x="1314450" y="1498092"/>
                  </a:lnTo>
                  <a:lnTo>
                    <a:pt x="1321308" y="1493520"/>
                  </a:lnTo>
                  <a:lnTo>
                    <a:pt x="1322832" y="1483614"/>
                  </a:lnTo>
                  <a:close/>
                </a:path>
                <a:path w="3817620" h="2500629">
                  <a:moveTo>
                    <a:pt x="1356741" y="1535049"/>
                  </a:moveTo>
                  <a:lnTo>
                    <a:pt x="1355859" y="1529167"/>
                  </a:lnTo>
                  <a:lnTo>
                    <a:pt x="1352550" y="1524000"/>
                  </a:lnTo>
                  <a:lnTo>
                    <a:pt x="1347216" y="1517904"/>
                  </a:lnTo>
                  <a:lnTo>
                    <a:pt x="1337310" y="1517904"/>
                  </a:lnTo>
                  <a:lnTo>
                    <a:pt x="1331214" y="1524000"/>
                  </a:lnTo>
                  <a:lnTo>
                    <a:pt x="1325118" y="1529334"/>
                  </a:lnTo>
                  <a:lnTo>
                    <a:pt x="1325118" y="1539240"/>
                  </a:lnTo>
                  <a:lnTo>
                    <a:pt x="1330452" y="1545336"/>
                  </a:lnTo>
                  <a:lnTo>
                    <a:pt x="1336548" y="1551432"/>
                  </a:lnTo>
                  <a:lnTo>
                    <a:pt x="1345692" y="1551432"/>
                  </a:lnTo>
                  <a:lnTo>
                    <a:pt x="1351788" y="1546098"/>
                  </a:lnTo>
                  <a:lnTo>
                    <a:pt x="1355336" y="1540930"/>
                  </a:lnTo>
                  <a:lnTo>
                    <a:pt x="1356741" y="1535049"/>
                  </a:lnTo>
                  <a:close/>
                </a:path>
                <a:path w="3817620" h="2500629">
                  <a:moveTo>
                    <a:pt x="1398651" y="1579245"/>
                  </a:moveTo>
                  <a:lnTo>
                    <a:pt x="1397769" y="1573363"/>
                  </a:lnTo>
                  <a:lnTo>
                    <a:pt x="1394460" y="1568196"/>
                  </a:lnTo>
                  <a:lnTo>
                    <a:pt x="1389126" y="1562100"/>
                  </a:lnTo>
                  <a:lnTo>
                    <a:pt x="1379220" y="1562100"/>
                  </a:lnTo>
                  <a:lnTo>
                    <a:pt x="1373124" y="1568196"/>
                  </a:lnTo>
                  <a:lnTo>
                    <a:pt x="1367028" y="1573530"/>
                  </a:lnTo>
                  <a:lnTo>
                    <a:pt x="1367028" y="1583436"/>
                  </a:lnTo>
                  <a:lnTo>
                    <a:pt x="1372362" y="1589532"/>
                  </a:lnTo>
                  <a:lnTo>
                    <a:pt x="1378458" y="1595628"/>
                  </a:lnTo>
                  <a:lnTo>
                    <a:pt x="1387602" y="1595628"/>
                  </a:lnTo>
                  <a:lnTo>
                    <a:pt x="1393698" y="1590294"/>
                  </a:lnTo>
                  <a:lnTo>
                    <a:pt x="1397246" y="1585126"/>
                  </a:lnTo>
                  <a:lnTo>
                    <a:pt x="1398651" y="1579245"/>
                  </a:lnTo>
                  <a:close/>
                </a:path>
                <a:path w="3817620" h="2500629">
                  <a:moveTo>
                    <a:pt x="1442466" y="1628394"/>
                  </a:moveTo>
                  <a:lnTo>
                    <a:pt x="1442466" y="1619250"/>
                  </a:lnTo>
                  <a:lnTo>
                    <a:pt x="1436370" y="1613154"/>
                  </a:lnTo>
                  <a:lnTo>
                    <a:pt x="1436370" y="1612392"/>
                  </a:lnTo>
                  <a:lnTo>
                    <a:pt x="1431036" y="1606296"/>
                  </a:lnTo>
                  <a:lnTo>
                    <a:pt x="1421130" y="1606296"/>
                  </a:lnTo>
                  <a:lnTo>
                    <a:pt x="1415034" y="1612392"/>
                  </a:lnTo>
                  <a:lnTo>
                    <a:pt x="1408938" y="1617726"/>
                  </a:lnTo>
                  <a:lnTo>
                    <a:pt x="1408938" y="1627632"/>
                  </a:lnTo>
                  <a:lnTo>
                    <a:pt x="1414272" y="1633728"/>
                  </a:lnTo>
                  <a:lnTo>
                    <a:pt x="1420368" y="1639824"/>
                  </a:lnTo>
                  <a:lnTo>
                    <a:pt x="1430274" y="1639824"/>
                  </a:lnTo>
                  <a:lnTo>
                    <a:pt x="1436370" y="1634490"/>
                  </a:lnTo>
                  <a:lnTo>
                    <a:pt x="1442466" y="1628394"/>
                  </a:lnTo>
                  <a:close/>
                </a:path>
                <a:path w="3817620" h="2500629">
                  <a:moveTo>
                    <a:pt x="1484376" y="1672590"/>
                  </a:moveTo>
                  <a:lnTo>
                    <a:pt x="1484376" y="1663446"/>
                  </a:lnTo>
                  <a:lnTo>
                    <a:pt x="1478280" y="1657350"/>
                  </a:lnTo>
                  <a:lnTo>
                    <a:pt x="1472946" y="1651254"/>
                  </a:lnTo>
                  <a:lnTo>
                    <a:pt x="1463040" y="1650492"/>
                  </a:lnTo>
                  <a:lnTo>
                    <a:pt x="1456944" y="1656588"/>
                  </a:lnTo>
                  <a:lnTo>
                    <a:pt x="1450848" y="1661922"/>
                  </a:lnTo>
                  <a:lnTo>
                    <a:pt x="1450848" y="1671828"/>
                  </a:lnTo>
                  <a:lnTo>
                    <a:pt x="1456182" y="1677924"/>
                  </a:lnTo>
                  <a:lnTo>
                    <a:pt x="1461349" y="1681472"/>
                  </a:lnTo>
                  <a:lnTo>
                    <a:pt x="1467231" y="1682877"/>
                  </a:lnTo>
                  <a:lnTo>
                    <a:pt x="1473112" y="1681995"/>
                  </a:lnTo>
                  <a:lnTo>
                    <a:pt x="1478280" y="1678686"/>
                  </a:lnTo>
                  <a:lnTo>
                    <a:pt x="1484376" y="1672590"/>
                  </a:lnTo>
                  <a:close/>
                </a:path>
                <a:path w="3817620" h="2500629">
                  <a:moveTo>
                    <a:pt x="1525524" y="1709166"/>
                  </a:moveTo>
                  <a:lnTo>
                    <a:pt x="1520190" y="1703070"/>
                  </a:lnTo>
                  <a:lnTo>
                    <a:pt x="1514856" y="1696212"/>
                  </a:lnTo>
                  <a:lnTo>
                    <a:pt x="1505712" y="1695450"/>
                  </a:lnTo>
                  <a:lnTo>
                    <a:pt x="1498854" y="1700784"/>
                  </a:lnTo>
                  <a:lnTo>
                    <a:pt x="1492758" y="1706118"/>
                  </a:lnTo>
                  <a:lnTo>
                    <a:pt x="1491234" y="1715262"/>
                  </a:lnTo>
                  <a:lnTo>
                    <a:pt x="1501902" y="1728978"/>
                  </a:lnTo>
                  <a:lnTo>
                    <a:pt x="1511808" y="1729740"/>
                  </a:lnTo>
                  <a:lnTo>
                    <a:pt x="1517904" y="1724406"/>
                  </a:lnTo>
                  <a:lnTo>
                    <a:pt x="1524762" y="1719072"/>
                  </a:lnTo>
                  <a:lnTo>
                    <a:pt x="1525524" y="1709166"/>
                  </a:lnTo>
                  <a:close/>
                </a:path>
                <a:path w="3817620" h="2500629">
                  <a:moveTo>
                    <a:pt x="1564386" y="1757172"/>
                  </a:moveTo>
                  <a:lnTo>
                    <a:pt x="1559052" y="1750314"/>
                  </a:lnTo>
                  <a:lnTo>
                    <a:pt x="1554313" y="1746313"/>
                  </a:lnTo>
                  <a:lnTo>
                    <a:pt x="1548574" y="1744599"/>
                  </a:lnTo>
                  <a:lnTo>
                    <a:pt x="1542549" y="1745170"/>
                  </a:lnTo>
                  <a:lnTo>
                    <a:pt x="1536954" y="1748028"/>
                  </a:lnTo>
                  <a:lnTo>
                    <a:pt x="1530858" y="1753362"/>
                  </a:lnTo>
                  <a:lnTo>
                    <a:pt x="1530096" y="1763268"/>
                  </a:lnTo>
                  <a:lnTo>
                    <a:pt x="1535430" y="1769364"/>
                  </a:lnTo>
                  <a:lnTo>
                    <a:pt x="1540764" y="1776222"/>
                  </a:lnTo>
                  <a:lnTo>
                    <a:pt x="1549908" y="1776984"/>
                  </a:lnTo>
                  <a:lnTo>
                    <a:pt x="1556766" y="1771650"/>
                  </a:lnTo>
                  <a:lnTo>
                    <a:pt x="1562862" y="1766316"/>
                  </a:lnTo>
                  <a:lnTo>
                    <a:pt x="1564386" y="1757172"/>
                  </a:lnTo>
                  <a:close/>
                </a:path>
                <a:path w="3817620" h="2500629">
                  <a:moveTo>
                    <a:pt x="1602486" y="1804416"/>
                  </a:moveTo>
                  <a:lnTo>
                    <a:pt x="1597152" y="1797558"/>
                  </a:lnTo>
                  <a:lnTo>
                    <a:pt x="1591818" y="1791462"/>
                  </a:lnTo>
                  <a:lnTo>
                    <a:pt x="1581912" y="1789938"/>
                  </a:lnTo>
                  <a:lnTo>
                    <a:pt x="1575816" y="1795272"/>
                  </a:lnTo>
                  <a:lnTo>
                    <a:pt x="1568958" y="1800606"/>
                  </a:lnTo>
                  <a:lnTo>
                    <a:pt x="1568196" y="1810512"/>
                  </a:lnTo>
                  <a:lnTo>
                    <a:pt x="1573530" y="1816608"/>
                  </a:lnTo>
                  <a:lnTo>
                    <a:pt x="1573530" y="1817370"/>
                  </a:lnTo>
                  <a:lnTo>
                    <a:pt x="1578864" y="1823466"/>
                  </a:lnTo>
                  <a:lnTo>
                    <a:pt x="1588770" y="1824228"/>
                  </a:lnTo>
                  <a:lnTo>
                    <a:pt x="1594866" y="1818894"/>
                  </a:lnTo>
                  <a:lnTo>
                    <a:pt x="1601724" y="1813560"/>
                  </a:lnTo>
                  <a:lnTo>
                    <a:pt x="1602486" y="1804416"/>
                  </a:lnTo>
                  <a:close/>
                </a:path>
                <a:path w="3817620" h="2500629">
                  <a:moveTo>
                    <a:pt x="1640586" y="1851660"/>
                  </a:moveTo>
                  <a:lnTo>
                    <a:pt x="1635252" y="1844802"/>
                  </a:lnTo>
                  <a:lnTo>
                    <a:pt x="1629918" y="1838706"/>
                  </a:lnTo>
                  <a:lnTo>
                    <a:pt x="1620774" y="1837944"/>
                  </a:lnTo>
                  <a:lnTo>
                    <a:pt x="1613916" y="1843278"/>
                  </a:lnTo>
                  <a:lnTo>
                    <a:pt x="1607820" y="1848612"/>
                  </a:lnTo>
                  <a:lnTo>
                    <a:pt x="1606296" y="1857756"/>
                  </a:lnTo>
                  <a:lnTo>
                    <a:pt x="1611630" y="1864614"/>
                  </a:lnTo>
                  <a:lnTo>
                    <a:pt x="1616368" y="1868293"/>
                  </a:lnTo>
                  <a:lnTo>
                    <a:pt x="1622107" y="1870043"/>
                  </a:lnTo>
                  <a:lnTo>
                    <a:pt x="1628132" y="1869650"/>
                  </a:lnTo>
                  <a:lnTo>
                    <a:pt x="1633728" y="1866900"/>
                  </a:lnTo>
                  <a:lnTo>
                    <a:pt x="1639824" y="1861566"/>
                  </a:lnTo>
                  <a:lnTo>
                    <a:pt x="1640586" y="1851660"/>
                  </a:lnTo>
                  <a:close/>
                </a:path>
                <a:path w="3817620" h="2500629">
                  <a:moveTo>
                    <a:pt x="1679448" y="1898904"/>
                  </a:moveTo>
                  <a:lnTo>
                    <a:pt x="1674114" y="1892808"/>
                  </a:lnTo>
                  <a:lnTo>
                    <a:pt x="1668779" y="1885950"/>
                  </a:lnTo>
                  <a:lnTo>
                    <a:pt x="1658874" y="1885188"/>
                  </a:lnTo>
                  <a:lnTo>
                    <a:pt x="1652777" y="1890522"/>
                  </a:lnTo>
                  <a:lnTo>
                    <a:pt x="1645920" y="1895856"/>
                  </a:lnTo>
                  <a:lnTo>
                    <a:pt x="1645158" y="1905000"/>
                  </a:lnTo>
                  <a:lnTo>
                    <a:pt x="1655826" y="1918716"/>
                  </a:lnTo>
                  <a:lnTo>
                    <a:pt x="1664970" y="1919478"/>
                  </a:lnTo>
                  <a:lnTo>
                    <a:pt x="1671827" y="1914144"/>
                  </a:lnTo>
                  <a:lnTo>
                    <a:pt x="1677924" y="1908810"/>
                  </a:lnTo>
                  <a:lnTo>
                    <a:pt x="1679448" y="1898904"/>
                  </a:lnTo>
                  <a:close/>
                </a:path>
                <a:path w="3817620" h="2500629">
                  <a:moveTo>
                    <a:pt x="1724406" y="1946910"/>
                  </a:moveTo>
                  <a:lnTo>
                    <a:pt x="1723644" y="1937004"/>
                  </a:lnTo>
                  <a:lnTo>
                    <a:pt x="1717548" y="1931670"/>
                  </a:lnTo>
                  <a:lnTo>
                    <a:pt x="1710689" y="1926336"/>
                  </a:lnTo>
                  <a:lnTo>
                    <a:pt x="1701546" y="1926336"/>
                  </a:lnTo>
                  <a:lnTo>
                    <a:pt x="1695450" y="1933194"/>
                  </a:lnTo>
                  <a:lnTo>
                    <a:pt x="1690115" y="1939290"/>
                  </a:lnTo>
                  <a:lnTo>
                    <a:pt x="1690877" y="1949196"/>
                  </a:lnTo>
                  <a:lnTo>
                    <a:pt x="1703070" y="1959864"/>
                  </a:lnTo>
                  <a:lnTo>
                    <a:pt x="1712976" y="1959864"/>
                  </a:lnTo>
                  <a:lnTo>
                    <a:pt x="1718310" y="1953006"/>
                  </a:lnTo>
                  <a:lnTo>
                    <a:pt x="1724406" y="1946910"/>
                  </a:lnTo>
                  <a:close/>
                </a:path>
                <a:path w="3817620" h="2500629">
                  <a:moveTo>
                    <a:pt x="1770126" y="1987296"/>
                  </a:moveTo>
                  <a:lnTo>
                    <a:pt x="1769364" y="1977390"/>
                  </a:lnTo>
                  <a:lnTo>
                    <a:pt x="1763267" y="1972056"/>
                  </a:lnTo>
                  <a:lnTo>
                    <a:pt x="1756410" y="1966722"/>
                  </a:lnTo>
                  <a:lnTo>
                    <a:pt x="1747265" y="1966722"/>
                  </a:lnTo>
                  <a:lnTo>
                    <a:pt x="1741170" y="1973580"/>
                  </a:lnTo>
                  <a:lnTo>
                    <a:pt x="1735836" y="1979676"/>
                  </a:lnTo>
                  <a:lnTo>
                    <a:pt x="1736598" y="1989582"/>
                  </a:lnTo>
                  <a:lnTo>
                    <a:pt x="1748789" y="2000250"/>
                  </a:lnTo>
                  <a:lnTo>
                    <a:pt x="1758696" y="2000250"/>
                  </a:lnTo>
                  <a:lnTo>
                    <a:pt x="1764029" y="1993392"/>
                  </a:lnTo>
                  <a:lnTo>
                    <a:pt x="1770126" y="1987296"/>
                  </a:lnTo>
                  <a:close/>
                </a:path>
                <a:path w="3817620" h="2500629">
                  <a:moveTo>
                    <a:pt x="1815846" y="2027682"/>
                  </a:moveTo>
                  <a:lnTo>
                    <a:pt x="1815084" y="2017776"/>
                  </a:lnTo>
                  <a:lnTo>
                    <a:pt x="1808988" y="2012442"/>
                  </a:lnTo>
                  <a:lnTo>
                    <a:pt x="1802129" y="2007108"/>
                  </a:lnTo>
                  <a:lnTo>
                    <a:pt x="1792986" y="2007108"/>
                  </a:lnTo>
                  <a:lnTo>
                    <a:pt x="1786889" y="2013966"/>
                  </a:lnTo>
                  <a:lnTo>
                    <a:pt x="1781556" y="2020062"/>
                  </a:lnTo>
                  <a:lnTo>
                    <a:pt x="1782317" y="2029968"/>
                  </a:lnTo>
                  <a:lnTo>
                    <a:pt x="1794510" y="2040636"/>
                  </a:lnTo>
                  <a:lnTo>
                    <a:pt x="1804415" y="2040636"/>
                  </a:lnTo>
                  <a:lnTo>
                    <a:pt x="1809750" y="2033778"/>
                  </a:lnTo>
                  <a:lnTo>
                    <a:pt x="1815846" y="2027682"/>
                  </a:lnTo>
                  <a:close/>
                </a:path>
                <a:path w="3817620" h="2500629">
                  <a:moveTo>
                    <a:pt x="1864614" y="2059686"/>
                  </a:moveTo>
                  <a:lnTo>
                    <a:pt x="1861565" y="2050542"/>
                  </a:lnTo>
                  <a:lnTo>
                    <a:pt x="1846326" y="2042922"/>
                  </a:lnTo>
                  <a:lnTo>
                    <a:pt x="1837182" y="2045970"/>
                  </a:lnTo>
                  <a:lnTo>
                    <a:pt x="1833372" y="2053590"/>
                  </a:lnTo>
                  <a:lnTo>
                    <a:pt x="1829562" y="2060448"/>
                  </a:lnTo>
                  <a:lnTo>
                    <a:pt x="1832610" y="2070354"/>
                  </a:lnTo>
                  <a:lnTo>
                    <a:pt x="1840229" y="2074164"/>
                  </a:lnTo>
                  <a:lnTo>
                    <a:pt x="1847088" y="2077974"/>
                  </a:lnTo>
                  <a:lnTo>
                    <a:pt x="1856232" y="2074926"/>
                  </a:lnTo>
                  <a:lnTo>
                    <a:pt x="1860803" y="2067306"/>
                  </a:lnTo>
                  <a:lnTo>
                    <a:pt x="1864614" y="2059686"/>
                  </a:lnTo>
                  <a:close/>
                </a:path>
                <a:path w="3817620" h="2500629">
                  <a:moveTo>
                    <a:pt x="1916191" y="2090035"/>
                  </a:moveTo>
                  <a:lnTo>
                    <a:pt x="1915667" y="2084355"/>
                  </a:lnTo>
                  <a:lnTo>
                    <a:pt x="1912858" y="2079105"/>
                  </a:lnTo>
                  <a:lnTo>
                    <a:pt x="1908048" y="2074926"/>
                  </a:lnTo>
                  <a:lnTo>
                    <a:pt x="1900427" y="2071116"/>
                  </a:lnTo>
                  <a:lnTo>
                    <a:pt x="1891284" y="2074164"/>
                  </a:lnTo>
                  <a:lnTo>
                    <a:pt x="1883664" y="2089404"/>
                  </a:lnTo>
                  <a:lnTo>
                    <a:pt x="1886712" y="2098548"/>
                  </a:lnTo>
                  <a:lnTo>
                    <a:pt x="1893570" y="2102358"/>
                  </a:lnTo>
                  <a:lnTo>
                    <a:pt x="1901189" y="2106168"/>
                  </a:lnTo>
                  <a:lnTo>
                    <a:pt x="1910334" y="2103120"/>
                  </a:lnTo>
                  <a:lnTo>
                    <a:pt x="1914144" y="2095500"/>
                  </a:lnTo>
                  <a:lnTo>
                    <a:pt x="1916191" y="2090035"/>
                  </a:lnTo>
                  <a:close/>
                </a:path>
                <a:path w="3817620" h="2500629">
                  <a:moveTo>
                    <a:pt x="1972056" y="2116836"/>
                  </a:moveTo>
                  <a:lnTo>
                    <a:pt x="1969770" y="2107692"/>
                  </a:lnTo>
                  <a:lnTo>
                    <a:pt x="1954529" y="2100072"/>
                  </a:lnTo>
                  <a:lnTo>
                    <a:pt x="1945386" y="2102358"/>
                  </a:lnTo>
                  <a:lnTo>
                    <a:pt x="1937765" y="2117598"/>
                  </a:lnTo>
                  <a:lnTo>
                    <a:pt x="1940052" y="2126742"/>
                  </a:lnTo>
                  <a:lnTo>
                    <a:pt x="1955291" y="2134362"/>
                  </a:lnTo>
                  <a:lnTo>
                    <a:pt x="1964436" y="2131314"/>
                  </a:lnTo>
                  <a:lnTo>
                    <a:pt x="1968246" y="2124456"/>
                  </a:lnTo>
                  <a:lnTo>
                    <a:pt x="1972056" y="2116836"/>
                  </a:lnTo>
                  <a:close/>
                </a:path>
                <a:path w="3817620" h="2500629">
                  <a:moveTo>
                    <a:pt x="2026158" y="2145030"/>
                  </a:moveTo>
                  <a:lnTo>
                    <a:pt x="2023110" y="2135886"/>
                  </a:lnTo>
                  <a:lnTo>
                    <a:pt x="2016252" y="2132076"/>
                  </a:lnTo>
                  <a:lnTo>
                    <a:pt x="2008632" y="2128266"/>
                  </a:lnTo>
                  <a:lnTo>
                    <a:pt x="1999488" y="2131314"/>
                  </a:lnTo>
                  <a:lnTo>
                    <a:pt x="1995677" y="2138172"/>
                  </a:lnTo>
                  <a:lnTo>
                    <a:pt x="1993630" y="2144065"/>
                  </a:lnTo>
                  <a:lnTo>
                    <a:pt x="1994153" y="2149887"/>
                  </a:lnTo>
                  <a:lnTo>
                    <a:pt x="1996963" y="2154995"/>
                  </a:lnTo>
                  <a:lnTo>
                    <a:pt x="2001774" y="2158746"/>
                  </a:lnTo>
                  <a:lnTo>
                    <a:pt x="2007667" y="2160793"/>
                  </a:lnTo>
                  <a:lnTo>
                    <a:pt x="2013489" y="2160270"/>
                  </a:lnTo>
                  <a:lnTo>
                    <a:pt x="2018597" y="2157460"/>
                  </a:lnTo>
                  <a:lnTo>
                    <a:pt x="2022348" y="2152650"/>
                  </a:lnTo>
                  <a:lnTo>
                    <a:pt x="2026158" y="2145030"/>
                  </a:lnTo>
                  <a:close/>
                </a:path>
                <a:path w="3817620" h="2500629">
                  <a:moveTo>
                    <a:pt x="2080260" y="2173986"/>
                  </a:moveTo>
                  <a:lnTo>
                    <a:pt x="2077212" y="2164842"/>
                  </a:lnTo>
                  <a:lnTo>
                    <a:pt x="2069591" y="2161032"/>
                  </a:lnTo>
                  <a:lnTo>
                    <a:pt x="2062734" y="2157222"/>
                  </a:lnTo>
                  <a:lnTo>
                    <a:pt x="2052827" y="2159508"/>
                  </a:lnTo>
                  <a:lnTo>
                    <a:pt x="2045208" y="2174748"/>
                  </a:lnTo>
                  <a:lnTo>
                    <a:pt x="2048256" y="2183892"/>
                  </a:lnTo>
                  <a:lnTo>
                    <a:pt x="2055876" y="2187702"/>
                  </a:lnTo>
                  <a:lnTo>
                    <a:pt x="2062734" y="2191512"/>
                  </a:lnTo>
                  <a:lnTo>
                    <a:pt x="2072639" y="2188464"/>
                  </a:lnTo>
                  <a:lnTo>
                    <a:pt x="2076450" y="2181606"/>
                  </a:lnTo>
                  <a:lnTo>
                    <a:pt x="2080260" y="2173986"/>
                  </a:lnTo>
                  <a:close/>
                </a:path>
                <a:path w="3817620" h="2500629">
                  <a:moveTo>
                    <a:pt x="2133600" y="2202942"/>
                  </a:moveTo>
                  <a:lnTo>
                    <a:pt x="2131314" y="2193036"/>
                  </a:lnTo>
                  <a:lnTo>
                    <a:pt x="2116074" y="2185416"/>
                  </a:lnTo>
                  <a:lnTo>
                    <a:pt x="2106929" y="2188464"/>
                  </a:lnTo>
                  <a:lnTo>
                    <a:pt x="2103120" y="2196084"/>
                  </a:lnTo>
                  <a:lnTo>
                    <a:pt x="2099310" y="2202942"/>
                  </a:lnTo>
                  <a:lnTo>
                    <a:pt x="2102358" y="2212086"/>
                  </a:lnTo>
                  <a:lnTo>
                    <a:pt x="2109216" y="2216658"/>
                  </a:lnTo>
                  <a:lnTo>
                    <a:pt x="2116836" y="2220468"/>
                  </a:lnTo>
                  <a:lnTo>
                    <a:pt x="2125979" y="2217420"/>
                  </a:lnTo>
                  <a:lnTo>
                    <a:pt x="2129790" y="2209800"/>
                  </a:lnTo>
                  <a:lnTo>
                    <a:pt x="2133600" y="2202942"/>
                  </a:lnTo>
                  <a:close/>
                </a:path>
                <a:path w="3817620" h="2500629">
                  <a:moveTo>
                    <a:pt x="2188464" y="2227326"/>
                  </a:moveTo>
                  <a:lnTo>
                    <a:pt x="2183891" y="2218182"/>
                  </a:lnTo>
                  <a:lnTo>
                    <a:pt x="2176272" y="2215134"/>
                  </a:lnTo>
                  <a:lnTo>
                    <a:pt x="2167890" y="2212848"/>
                  </a:lnTo>
                  <a:lnTo>
                    <a:pt x="2159508" y="2216658"/>
                  </a:lnTo>
                  <a:lnTo>
                    <a:pt x="2156460" y="2225040"/>
                  </a:lnTo>
                  <a:lnTo>
                    <a:pt x="2154174" y="2232660"/>
                  </a:lnTo>
                  <a:lnTo>
                    <a:pt x="2157984" y="2241804"/>
                  </a:lnTo>
                  <a:lnTo>
                    <a:pt x="2166366" y="2244090"/>
                  </a:lnTo>
                  <a:lnTo>
                    <a:pt x="2173986" y="2247138"/>
                  </a:lnTo>
                  <a:lnTo>
                    <a:pt x="2182367" y="2242566"/>
                  </a:lnTo>
                  <a:lnTo>
                    <a:pt x="2188464" y="2227326"/>
                  </a:lnTo>
                  <a:close/>
                </a:path>
                <a:path w="3817620" h="2500629">
                  <a:moveTo>
                    <a:pt x="2245614" y="2247138"/>
                  </a:moveTo>
                  <a:lnTo>
                    <a:pt x="2241804" y="2238756"/>
                  </a:lnTo>
                  <a:lnTo>
                    <a:pt x="2233422" y="2235708"/>
                  </a:lnTo>
                  <a:lnTo>
                    <a:pt x="2225802" y="2232660"/>
                  </a:lnTo>
                  <a:lnTo>
                    <a:pt x="2217420" y="2237232"/>
                  </a:lnTo>
                  <a:lnTo>
                    <a:pt x="2214372" y="2244852"/>
                  </a:lnTo>
                  <a:lnTo>
                    <a:pt x="2211324" y="2253234"/>
                  </a:lnTo>
                  <a:lnTo>
                    <a:pt x="2215896" y="2261616"/>
                  </a:lnTo>
                  <a:lnTo>
                    <a:pt x="2223516" y="2264664"/>
                  </a:lnTo>
                  <a:lnTo>
                    <a:pt x="2231898" y="2266950"/>
                  </a:lnTo>
                  <a:lnTo>
                    <a:pt x="2240279" y="2263140"/>
                  </a:lnTo>
                  <a:lnTo>
                    <a:pt x="2243328" y="2255520"/>
                  </a:lnTo>
                  <a:lnTo>
                    <a:pt x="2245614" y="2247138"/>
                  </a:lnTo>
                  <a:close/>
                </a:path>
                <a:path w="3817620" h="2500629">
                  <a:moveTo>
                    <a:pt x="2303526" y="2267712"/>
                  </a:moveTo>
                  <a:lnTo>
                    <a:pt x="2298954" y="2258568"/>
                  </a:lnTo>
                  <a:lnTo>
                    <a:pt x="2291334" y="2256282"/>
                  </a:lnTo>
                  <a:lnTo>
                    <a:pt x="2282952" y="2253234"/>
                  </a:lnTo>
                  <a:lnTo>
                    <a:pt x="2274570" y="2257044"/>
                  </a:lnTo>
                  <a:lnTo>
                    <a:pt x="2271522" y="2265426"/>
                  </a:lnTo>
                  <a:lnTo>
                    <a:pt x="2269236" y="2273046"/>
                  </a:lnTo>
                  <a:lnTo>
                    <a:pt x="2273046" y="2282190"/>
                  </a:lnTo>
                  <a:lnTo>
                    <a:pt x="2281428" y="2284476"/>
                  </a:lnTo>
                  <a:lnTo>
                    <a:pt x="2289048" y="2287524"/>
                  </a:lnTo>
                  <a:lnTo>
                    <a:pt x="2298191" y="2283714"/>
                  </a:lnTo>
                  <a:lnTo>
                    <a:pt x="2300478" y="2275332"/>
                  </a:lnTo>
                  <a:lnTo>
                    <a:pt x="2303526" y="2267712"/>
                  </a:lnTo>
                  <a:close/>
                </a:path>
                <a:path w="3817620" h="2500629">
                  <a:moveTo>
                    <a:pt x="2360676" y="2287524"/>
                  </a:moveTo>
                  <a:lnTo>
                    <a:pt x="2356866" y="2279142"/>
                  </a:lnTo>
                  <a:lnTo>
                    <a:pt x="2348484" y="2276094"/>
                  </a:lnTo>
                  <a:lnTo>
                    <a:pt x="2340864" y="2273808"/>
                  </a:lnTo>
                  <a:lnTo>
                    <a:pt x="2332482" y="2277618"/>
                  </a:lnTo>
                  <a:lnTo>
                    <a:pt x="2329434" y="2285238"/>
                  </a:lnTo>
                  <a:lnTo>
                    <a:pt x="2326386" y="2293620"/>
                  </a:lnTo>
                  <a:lnTo>
                    <a:pt x="2330958" y="2302002"/>
                  </a:lnTo>
                  <a:lnTo>
                    <a:pt x="2338578" y="2305050"/>
                  </a:lnTo>
                  <a:lnTo>
                    <a:pt x="2346960" y="2308098"/>
                  </a:lnTo>
                  <a:lnTo>
                    <a:pt x="2355341" y="2303526"/>
                  </a:lnTo>
                  <a:lnTo>
                    <a:pt x="2358390" y="2295906"/>
                  </a:lnTo>
                  <a:lnTo>
                    <a:pt x="2360676" y="2287524"/>
                  </a:lnTo>
                  <a:close/>
                </a:path>
                <a:path w="3817620" h="2500629">
                  <a:moveTo>
                    <a:pt x="2418588" y="2308098"/>
                  </a:moveTo>
                  <a:lnTo>
                    <a:pt x="2414016" y="2298954"/>
                  </a:lnTo>
                  <a:lnTo>
                    <a:pt x="2406396" y="2296668"/>
                  </a:lnTo>
                  <a:lnTo>
                    <a:pt x="2398014" y="2293620"/>
                  </a:lnTo>
                  <a:lnTo>
                    <a:pt x="2389632" y="2298192"/>
                  </a:lnTo>
                  <a:lnTo>
                    <a:pt x="2386584" y="2305812"/>
                  </a:lnTo>
                  <a:lnTo>
                    <a:pt x="2384298" y="2313432"/>
                  </a:lnTo>
                  <a:lnTo>
                    <a:pt x="2388108" y="2322576"/>
                  </a:lnTo>
                  <a:lnTo>
                    <a:pt x="2396490" y="2324862"/>
                  </a:lnTo>
                  <a:lnTo>
                    <a:pt x="2404110" y="2327910"/>
                  </a:lnTo>
                  <a:lnTo>
                    <a:pt x="2413254" y="2324100"/>
                  </a:lnTo>
                  <a:lnTo>
                    <a:pt x="2415540" y="2315718"/>
                  </a:lnTo>
                  <a:lnTo>
                    <a:pt x="2418588" y="2308098"/>
                  </a:lnTo>
                  <a:close/>
                </a:path>
                <a:path w="3817620" h="2500629">
                  <a:moveTo>
                    <a:pt x="2475738" y="2327910"/>
                  </a:moveTo>
                  <a:lnTo>
                    <a:pt x="2471928" y="2319528"/>
                  </a:lnTo>
                  <a:lnTo>
                    <a:pt x="2463546" y="2316480"/>
                  </a:lnTo>
                  <a:lnTo>
                    <a:pt x="2455926" y="2314194"/>
                  </a:lnTo>
                  <a:lnTo>
                    <a:pt x="2447544" y="2318004"/>
                  </a:lnTo>
                  <a:lnTo>
                    <a:pt x="2444496" y="2326386"/>
                  </a:lnTo>
                  <a:lnTo>
                    <a:pt x="2441448" y="2334006"/>
                  </a:lnTo>
                  <a:lnTo>
                    <a:pt x="2446020" y="2342388"/>
                  </a:lnTo>
                  <a:lnTo>
                    <a:pt x="2453640" y="2345436"/>
                  </a:lnTo>
                  <a:lnTo>
                    <a:pt x="2462022" y="2348484"/>
                  </a:lnTo>
                  <a:lnTo>
                    <a:pt x="2470404" y="2343912"/>
                  </a:lnTo>
                  <a:lnTo>
                    <a:pt x="2473452" y="2336292"/>
                  </a:lnTo>
                  <a:lnTo>
                    <a:pt x="2475738" y="2327910"/>
                  </a:lnTo>
                  <a:close/>
                </a:path>
                <a:path w="3817620" h="2500629">
                  <a:moveTo>
                    <a:pt x="2534412" y="2341626"/>
                  </a:moveTo>
                  <a:lnTo>
                    <a:pt x="2532888" y="2334006"/>
                  </a:lnTo>
                  <a:lnTo>
                    <a:pt x="2531364" y="2325624"/>
                  </a:lnTo>
                  <a:lnTo>
                    <a:pt x="2522982" y="2320290"/>
                  </a:lnTo>
                  <a:lnTo>
                    <a:pt x="2506217" y="2323338"/>
                  </a:lnTo>
                  <a:lnTo>
                    <a:pt x="2500884" y="2330958"/>
                  </a:lnTo>
                  <a:lnTo>
                    <a:pt x="2503932" y="2347722"/>
                  </a:lnTo>
                  <a:lnTo>
                    <a:pt x="2512314" y="2353056"/>
                  </a:lnTo>
                  <a:lnTo>
                    <a:pt x="2520696" y="2351532"/>
                  </a:lnTo>
                  <a:lnTo>
                    <a:pt x="2528316" y="2350008"/>
                  </a:lnTo>
                  <a:lnTo>
                    <a:pt x="2534412" y="2341626"/>
                  </a:lnTo>
                  <a:close/>
                </a:path>
                <a:path w="3817620" h="2500629">
                  <a:moveTo>
                    <a:pt x="2593848" y="2331720"/>
                  </a:moveTo>
                  <a:lnTo>
                    <a:pt x="2590800" y="2314956"/>
                  </a:lnTo>
                  <a:lnTo>
                    <a:pt x="2583179" y="2309622"/>
                  </a:lnTo>
                  <a:lnTo>
                    <a:pt x="2566416" y="2312670"/>
                  </a:lnTo>
                  <a:lnTo>
                    <a:pt x="2561082" y="2320290"/>
                  </a:lnTo>
                  <a:lnTo>
                    <a:pt x="2564129" y="2337054"/>
                  </a:lnTo>
                  <a:lnTo>
                    <a:pt x="2572512" y="2342388"/>
                  </a:lnTo>
                  <a:lnTo>
                    <a:pt x="2580132" y="2340864"/>
                  </a:lnTo>
                  <a:lnTo>
                    <a:pt x="2588514" y="2339340"/>
                  </a:lnTo>
                  <a:lnTo>
                    <a:pt x="2593848" y="2331720"/>
                  </a:lnTo>
                  <a:close/>
                </a:path>
                <a:path w="3817620" h="2500629">
                  <a:moveTo>
                    <a:pt x="2654046" y="2321052"/>
                  </a:moveTo>
                  <a:lnTo>
                    <a:pt x="2650998" y="2304288"/>
                  </a:lnTo>
                  <a:lnTo>
                    <a:pt x="2643378" y="2298954"/>
                  </a:lnTo>
                  <a:lnTo>
                    <a:pt x="2626614" y="2302002"/>
                  </a:lnTo>
                  <a:lnTo>
                    <a:pt x="2621279" y="2310384"/>
                  </a:lnTo>
                  <a:lnTo>
                    <a:pt x="2622804" y="2318004"/>
                  </a:lnTo>
                  <a:lnTo>
                    <a:pt x="2624328" y="2326386"/>
                  </a:lnTo>
                  <a:lnTo>
                    <a:pt x="2631948" y="2331720"/>
                  </a:lnTo>
                  <a:lnTo>
                    <a:pt x="2648712" y="2328672"/>
                  </a:lnTo>
                  <a:lnTo>
                    <a:pt x="2654046" y="2321052"/>
                  </a:lnTo>
                  <a:close/>
                </a:path>
                <a:path w="3817620" h="2500629">
                  <a:moveTo>
                    <a:pt x="2714244" y="2310384"/>
                  </a:moveTo>
                  <a:lnTo>
                    <a:pt x="2711196" y="2293620"/>
                  </a:lnTo>
                  <a:lnTo>
                    <a:pt x="2703576" y="2288286"/>
                  </a:lnTo>
                  <a:lnTo>
                    <a:pt x="2686812" y="2291334"/>
                  </a:lnTo>
                  <a:lnTo>
                    <a:pt x="2681478" y="2299716"/>
                  </a:lnTo>
                  <a:lnTo>
                    <a:pt x="2683002" y="2308098"/>
                  </a:lnTo>
                  <a:lnTo>
                    <a:pt x="2684526" y="2315718"/>
                  </a:lnTo>
                  <a:lnTo>
                    <a:pt x="2692146" y="2321814"/>
                  </a:lnTo>
                  <a:lnTo>
                    <a:pt x="2700528" y="2320290"/>
                  </a:lnTo>
                  <a:lnTo>
                    <a:pt x="2708910" y="2318004"/>
                  </a:lnTo>
                  <a:lnTo>
                    <a:pt x="2714244" y="2310384"/>
                  </a:lnTo>
                  <a:close/>
                </a:path>
                <a:path w="3817620" h="2500629">
                  <a:moveTo>
                    <a:pt x="2774441" y="2299716"/>
                  </a:moveTo>
                  <a:lnTo>
                    <a:pt x="2771394" y="2282952"/>
                  </a:lnTo>
                  <a:lnTo>
                    <a:pt x="2763012" y="2277618"/>
                  </a:lnTo>
                  <a:lnTo>
                    <a:pt x="2755391" y="2279142"/>
                  </a:lnTo>
                  <a:lnTo>
                    <a:pt x="2747010" y="2280666"/>
                  </a:lnTo>
                  <a:lnTo>
                    <a:pt x="2741676" y="2289048"/>
                  </a:lnTo>
                  <a:lnTo>
                    <a:pt x="2744724" y="2305812"/>
                  </a:lnTo>
                  <a:lnTo>
                    <a:pt x="2752344" y="2311146"/>
                  </a:lnTo>
                  <a:lnTo>
                    <a:pt x="2769108" y="2308098"/>
                  </a:lnTo>
                  <a:lnTo>
                    <a:pt x="2774441" y="2299716"/>
                  </a:lnTo>
                  <a:close/>
                </a:path>
                <a:path w="3817620" h="2500629">
                  <a:moveTo>
                    <a:pt x="2834640" y="2289048"/>
                  </a:moveTo>
                  <a:lnTo>
                    <a:pt x="2833116" y="2280666"/>
                  </a:lnTo>
                  <a:lnTo>
                    <a:pt x="2831591" y="2273046"/>
                  </a:lnTo>
                  <a:lnTo>
                    <a:pt x="2823210" y="2266950"/>
                  </a:lnTo>
                  <a:lnTo>
                    <a:pt x="2814828" y="2268474"/>
                  </a:lnTo>
                  <a:lnTo>
                    <a:pt x="2806446" y="2270760"/>
                  </a:lnTo>
                  <a:lnTo>
                    <a:pt x="2801112" y="2278380"/>
                  </a:lnTo>
                  <a:lnTo>
                    <a:pt x="2804160" y="2295144"/>
                  </a:lnTo>
                  <a:lnTo>
                    <a:pt x="2812541" y="2300478"/>
                  </a:lnTo>
                  <a:lnTo>
                    <a:pt x="2829306" y="2297430"/>
                  </a:lnTo>
                  <a:lnTo>
                    <a:pt x="2834640" y="2289048"/>
                  </a:lnTo>
                  <a:close/>
                </a:path>
                <a:path w="3817620" h="2500629">
                  <a:moveTo>
                    <a:pt x="2876550" y="2332482"/>
                  </a:moveTo>
                  <a:lnTo>
                    <a:pt x="2876550" y="2323338"/>
                  </a:lnTo>
                  <a:lnTo>
                    <a:pt x="2871216" y="2317242"/>
                  </a:lnTo>
                  <a:lnTo>
                    <a:pt x="2866048" y="2313693"/>
                  </a:lnTo>
                  <a:lnTo>
                    <a:pt x="2860166" y="2312289"/>
                  </a:lnTo>
                  <a:lnTo>
                    <a:pt x="2854285" y="2313170"/>
                  </a:lnTo>
                  <a:lnTo>
                    <a:pt x="2849117" y="2316480"/>
                  </a:lnTo>
                  <a:lnTo>
                    <a:pt x="2843022" y="2322576"/>
                  </a:lnTo>
                  <a:lnTo>
                    <a:pt x="2843022" y="2331720"/>
                  </a:lnTo>
                  <a:lnTo>
                    <a:pt x="2849117" y="2337816"/>
                  </a:lnTo>
                  <a:lnTo>
                    <a:pt x="2854452" y="2343912"/>
                  </a:lnTo>
                  <a:lnTo>
                    <a:pt x="2864358" y="2344674"/>
                  </a:lnTo>
                  <a:lnTo>
                    <a:pt x="2876550" y="2332482"/>
                  </a:lnTo>
                  <a:close/>
                </a:path>
                <a:path w="3817620" h="2500629">
                  <a:moveTo>
                    <a:pt x="2918460" y="2377440"/>
                  </a:moveTo>
                  <a:lnTo>
                    <a:pt x="2918460" y="2367534"/>
                  </a:lnTo>
                  <a:lnTo>
                    <a:pt x="2913126" y="2361438"/>
                  </a:lnTo>
                  <a:lnTo>
                    <a:pt x="2907029" y="2355342"/>
                  </a:lnTo>
                  <a:lnTo>
                    <a:pt x="2897124" y="2355342"/>
                  </a:lnTo>
                  <a:lnTo>
                    <a:pt x="2891028" y="2360676"/>
                  </a:lnTo>
                  <a:lnTo>
                    <a:pt x="2884932" y="2366772"/>
                  </a:lnTo>
                  <a:lnTo>
                    <a:pt x="2884932" y="2375916"/>
                  </a:lnTo>
                  <a:lnTo>
                    <a:pt x="2891028" y="2382012"/>
                  </a:lnTo>
                  <a:lnTo>
                    <a:pt x="2891028" y="2382774"/>
                  </a:lnTo>
                  <a:lnTo>
                    <a:pt x="2896362" y="2388870"/>
                  </a:lnTo>
                  <a:lnTo>
                    <a:pt x="2906267" y="2388870"/>
                  </a:lnTo>
                  <a:lnTo>
                    <a:pt x="2912364" y="2382774"/>
                  </a:lnTo>
                  <a:lnTo>
                    <a:pt x="2918460" y="2377440"/>
                  </a:lnTo>
                  <a:close/>
                </a:path>
                <a:path w="3817620" h="2500629">
                  <a:moveTo>
                    <a:pt x="2960370" y="2421636"/>
                  </a:moveTo>
                  <a:lnTo>
                    <a:pt x="2960370" y="2411730"/>
                  </a:lnTo>
                  <a:lnTo>
                    <a:pt x="2955036" y="2405634"/>
                  </a:lnTo>
                  <a:lnTo>
                    <a:pt x="2948940" y="2399538"/>
                  </a:lnTo>
                  <a:lnTo>
                    <a:pt x="2939034" y="2399538"/>
                  </a:lnTo>
                  <a:lnTo>
                    <a:pt x="2932938" y="2404872"/>
                  </a:lnTo>
                  <a:lnTo>
                    <a:pt x="2926841" y="2410968"/>
                  </a:lnTo>
                  <a:lnTo>
                    <a:pt x="2926841" y="2420874"/>
                  </a:lnTo>
                  <a:lnTo>
                    <a:pt x="2932938" y="2426970"/>
                  </a:lnTo>
                  <a:lnTo>
                    <a:pt x="2938272" y="2433066"/>
                  </a:lnTo>
                  <a:lnTo>
                    <a:pt x="2948178" y="2433066"/>
                  </a:lnTo>
                  <a:lnTo>
                    <a:pt x="2954274" y="2426970"/>
                  </a:lnTo>
                  <a:lnTo>
                    <a:pt x="2960370" y="2421636"/>
                  </a:lnTo>
                  <a:close/>
                </a:path>
                <a:path w="3817620" h="2500629">
                  <a:moveTo>
                    <a:pt x="3003041" y="2452878"/>
                  </a:moveTo>
                  <a:lnTo>
                    <a:pt x="2997708" y="2445258"/>
                  </a:lnTo>
                  <a:lnTo>
                    <a:pt x="2980944" y="2442210"/>
                  </a:lnTo>
                  <a:lnTo>
                    <a:pt x="2973324" y="2447543"/>
                  </a:lnTo>
                  <a:lnTo>
                    <a:pt x="2970276" y="2464308"/>
                  </a:lnTo>
                  <a:lnTo>
                    <a:pt x="2975610" y="2472690"/>
                  </a:lnTo>
                  <a:lnTo>
                    <a:pt x="2983991" y="2473452"/>
                  </a:lnTo>
                  <a:lnTo>
                    <a:pt x="2992374" y="2474976"/>
                  </a:lnTo>
                  <a:lnTo>
                    <a:pt x="2999994" y="2469641"/>
                  </a:lnTo>
                  <a:lnTo>
                    <a:pt x="3003041" y="2452878"/>
                  </a:lnTo>
                  <a:close/>
                </a:path>
                <a:path w="3817620" h="2500629">
                  <a:moveTo>
                    <a:pt x="3063240" y="2463546"/>
                  </a:moveTo>
                  <a:lnTo>
                    <a:pt x="3057906" y="2455926"/>
                  </a:lnTo>
                  <a:lnTo>
                    <a:pt x="3041141" y="2452878"/>
                  </a:lnTo>
                  <a:lnTo>
                    <a:pt x="3032760" y="2458211"/>
                  </a:lnTo>
                  <a:lnTo>
                    <a:pt x="3031236" y="2466593"/>
                  </a:lnTo>
                  <a:lnTo>
                    <a:pt x="3030474" y="2474976"/>
                  </a:lnTo>
                  <a:lnTo>
                    <a:pt x="3035808" y="2482596"/>
                  </a:lnTo>
                  <a:lnTo>
                    <a:pt x="3052572" y="2485643"/>
                  </a:lnTo>
                  <a:lnTo>
                    <a:pt x="3060191" y="2480310"/>
                  </a:lnTo>
                  <a:lnTo>
                    <a:pt x="3063240" y="2463546"/>
                  </a:lnTo>
                  <a:close/>
                </a:path>
                <a:path w="3817620" h="2500629">
                  <a:moveTo>
                    <a:pt x="3123438" y="2474214"/>
                  </a:moveTo>
                  <a:lnTo>
                    <a:pt x="3117341" y="2466593"/>
                  </a:lnTo>
                  <a:lnTo>
                    <a:pt x="3108960" y="2465070"/>
                  </a:lnTo>
                  <a:lnTo>
                    <a:pt x="3101340" y="2463546"/>
                  </a:lnTo>
                  <a:lnTo>
                    <a:pt x="3092958" y="2468879"/>
                  </a:lnTo>
                  <a:lnTo>
                    <a:pt x="3089910" y="2485643"/>
                  </a:lnTo>
                  <a:lnTo>
                    <a:pt x="3096006" y="2493264"/>
                  </a:lnTo>
                  <a:lnTo>
                    <a:pt x="3104388" y="2494787"/>
                  </a:lnTo>
                  <a:lnTo>
                    <a:pt x="3112008" y="2496311"/>
                  </a:lnTo>
                  <a:lnTo>
                    <a:pt x="3120390" y="2490978"/>
                  </a:lnTo>
                  <a:lnTo>
                    <a:pt x="3123438" y="2474214"/>
                  </a:lnTo>
                  <a:close/>
                </a:path>
                <a:path w="3817620" h="2500629">
                  <a:moveTo>
                    <a:pt x="3182112" y="2478023"/>
                  </a:moveTo>
                  <a:lnTo>
                    <a:pt x="3178302" y="2471166"/>
                  </a:lnTo>
                  <a:lnTo>
                    <a:pt x="3174444" y="2466355"/>
                  </a:lnTo>
                  <a:lnTo>
                    <a:pt x="3169158" y="2463546"/>
                  </a:lnTo>
                  <a:lnTo>
                    <a:pt x="3163300" y="2463022"/>
                  </a:lnTo>
                  <a:lnTo>
                    <a:pt x="3157728" y="2465070"/>
                  </a:lnTo>
                  <a:lnTo>
                    <a:pt x="3152917" y="2468820"/>
                  </a:lnTo>
                  <a:lnTo>
                    <a:pt x="3150108" y="2473928"/>
                  </a:lnTo>
                  <a:lnTo>
                    <a:pt x="3149584" y="2479750"/>
                  </a:lnTo>
                  <a:lnTo>
                    <a:pt x="3151632" y="2485643"/>
                  </a:lnTo>
                  <a:lnTo>
                    <a:pt x="3155441" y="2492502"/>
                  </a:lnTo>
                  <a:lnTo>
                    <a:pt x="3164586" y="2495549"/>
                  </a:lnTo>
                  <a:lnTo>
                    <a:pt x="3172206" y="2491740"/>
                  </a:lnTo>
                  <a:lnTo>
                    <a:pt x="3179826" y="2487167"/>
                  </a:lnTo>
                  <a:lnTo>
                    <a:pt x="3182112" y="2478023"/>
                  </a:lnTo>
                  <a:close/>
                </a:path>
                <a:path w="3817620" h="2500629">
                  <a:moveTo>
                    <a:pt x="3236214" y="2449829"/>
                  </a:moveTo>
                  <a:lnTo>
                    <a:pt x="3232404" y="2442210"/>
                  </a:lnTo>
                  <a:lnTo>
                    <a:pt x="3227832" y="2434590"/>
                  </a:lnTo>
                  <a:lnTo>
                    <a:pt x="3218688" y="2432304"/>
                  </a:lnTo>
                  <a:lnTo>
                    <a:pt x="3211067" y="2436114"/>
                  </a:lnTo>
                  <a:lnTo>
                    <a:pt x="3204210" y="2439923"/>
                  </a:lnTo>
                  <a:lnTo>
                    <a:pt x="3201162" y="2449067"/>
                  </a:lnTo>
                  <a:lnTo>
                    <a:pt x="3204972" y="2456687"/>
                  </a:lnTo>
                  <a:lnTo>
                    <a:pt x="3209151" y="2461498"/>
                  </a:lnTo>
                  <a:lnTo>
                    <a:pt x="3214401" y="2464308"/>
                  </a:lnTo>
                  <a:lnTo>
                    <a:pt x="3220081" y="2464831"/>
                  </a:lnTo>
                  <a:lnTo>
                    <a:pt x="3225546" y="2462784"/>
                  </a:lnTo>
                  <a:lnTo>
                    <a:pt x="3226308" y="2462784"/>
                  </a:lnTo>
                  <a:lnTo>
                    <a:pt x="3233166" y="2458973"/>
                  </a:lnTo>
                  <a:lnTo>
                    <a:pt x="3236214" y="2449829"/>
                  </a:lnTo>
                  <a:close/>
                </a:path>
                <a:path w="3817620" h="2500629">
                  <a:moveTo>
                    <a:pt x="3287791" y="2419588"/>
                  </a:moveTo>
                  <a:lnTo>
                    <a:pt x="3285744" y="2414016"/>
                  </a:lnTo>
                  <a:lnTo>
                    <a:pt x="3281993" y="2409205"/>
                  </a:lnTo>
                  <a:lnTo>
                    <a:pt x="3276885" y="2406396"/>
                  </a:lnTo>
                  <a:lnTo>
                    <a:pt x="3271063" y="2405872"/>
                  </a:lnTo>
                  <a:lnTo>
                    <a:pt x="3265170" y="2407920"/>
                  </a:lnTo>
                  <a:lnTo>
                    <a:pt x="3257550" y="2411729"/>
                  </a:lnTo>
                  <a:lnTo>
                    <a:pt x="3255264" y="2420873"/>
                  </a:lnTo>
                  <a:lnTo>
                    <a:pt x="3259074" y="2428493"/>
                  </a:lnTo>
                  <a:lnTo>
                    <a:pt x="3262884" y="2435352"/>
                  </a:lnTo>
                  <a:lnTo>
                    <a:pt x="3272790" y="2438399"/>
                  </a:lnTo>
                  <a:lnTo>
                    <a:pt x="3279648" y="2434590"/>
                  </a:lnTo>
                  <a:lnTo>
                    <a:pt x="3284458" y="2430732"/>
                  </a:lnTo>
                  <a:lnTo>
                    <a:pt x="3287268" y="2425446"/>
                  </a:lnTo>
                  <a:lnTo>
                    <a:pt x="3287791" y="2419588"/>
                  </a:lnTo>
                  <a:close/>
                </a:path>
                <a:path w="3817620" h="2500629">
                  <a:moveTo>
                    <a:pt x="3344418" y="2401823"/>
                  </a:moveTo>
                  <a:lnTo>
                    <a:pt x="3340608" y="2392679"/>
                  </a:lnTo>
                  <a:lnTo>
                    <a:pt x="3332226" y="2390393"/>
                  </a:lnTo>
                  <a:lnTo>
                    <a:pt x="3324606" y="2387346"/>
                  </a:lnTo>
                  <a:lnTo>
                    <a:pt x="3315462" y="2391917"/>
                  </a:lnTo>
                  <a:lnTo>
                    <a:pt x="3313176" y="2399537"/>
                  </a:lnTo>
                  <a:lnTo>
                    <a:pt x="3310128" y="2407158"/>
                  </a:lnTo>
                  <a:lnTo>
                    <a:pt x="3314700" y="2416302"/>
                  </a:lnTo>
                  <a:lnTo>
                    <a:pt x="3322320" y="2418587"/>
                  </a:lnTo>
                  <a:lnTo>
                    <a:pt x="3329940" y="2421635"/>
                  </a:lnTo>
                  <a:lnTo>
                    <a:pt x="3339084" y="2417826"/>
                  </a:lnTo>
                  <a:lnTo>
                    <a:pt x="3341370" y="2409443"/>
                  </a:lnTo>
                  <a:lnTo>
                    <a:pt x="3344418" y="2401823"/>
                  </a:lnTo>
                  <a:close/>
                </a:path>
                <a:path w="3817620" h="2500629">
                  <a:moveTo>
                    <a:pt x="3402330" y="2422397"/>
                  </a:moveTo>
                  <a:lnTo>
                    <a:pt x="3397758" y="2413254"/>
                  </a:lnTo>
                  <a:lnTo>
                    <a:pt x="3390138" y="2410967"/>
                  </a:lnTo>
                  <a:lnTo>
                    <a:pt x="3381756" y="2407920"/>
                  </a:lnTo>
                  <a:lnTo>
                    <a:pt x="3373374" y="2411729"/>
                  </a:lnTo>
                  <a:lnTo>
                    <a:pt x="3370326" y="2420111"/>
                  </a:lnTo>
                  <a:lnTo>
                    <a:pt x="3367278" y="2427732"/>
                  </a:lnTo>
                  <a:lnTo>
                    <a:pt x="3371850" y="2436876"/>
                  </a:lnTo>
                  <a:lnTo>
                    <a:pt x="3379470" y="2439161"/>
                  </a:lnTo>
                  <a:lnTo>
                    <a:pt x="3387852" y="2442210"/>
                  </a:lnTo>
                  <a:lnTo>
                    <a:pt x="3396234" y="2438399"/>
                  </a:lnTo>
                  <a:lnTo>
                    <a:pt x="3399282" y="2430017"/>
                  </a:lnTo>
                  <a:lnTo>
                    <a:pt x="3402330" y="2422397"/>
                  </a:lnTo>
                  <a:close/>
                </a:path>
                <a:path w="3817620" h="2500629">
                  <a:moveTo>
                    <a:pt x="3459480" y="2442972"/>
                  </a:moveTo>
                  <a:lnTo>
                    <a:pt x="3454908" y="2433828"/>
                  </a:lnTo>
                  <a:lnTo>
                    <a:pt x="3447288" y="2430779"/>
                  </a:lnTo>
                  <a:lnTo>
                    <a:pt x="3439668" y="2428493"/>
                  </a:lnTo>
                  <a:lnTo>
                    <a:pt x="3430524" y="2432304"/>
                  </a:lnTo>
                  <a:lnTo>
                    <a:pt x="3427476" y="2440685"/>
                  </a:lnTo>
                  <a:lnTo>
                    <a:pt x="3425190" y="2448305"/>
                  </a:lnTo>
                  <a:lnTo>
                    <a:pt x="3429000" y="2457449"/>
                  </a:lnTo>
                  <a:lnTo>
                    <a:pt x="3437382" y="2459735"/>
                  </a:lnTo>
                  <a:lnTo>
                    <a:pt x="3445002" y="2462784"/>
                  </a:lnTo>
                  <a:lnTo>
                    <a:pt x="3454146" y="2458211"/>
                  </a:lnTo>
                  <a:lnTo>
                    <a:pt x="3456432" y="2450591"/>
                  </a:lnTo>
                  <a:lnTo>
                    <a:pt x="3459480" y="2442972"/>
                  </a:lnTo>
                  <a:close/>
                </a:path>
                <a:path w="3817620" h="2500629">
                  <a:moveTo>
                    <a:pt x="3517392" y="2456687"/>
                  </a:moveTo>
                  <a:lnTo>
                    <a:pt x="3511296" y="2448305"/>
                  </a:lnTo>
                  <a:lnTo>
                    <a:pt x="3503676" y="2447543"/>
                  </a:lnTo>
                  <a:lnTo>
                    <a:pt x="3495294" y="2446020"/>
                  </a:lnTo>
                  <a:lnTo>
                    <a:pt x="3486912" y="2451354"/>
                  </a:lnTo>
                  <a:lnTo>
                    <a:pt x="3483864" y="2468117"/>
                  </a:lnTo>
                  <a:lnTo>
                    <a:pt x="3489960" y="2475737"/>
                  </a:lnTo>
                  <a:lnTo>
                    <a:pt x="3506724" y="2478785"/>
                  </a:lnTo>
                  <a:lnTo>
                    <a:pt x="3514344" y="2473452"/>
                  </a:lnTo>
                  <a:lnTo>
                    <a:pt x="3517392" y="2456687"/>
                  </a:lnTo>
                  <a:close/>
                </a:path>
                <a:path w="3817620" h="2500629">
                  <a:moveTo>
                    <a:pt x="3577590" y="2467355"/>
                  </a:moveTo>
                  <a:lnTo>
                    <a:pt x="3571494" y="2458973"/>
                  </a:lnTo>
                  <a:lnTo>
                    <a:pt x="3563112" y="2457449"/>
                  </a:lnTo>
                  <a:lnTo>
                    <a:pt x="3554730" y="2456687"/>
                  </a:lnTo>
                  <a:lnTo>
                    <a:pt x="3547110" y="2462022"/>
                  </a:lnTo>
                  <a:lnTo>
                    <a:pt x="3544062" y="2478785"/>
                  </a:lnTo>
                  <a:lnTo>
                    <a:pt x="3550158" y="2486405"/>
                  </a:lnTo>
                  <a:lnTo>
                    <a:pt x="3557778" y="2487929"/>
                  </a:lnTo>
                  <a:lnTo>
                    <a:pt x="3566160" y="2489454"/>
                  </a:lnTo>
                  <a:lnTo>
                    <a:pt x="3574542" y="2483358"/>
                  </a:lnTo>
                  <a:lnTo>
                    <a:pt x="3576066" y="2475737"/>
                  </a:lnTo>
                  <a:lnTo>
                    <a:pt x="3577590" y="2467355"/>
                  </a:lnTo>
                  <a:close/>
                </a:path>
                <a:path w="3817620" h="2500629">
                  <a:moveTo>
                    <a:pt x="3637026" y="2478023"/>
                  </a:moveTo>
                  <a:lnTo>
                    <a:pt x="3631692" y="2469641"/>
                  </a:lnTo>
                  <a:lnTo>
                    <a:pt x="3614928" y="2466593"/>
                  </a:lnTo>
                  <a:lnTo>
                    <a:pt x="3607308" y="2472690"/>
                  </a:lnTo>
                  <a:lnTo>
                    <a:pt x="3605784" y="2481072"/>
                  </a:lnTo>
                  <a:lnTo>
                    <a:pt x="3604260" y="2488691"/>
                  </a:lnTo>
                  <a:lnTo>
                    <a:pt x="3609594" y="2497073"/>
                  </a:lnTo>
                  <a:lnTo>
                    <a:pt x="3626358" y="2500122"/>
                  </a:lnTo>
                  <a:lnTo>
                    <a:pt x="3634740" y="2494026"/>
                  </a:lnTo>
                  <a:lnTo>
                    <a:pt x="3635502" y="2485643"/>
                  </a:lnTo>
                  <a:lnTo>
                    <a:pt x="3637026" y="2478023"/>
                  </a:lnTo>
                  <a:close/>
                </a:path>
                <a:path w="3817620" h="2500629">
                  <a:moveTo>
                    <a:pt x="3697224" y="2485643"/>
                  </a:moveTo>
                  <a:lnTo>
                    <a:pt x="3695700" y="2477261"/>
                  </a:lnTo>
                  <a:lnTo>
                    <a:pt x="3694176" y="2469641"/>
                  </a:lnTo>
                  <a:lnTo>
                    <a:pt x="3686556" y="2463546"/>
                  </a:lnTo>
                  <a:lnTo>
                    <a:pt x="3669792" y="2466593"/>
                  </a:lnTo>
                  <a:lnTo>
                    <a:pt x="3664458" y="2474976"/>
                  </a:lnTo>
                  <a:lnTo>
                    <a:pt x="3667506" y="2491740"/>
                  </a:lnTo>
                  <a:lnTo>
                    <a:pt x="3675126" y="2497073"/>
                  </a:lnTo>
                  <a:lnTo>
                    <a:pt x="3691890" y="2494026"/>
                  </a:lnTo>
                  <a:lnTo>
                    <a:pt x="3697224" y="2485643"/>
                  </a:lnTo>
                  <a:close/>
                </a:path>
                <a:path w="3817620" h="2500629">
                  <a:moveTo>
                    <a:pt x="3757422" y="2474976"/>
                  </a:moveTo>
                  <a:lnTo>
                    <a:pt x="3755898" y="2467355"/>
                  </a:lnTo>
                  <a:lnTo>
                    <a:pt x="3754374" y="2458973"/>
                  </a:lnTo>
                  <a:lnTo>
                    <a:pt x="3746754" y="2453640"/>
                  </a:lnTo>
                  <a:lnTo>
                    <a:pt x="3729990" y="2456687"/>
                  </a:lnTo>
                  <a:lnTo>
                    <a:pt x="3724656" y="2464308"/>
                  </a:lnTo>
                  <a:lnTo>
                    <a:pt x="3727704" y="2481072"/>
                  </a:lnTo>
                  <a:lnTo>
                    <a:pt x="3735324" y="2486405"/>
                  </a:lnTo>
                  <a:lnTo>
                    <a:pt x="3752088" y="2483358"/>
                  </a:lnTo>
                  <a:lnTo>
                    <a:pt x="3757422" y="2474976"/>
                  </a:lnTo>
                  <a:close/>
                </a:path>
                <a:path w="3817620" h="2500629">
                  <a:moveTo>
                    <a:pt x="3817620" y="2464308"/>
                  </a:moveTo>
                  <a:lnTo>
                    <a:pt x="3816096" y="2456687"/>
                  </a:lnTo>
                  <a:lnTo>
                    <a:pt x="3814572" y="2448305"/>
                  </a:lnTo>
                  <a:lnTo>
                    <a:pt x="3806190" y="2442972"/>
                  </a:lnTo>
                  <a:lnTo>
                    <a:pt x="3798570" y="2444496"/>
                  </a:lnTo>
                  <a:lnTo>
                    <a:pt x="3790188" y="2446020"/>
                  </a:lnTo>
                  <a:lnTo>
                    <a:pt x="3784854" y="2453640"/>
                  </a:lnTo>
                  <a:lnTo>
                    <a:pt x="3787902" y="2470404"/>
                  </a:lnTo>
                  <a:lnTo>
                    <a:pt x="3795522" y="2475737"/>
                  </a:lnTo>
                  <a:lnTo>
                    <a:pt x="3812286" y="2472690"/>
                  </a:lnTo>
                  <a:lnTo>
                    <a:pt x="3817620" y="2464308"/>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57" name="object 921">
              <a:extLst>
                <a:ext uri="{FF2B5EF4-FFF2-40B4-BE49-F238E27FC236}">
                  <a16:creationId xmlns="" xmlns:a16="http://schemas.microsoft.com/office/drawing/2014/main" id="{4A887C5D-DEE9-3E45-BF1C-B768D96F1000}"/>
                </a:ext>
              </a:extLst>
            </p:cNvPr>
            <p:cNvSpPr>
              <a:spLocks noChangeArrowheads="1"/>
            </p:cNvSpPr>
            <p:nvPr/>
          </p:nvSpPr>
          <p:spPr bwMode="auto">
            <a:xfrm>
              <a:off x="801688" y="2814638"/>
              <a:ext cx="55562" cy="58737"/>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58" name="object 922">
              <a:extLst>
                <a:ext uri="{FF2B5EF4-FFF2-40B4-BE49-F238E27FC236}">
                  <a16:creationId xmlns="" xmlns:a16="http://schemas.microsoft.com/office/drawing/2014/main" id="{D3B678E2-83DA-6442-9260-26C766AE07A6}"/>
                </a:ext>
              </a:extLst>
            </p:cNvPr>
            <p:cNvSpPr>
              <a:spLocks noChangeArrowheads="1"/>
            </p:cNvSpPr>
            <p:nvPr/>
          </p:nvSpPr>
          <p:spPr bwMode="auto">
            <a:xfrm>
              <a:off x="941388" y="2894013"/>
              <a:ext cx="55562" cy="58737"/>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59" name="object 923">
              <a:extLst>
                <a:ext uri="{FF2B5EF4-FFF2-40B4-BE49-F238E27FC236}">
                  <a16:creationId xmlns="" xmlns:a16="http://schemas.microsoft.com/office/drawing/2014/main" id="{CD1AAB49-4DFA-1749-8BAB-EB8D845BBE96}"/>
                </a:ext>
              </a:extLst>
            </p:cNvPr>
            <p:cNvSpPr>
              <a:spLocks noChangeArrowheads="1"/>
            </p:cNvSpPr>
            <p:nvPr/>
          </p:nvSpPr>
          <p:spPr bwMode="auto">
            <a:xfrm>
              <a:off x="1082675" y="3235325"/>
              <a:ext cx="55563" cy="6032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0" name="object 924">
              <a:extLst>
                <a:ext uri="{FF2B5EF4-FFF2-40B4-BE49-F238E27FC236}">
                  <a16:creationId xmlns="" xmlns:a16="http://schemas.microsoft.com/office/drawing/2014/main" id="{2BF6392C-7157-7747-9745-CDA51621F5B8}"/>
                </a:ext>
              </a:extLst>
            </p:cNvPr>
            <p:cNvSpPr>
              <a:spLocks noChangeArrowheads="1"/>
            </p:cNvSpPr>
            <p:nvPr/>
          </p:nvSpPr>
          <p:spPr bwMode="auto">
            <a:xfrm>
              <a:off x="1223963" y="3500438"/>
              <a:ext cx="55562" cy="58737"/>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1" name="object 925">
              <a:extLst>
                <a:ext uri="{FF2B5EF4-FFF2-40B4-BE49-F238E27FC236}">
                  <a16:creationId xmlns="" xmlns:a16="http://schemas.microsoft.com/office/drawing/2014/main" id="{092B686B-CEDF-5148-BE68-D46FC104CC26}"/>
                </a:ext>
              </a:extLst>
            </p:cNvPr>
            <p:cNvSpPr>
              <a:spLocks noChangeArrowheads="1"/>
            </p:cNvSpPr>
            <p:nvPr/>
          </p:nvSpPr>
          <p:spPr bwMode="auto">
            <a:xfrm>
              <a:off x="1363663" y="3630613"/>
              <a:ext cx="57150" cy="60325"/>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2" name="object 926">
              <a:extLst>
                <a:ext uri="{FF2B5EF4-FFF2-40B4-BE49-F238E27FC236}">
                  <a16:creationId xmlns="" xmlns:a16="http://schemas.microsoft.com/office/drawing/2014/main" id="{9C3A6AD6-E492-AF4D-8080-5ED62C3C9E5C}"/>
                </a:ext>
              </a:extLst>
            </p:cNvPr>
            <p:cNvSpPr>
              <a:spLocks noChangeArrowheads="1"/>
            </p:cNvSpPr>
            <p:nvPr/>
          </p:nvSpPr>
          <p:spPr bwMode="auto">
            <a:xfrm>
              <a:off x="1504950" y="3736975"/>
              <a:ext cx="55563" cy="58738"/>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3" name="object 927">
              <a:extLst>
                <a:ext uri="{FF2B5EF4-FFF2-40B4-BE49-F238E27FC236}">
                  <a16:creationId xmlns="" xmlns:a16="http://schemas.microsoft.com/office/drawing/2014/main" id="{7AE758A9-E66A-5A4F-9B98-693CEE31EA78}"/>
                </a:ext>
              </a:extLst>
            </p:cNvPr>
            <p:cNvSpPr>
              <a:spLocks noChangeArrowheads="1"/>
            </p:cNvSpPr>
            <p:nvPr/>
          </p:nvSpPr>
          <p:spPr bwMode="auto">
            <a:xfrm>
              <a:off x="1646238" y="3816350"/>
              <a:ext cx="55562" cy="58738"/>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4" name="object 928">
              <a:extLst>
                <a:ext uri="{FF2B5EF4-FFF2-40B4-BE49-F238E27FC236}">
                  <a16:creationId xmlns="" xmlns:a16="http://schemas.microsoft.com/office/drawing/2014/main" id="{07B04E30-2571-6845-B12C-722752108100}"/>
                </a:ext>
              </a:extLst>
            </p:cNvPr>
            <p:cNvSpPr>
              <a:spLocks noChangeArrowheads="1"/>
            </p:cNvSpPr>
            <p:nvPr/>
          </p:nvSpPr>
          <p:spPr bwMode="auto">
            <a:xfrm>
              <a:off x="1787525" y="3975100"/>
              <a:ext cx="55563" cy="58738"/>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5" name="object 929">
              <a:extLst>
                <a:ext uri="{FF2B5EF4-FFF2-40B4-BE49-F238E27FC236}">
                  <a16:creationId xmlns="" xmlns:a16="http://schemas.microsoft.com/office/drawing/2014/main" id="{47568C62-33CB-F241-B34B-92D0A8B6225E}"/>
                </a:ext>
              </a:extLst>
            </p:cNvPr>
            <p:cNvSpPr>
              <a:spLocks noChangeArrowheads="1"/>
            </p:cNvSpPr>
            <p:nvPr/>
          </p:nvSpPr>
          <p:spPr bwMode="auto">
            <a:xfrm>
              <a:off x="1927225" y="4184650"/>
              <a:ext cx="57150" cy="60325"/>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6" name="object 930">
              <a:extLst>
                <a:ext uri="{FF2B5EF4-FFF2-40B4-BE49-F238E27FC236}">
                  <a16:creationId xmlns="" xmlns:a16="http://schemas.microsoft.com/office/drawing/2014/main" id="{96C96BCA-33A4-B849-8B2D-E41DC5DE0608}"/>
                </a:ext>
              </a:extLst>
            </p:cNvPr>
            <p:cNvSpPr>
              <a:spLocks noChangeArrowheads="1"/>
            </p:cNvSpPr>
            <p:nvPr/>
          </p:nvSpPr>
          <p:spPr bwMode="auto">
            <a:xfrm>
              <a:off x="2070100" y="4343400"/>
              <a:ext cx="53975" cy="58738"/>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7" name="object 931">
              <a:extLst>
                <a:ext uri="{FF2B5EF4-FFF2-40B4-BE49-F238E27FC236}">
                  <a16:creationId xmlns="" xmlns:a16="http://schemas.microsoft.com/office/drawing/2014/main" id="{9AE41055-9DF9-D64B-B1D6-EC88FBCC4A69}"/>
                </a:ext>
              </a:extLst>
            </p:cNvPr>
            <p:cNvSpPr>
              <a:spLocks noChangeArrowheads="1"/>
            </p:cNvSpPr>
            <p:nvPr/>
          </p:nvSpPr>
          <p:spPr bwMode="auto">
            <a:xfrm>
              <a:off x="2209800" y="4529138"/>
              <a:ext cx="55563" cy="58737"/>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8" name="object 932">
              <a:extLst>
                <a:ext uri="{FF2B5EF4-FFF2-40B4-BE49-F238E27FC236}">
                  <a16:creationId xmlns="" xmlns:a16="http://schemas.microsoft.com/office/drawing/2014/main" id="{04BB6ECD-EDCF-0243-B09F-39C4F305FBDC}"/>
                </a:ext>
              </a:extLst>
            </p:cNvPr>
            <p:cNvSpPr>
              <a:spLocks noChangeArrowheads="1"/>
            </p:cNvSpPr>
            <p:nvPr/>
          </p:nvSpPr>
          <p:spPr bwMode="auto">
            <a:xfrm>
              <a:off x="2351088" y="4659313"/>
              <a:ext cx="55562" cy="60325"/>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69" name="object 933">
              <a:extLst>
                <a:ext uri="{FF2B5EF4-FFF2-40B4-BE49-F238E27FC236}">
                  <a16:creationId xmlns="" xmlns:a16="http://schemas.microsoft.com/office/drawing/2014/main" id="{304F270D-7845-CC46-B3E3-F3111C5AB42E}"/>
                </a:ext>
              </a:extLst>
            </p:cNvPr>
            <p:cNvSpPr>
              <a:spLocks noChangeArrowheads="1"/>
            </p:cNvSpPr>
            <p:nvPr/>
          </p:nvSpPr>
          <p:spPr bwMode="auto">
            <a:xfrm>
              <a:off x="2492375" y="4738688"/>
              <a:ext cx="55563" cy="58737"/>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0" name="object 934">
              <a:extLst>
                <a:ext uri="{FF2B5EF4-FFF2-40B4-BE49-F238E27FC236}">
                  <a16:creationId xmlns="" xmlns:a16="http://schemas.microsoft.com/office/drawing/2014/main" id="{22E369C0-ED78-C247-898A-5DE9A226841A}"/>
                </a:ext>
              </a:extLst>
            </p:cNvPr>
            <p:cNvSpPr>
              <a:spLocks noChangeArrowheads="1"/>
            </p:cNvSpPr>
            <p:nvPr/>
          </p:nvSpPr>
          <p:spPr bwMode="auto">
            <a:xfrm>
              <a:off x="2633663" y="4818063"/>
              <a:ext cx="53975" cy="58737"/>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1" name="object 935">
              <a:extLst>
                <a:ext uri="{FF2B5EF4-FFF2-40B4-BE49-F238E27FC236}">
                  <a16:creationId xmlns="" xmlns:a16="http://schemas.microsoft.com/office/drawing/2014/main" id="{9CF69A2C-EB38-5E40-B3D9-7A206CEED2F3}"/>
                </a:ext>
              </a:extLst>
            </p:cNvPr>
            <p:cNvSpPr>
              <a:spLocks noChangeArrowheads="1"/>
            </p:cNvSpPr>
            <p:nvPr/>
          </p:nvSpPr>
          <p:spPr bwMode="auto">
            <a:xfrm>
              <a:off x="2773363" y="4870450"/>
              <a:ext cx="57150" cy="58738"/>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2" name="object 936">
              <a:extLst>
                <a:ext uri="{FF2B5EF4-FFF2-40B4-BE49-F238E27FC236}">
                  <a16:creationId xmlns="" xmlns:a16="http://schemas.microsoft.com/office/drawing/2014/main" id="{6B7D5E31-89C1-A543-966A-EA2A710BC1EA}"/>
                </a:ext>
              </a:extLst>
            </p:cNvPr>
            <p:cNvSpPr>
              <a:spLocks noChangeArrowheads="1"/>
            </p:cNvSpPr>
            <p:nvPr/>
          </p:nvSpPr>
          <p:spPr bwMode="auto">
            <a:xfrm>
              <a:off x="2914650" y="4924425"/>
              <a:ext cx="55563" cy="58738"/>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3" name="object 937">
              <a:extLst>
                <a:ext uri="{FF2B5EF4-FFF2-40B4-BE49-F238E27FC236}">
                  <a16:creationId xmlns="" xmlns:a16="http://schemas.microsoft.com/office/drawing/2014/main" id="{3B599E01-74F4-3F46-A827-D4B17556BFE3}"/>
                </a:ext>
              </a:extLst>
            </p:cNvPr>
            <p:cNvSpPr>
              <a:spLocks noChangeArrowheads="1"/>
            </p:cNvSpPr>
            <p:nvPr/>
          </p:nvSpPr>
          <p:spPr bwMode="auto">
            <a:xfrm>
              <a:off x="3055938" y="4897438"/>
              <a:ext cx="55562" cy="58737"/>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4" name="object 938">
              <a:extLst>
                <a:ext uri="{FF2B5EF4-FFF2-40B4-BE49-F238E27FC236}">
                  <a16:creationId xmlns="" xmlns:a16="http://schemas.microsoft.com/office/drawing/2014/main" id="{2FB95CBC-B6F5-684F-B881-6FBFE9A3684F}"/>
                </a:ext>
              </a:extLst>
            </p:cNvPr>
            <p:cNvSpPr>
              <a:spLocks noChangeArrowheads="1"/>
            </p:cNvSpPr>
            <p:nvPr/>
          </p:nvSpPr>
          <p:spPr bwMode="auto">
            <a:xfrm>
              <a:off x="3195638" y="4870450"/>
              <a:ext cx="57150" cy="58738"/>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5" name="object 939">
              <a:extLst>
                <a:ext uri="{FF2B5EF4-FFF2-40B4-BE49-F238E27FC236}">
                  <a16:creationId xmlns="" xmlns:a16="http://schemas.microsoft.com/office/drawing/2014/main" id="{3F0ABDE4-8078-1E45-A029-558C2A97A4AA}"/>
                </a:ext>
              </a:extLst>
            </p:cNvPr>
            <p:cNvSpPr>
              <a:spLocks noChangeArrowheads="1"/>
            </p:cNvSpPr>
            <p:nvPr/>
          </p:nvSpPr>
          <p:spPr bwMode="auto">
            <a:xfrm>
              <a:off x="3336925" y="5029200"/>
              <a:ext cx="57150" cy="58738"/>
            </a:xfrm>
            <a:prstGeom prst="rect">
              <a:avLst/>
            </a:pr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6" name="object 940">
              <a:extLst>
                <a:ext uri="{FF2B5EF4-FFF2-40B4-BE49-F238E27FC236}">
                  <a16:creationId xmlns="" xmlns:a16="http://schemas.microsoft.com/office/drawing/2014/main" id="{9DA22C20-32FA-E24D-A7EA-C0790A449303}"/>
                </a:ext>
              </a:extLst>
            </p:cNvPr>
            <p:cNvSpPr>
              <a:spLocks noChangeArrowheads="1"/>
            </p:cNvSpPr>
            <p:nvPr/>
          </p:nvSpPr>
          <p:spPr bwMode="auto">
            <a:xfrm>
              <a:off x="3478213" y="5056188"/>
              <a:ext cx="55562" cy="58737"/>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7" name="object 941">
              <a:extLst>
                <a:ext uri="{FF2B5EF4-FFF2-40B4-BE49-F238E27FC236}">
                  <a16:creationId xmlns="" xmlns:a16="http://schemas.microsoft.com/office/drawing/2014/main" id="{50CAA869-4FFF-1743-9776-B058B5192065}"/>
                </a:ext>
              </a:extLst>
            </p:cNvPr>
            <p:cNvSpPr>
              <a:spLocks noChangeArrowheads="1"/>
            </p:cNvSpPr>
            <p:nvPr/>
          </p:nvSpPr>
          <p:spPr bwMode="auto">
            <a:xfrm>
              <a:off x="3619500" y="4976813"/>
              <a:ext cx="55563" cy="58737"/>
            </a:xfrm>
            <a:prstGeom prst="rect">
              <a:avLst/>
            </a:pr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8" name="object 942">
              <a:extLst>
                <a:ext uri="{FF2B5EF4-FFF2-40B4-BE49-F238E27FC236}">
                  <a16:creationId xmlns="" xmlns:a16="http://schemas.microsoft.com/office/drawing/2014/main" id="{F5ECA6E9-04B7-234A-B991-CAEC19D09B20}"/>
                </a:ext>
              </a:extLst>
            </p:cNvPr>
            <p:cNvSpPr>
              <a:spLocks noChangeArrowheads="1"/>
            </p:cNvSpPr>
            <p:nvPr/>
          </p:nvSpPr>
          <p:spPr bwMode="auto">
            <a:xfrm>
              <a:off x="3760788" y="5029200"/>
              <a:ext cx="55562" cy="58738"/>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79" name="object 943">
              <a:extLst>
                <a:ext uri="{FF2B5EF4-FFF2-40B4-BE49-F238E27FC236}">
                  <a16:creationId xmlns="" xmlns:a16="http://schemas.microsoft.com/office/drawing/2014/main" id="{D9B25CF9-0473-394F-ABD9-072095E2E6B1}"/>
                </a:ext>
              </a:extLst>
            </p:cNvPr>
            <p:cNvSpPr>
              <a:spLocks noChangeArrowheads="1"/>
            </p:cNvSpPr>
            <p:nvPr/>
          </p:nvSpPr>
          <p:spPr bwMode="auto">
            <a:xfrm>
              <a:off x="3900488" y="5056188"/>
              <a:ext cx="55562" cy="58737"/>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80" name="object 944">
              <a:extLst>
                <a:ext uri="{FF2B5EF4-FFF2-40B4-BE49-F238E27FC236}">
                  <a16:creationId xmlns="" xmlns:a16="http://schemas.microsoft.com/office/drawing/2014/main" id="{81C42456-3644-2C42-BBE5-9EA3C048C9F3}"/>
                </a:ext>
              </a:extLst>
            </p:cNvPr>
            <p:cNvSpPr>
              <a:spLocks noChangeArrowheads="1"/>
            </p:cNvSpPr>
            <p:nvPr/>
          </p:nvSpPr>
          <p:spPr bwMode="auto">
            <a:xfrm>
              <a:off x="4041775" y="5029200"/>
              <a:ext cx="55563" cy="58738"/>
            </a:xfrm>
            <a:prstGeom prst="rect">
              <a:avLst/>
            </a:pr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945" name="object 945">
              <a:extLst>
                <a:ext uri="{FF2B5EF4-FFF2-40B4-BE49-F238E27FC236}">
                  <a16:creationId xmlns="" xmlns:a16="http://schemas.microsoft.com/office/drawing/2014/main" id="{95953BAB-D1CD-3349-BE9C-BF612F409B36}"/>
                </a:ext>
              </a:extLst>
            </p:cNvPr>
            <p:cNvSpPr txBox="1"/>
            <p:nvPr/>
          </p:nvSpPr>
          <p:spPr>
            <a:xfrm>
              <a:off x="4259263" y="5705475"/>
              <a:ext cx="200025" cy="179388"/>
            </a:xfrm>
            <a:prstGeom prst="rect">
              <a:avLst/>
            </a:prstGeom>
          </p:spPr>
          <p:txBody>
            <a:bodyPr lIns="0" tIns="10579" rIns="0" bIns="0">
              <a:spAutoFit/>
            </a:bodyPr>
            <a:lstStyle/>
            <a:p>
              <a:pPr marL="11135">
                <a:spcBef>
                  <a:spcPts val="83"/>
                </a:spcBef>
                <a:defRPr/>
              </a:pPr>
              <a:r>
                <a:rPr sz="1100" spc="-4" dirty="0">
                  <a:latin typeface="Calibri"/>
                  <a:ea typeface="ＭＳ Ｐゴシック" charset="-128"/>
                  <a:cs typeface="Calibri"/>
                </a:rPr>
                <a:t>0.0</a:t>
              </a:r>
              <a:endParaRPr sz="1100">
                <a:latin typeface="Calibri"/>
                <a:ea typeface="ＭＳ Ｐゴシック" charset="-128"/>
                <a:cs typeface="Calibri"/>
              </a:endParaRPr>
            </a:p>
          </p:txBody>
        </p:sp>
        <p:sp>
          <p:nvSpPr>
            <p:cNvPr id="946" name="object 946">
              <a:extLst>
                <a:ext uri="{FF2B5EF4-FFF2-40B4-BE49-F238E27FC236}">
                  <a16:creationId xmlns="" xmlns:a16="http://schemas.microsoft.com/office/drawing/2014/main" id="{7E4EAD78-43B6-5F41-BA0F-CCFD450EC63C}"/>
                </a:ext>
              </a:extLst>
            </p:cNvPr>
            <p:cNvSpPr txBox="1"/>
            <p:nvPr/>
          </p:nvSpPr>
          <p:spPr>
            <a:xfrm>
              <a:off x="4259263" y="5178425"/>
              <a:ext cx="200025" cy="179388"/>
            </a:xfrm>
            <a:prstGeom prst="rect">
              <a:avLst/>
            </a:prstGeom>
          </p:spPr>
          <p:txBody>
            <a:bodyPr lIns="0" tIns="10579" rIns="0" bIns="0">
              <a:spAutoFit/>
            </a:bodyPr>
            <a:lstStyle/>
            <a:p>
              <a:pPr marL="11135">
                <a:spcBef>
                  <a:spcPts val="83"/>
                </a:spcBef>
                <a:defRPr/>
              </a:pPr>
              <a:r>
                <a:rPr sz="1100" spc="-4" dirty="0">
                  <a:latin typeface="Calibri"/>
                  <a:ea typeface="ＭＳ Ｐゴシック" charset="-128"/>
                  <a:cs typeface="Calibri"/>
                </a:rPr>
                <a:t>2.0</a:t>
              </a:r>
              <a:endParaRPr sz="1100">
                <a:latin typeface="Calibri"/>
                <a:ea typeface="ＭＳ Ｐゴシック" charset="-128"/>
                <a:cs typeface="Calibri"/>
              </a:endParaRPr>
            </a:p>
          </p:txBody>
        </p:sp>
        <p:sp>
          <p:nvSpPr>
            <p:cNvPr id="947" name="object 947">
              <a:extLst>
                <a:ext uri="{FF2B5EF4-FFF2-40B4-BE49-F238E27FC236}">
                  <a16:creationId xmlns="" xmlns:a16="http://schemas.microsoft.com/office/drawing/2014/main" id="{3413BB12-058A-9A4C-B561-DAB3BC3CEC1B}"/>
                </a:ext>
              </a:extLst>
            </p:cNvPr>
            <p:cNvSpPr txBox="1"/>
            <p:nvPr/>
          </p:nvSpPr>
          <p:spPr>
            <a:xfrm>
              <a:off x="4259263" y="4651375"/>
              <a:ext cx="200025" cy="179388"/>
            </a:xfrm>
            <a:prstGeom prst="rect">
              <a:avLst/>
            </a:prstGeom>
          </p:spPr>
          <p:txBody>
            <a:bodyPr lIns="0" tIns="10579" rIns="0" bIns="0">
              <a:spAutoFit/>
            </a:bodyPr>
            <a:lstStyle/>
            <a:p>
              <a:pPr marL="11135">
                <a:spcBef>
                  <a:spcPts val="83"/>
                </a:spcBef>
                <a:defRPr/>
              </a:pPr>
              <a:r>
                <a:rPr sz="1100" spc="-4" dirty="0">
                  <a:latin typeface="Calibri"/>
                  <a:ea typeface="ＭＳ Ｐゴシック" charset="-128"/>
                  <a:cs typeface="Calibri"/>
                </a:rPr>
                <a:t>4.0</a:t>
              </a:r>
              <a:endParaRPr sz="1100">
                <a:latin typeface="Calibri"/>
                <a:ea typeface="ＭＳ Ｐゴシック" charset="-128"/>
                <a:cs typeface="Calibri"/>
              </a:endParaRPr>
            </a:p>
          </p:txBody>
        </p:sp>
        <p:sp>
          <p:nvSpPr>
            <p:cNvPr id="948" name="object 948">
              <a:extLst>
                <a:ext uri="{FF2B5EF4-FFF2-40B4-BE49-F238E27FC236}">
                  <a16:creationId xmlns="" xmlns:a16="http://schemas.microsoft.com/office/drawing/2014/main" id="{ACA68011-78D2-4544-B645-8720A457383E}"/>
                </a:ext>
              </a:extLst>
            </p:cNvPr>
            <p:cNvSpPr txBox="1"/>
            <p:nvPr/>
          </p:nvSpPr>
          <p:spPr>
            <a:xfrm>
              <a:off x="4259263" y="4122738"/>
              <a:ext cx="200025" cy="180975"/>
            </a:xfrm>
            <a:prstGeom prst="rect">
              <a:avLst/>
            </a:prstGeom>
          </p:spPr>
          <p:txBody>
            <a:bodyPr lIns="0" tIns="10579" rIns="0" bIns="0">
              <a:spAutoFit/>
            </a:bodyPr>
            <a:lstStyle/>
            <a:p>
              <a:pPr marL="11135">
                <a:spcBef>
                  <a:spcPts val="83"/>
                </a:spcBef>
                <a:defRPr/>
              </a:pPr>
              <a:r>
                <a:rPr sz="1100" spc="-4" dirty="0">
                  <a:latin typeface="Calibri"/>
                  <a:ea typeface="ＭＳ Ｐゴシック" charset="-128"/>
                  <a:cs typeface="Calibri"/>
                </a:rPr>
                <a:t>6.0</a:t>
              </a:r>
              <a:endParaRPr sz="1100">
                <a:latin typeface="Calibri"/>
                <a:ea typeface="ＭＳ Ｐゴシック" charset="-128"/>
                <a:cs typeface="Calibri"/>
              </a:endParaRPr>
            </a:p>
          </p:txBody>
        </p:sp>
        <p:sp>
          <p:nvSpPr>
            <p:cNvPr id="949" name="object 949">
              <a:extLst>
                <a:ext uri="{FF2B5EF4-FFF2-40B4-BE49-F238E27FC236}">
                  <a16:creationId xmlns="" xmlns:a16="http://schemas.microsoft.com/office/drawing/2014/main" id="{AE63DA21-7024-DC4B-B93A-AB99B29E21A7}"/>
                </a:ext>
              </a:extLst>
            </p:cNvPr>
            <p:cNvSpPr txBox="1"/>
            <p:nvPr/>
          </p:nvSpPr>
          <p:spPr>
            <a:xfrm>
              <a:off x="4259263" y="3595688"/>
              <a:ext cx="200025" cy="180975"/>
            </a:xfrm>
            <a:prstGeom prst="rect">
              <a:avLst/>
            </a:prstGeom>
          </p:spPr>
          <p:txBody>
            <a:bodyPr lIns="0" tIns="10579" rIns="0" bIns="0">
              <a:spAutoFit/>
            </a:bodyPr>
            <a:lstStyle/>
            <a:p>
              <a:pPr marL="11135">
                <a:spcBef>
                  <a:spcPts val="83"/>
                </a:spcBef>
                <a:defRPr/>
              </a:pPr>
              <a:r>
                <a:rPr sz="1100" spc="-4" dirty="0">
                  <a:latin typeface="Calibri"/>
                  <a:ea typeface="ＭＳ Ｐゴシック" charset="-128"/>
                  <a:cs typeface="Calibri"/>
                </a:rPr>
                <a:t>8.0</a:t>
              </a:r>
              <a:endParaRPr sz="1100">
                <a:latin typeface="Calibri"/>
                <a:ea typeface="ＭＳ Ｐゴシック" charset="-128"/>
                <a:cs typeface="Calibri"/>
              </a:endParaRPr>
            </a:p>
          </p:txBody>
        </p:sp>
        <p:sp>
          <p:nvSpPr>
            <p:cNvPr id="950" name="object 950">
              <a:extLst>
                <a:ext uri="{FF2B5EF4-FFF2-40B4-BE49-F238E27FC236}">
                  <a16:creationId xmlns="" xmlns:a16="http://schemas.microsoft.com/office/drawing/2014/main" id="{39905723-37AB-2841-8E7D-F40FA2403CA3}"/>
                </a:ext>
              </a:extLst>
            </p:cNvPr>
            <p:cNvSpPr txBox="1"/>
            <p:nvPr/>
          </p:nvSpPr>
          <p:spPr>
            <a:xfrm>
              <a:off x="4259263" y="3068638"/>
              <a:ext cx="271462" cy="179387"/>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10.0</a:t>
              </a:r>
              <a:endParaRPr sz="1100">
                <a:latin typeface="Calibri"/>
                <a:ea typeface="ＭＳ Ｐゴシック" charset="-128"/>
                <a:cs typeface="Calibri"/>
              </a:endParaRPr>
            </a:p>
          </p:txBody>
        </p:sp>
        <p:sp>
          <p:nvSpPr>
            <p:cNvPr id="952" name="object 952">
              <a:extLst>
                <a:ext uri="{FF2B5EF4-FFF2-40B4-BE49-F238E27FC236}">
                  <a16:creationId xmlns="" xmlns:a16="http://schemas.microsoft.com/office/drawing/2014/main" id="{32FAE1AE-342C-C546-9169-96C421DB1A41}"/>
                </a:ext>
              </a:extLst>
            </p:cNvPr>
            <p:cNvSpPr txBox="1"/>
            <p:nvPr/>
          </p:nvSpPr>
          <p:spPr>
            <a:xfrm>
              <a:off x="514350" y="5705475"/>
              <a:ext cx="93663" cy="179388"/>
            </a:xfrm>
            <a:prstGeom prst="rect">
              <a:avLst/>
            </a:prstGeom>
          </p:spPr>
          <p:txBody>
            <a:bodyPr lIns="0" tIns="10579" rIns="0" bIns="0">
              <a:spAutoFit/>
            </a:bodyPr>
            <a:lstStyle/>
            <a:p>
              <a:pPr marL="11135">
                <a:spcBef>
                  <a:spcPts val="83"/>
                </a:spcBef>
                <a:defRPr/>
              </a:pPr>
              <a:r>
                <a:rPr sz="1100" spc="-4" dirty="0">
                  <a:latin typeface="Calibri"/>
                  <a:ea typeface="ＭＳ Ｐゴシック" charset="-128"/>
                  <a:cs typeface="Calibri"/>
                </a:rPr>
                <a:t>0</a:t>
              </a:r>
              <a:endParaRPr sz="1100">
                <a:latin typeface="Calibri"/>
                <a:ea typeface="ＭＳ Ｐゴシック" charset="-128"/>
                <a:cs typeface="Calibri"/>
              </a:endParaRPr>
            </a:p>
          </p:txBody>
        </p:sp>
        <p:sp>
          <p:nvSpPr>
            <p:cNvPr id="953" name="object 953">
              <a:extLst>
                <a:ext uri="{FF2B5EF4-FFF2-40B4-BE49-F238E27FC236}">
                  <a16:creationId xmlns="" xmlns:a16="http://schemas.microsoft.com/office/drawing/2014/main" id="{6704FD1D-0FEF-7641-A99C-26308AAB22A6}"/>
                </a:ext>
              </a:extLst>
            </p:cNvPr>
            <p:cNvSpPr txBox="1"/>
            <p:nvPr/>
          </p:nvSpPr>
          <p:spPr>
            <a:xfrm>
              <a:off x="193675" y="5178425"/>
              <a:ext cx="412750" cy="179388"/>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10,000</a:t>
              </a:r>
              <a:endParaRPr sz="1100" dirty="0">
                <a:latin typeface="Calibri"/>
                <a:ea typeface="ＭＳ Ｐゴシック" charset="-128"/>
                <a:cs typeface="Calibri"/>
              </a:endParaRPr>
            </a:p>
          </p:txBody>
        </p:sp>
        <p:sp>
          <p:nvSpPr>
            <p:cNvPr id="954" name="object 954">
              <a:extLst>
                <a:ext uri="{FF2B5EF4-FFF2-40B4-BE49-F238E27FC236}">
                  <a16:creationId xmlns="" xmlns:a16="http://schemas.microsoft.com/office/drawing/2014/main" id="{79817C0A-EB2C-F243-87FB-0BFFE57A542B}"/>
                </a:ext>
              </a:extLst>
            </p:cNvPr>
            <p:cNvSpPr txBox="1"/>
            <p:nvPr/>
          </p:nvSpPr>
          <p:spPr>
            <a:xfrm>
              <a:off x="193675" y="4651375"/>
              <a:ext cx="412750" cy="179388"/>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20,000</a:t>
              </a:r>
              <a:endParaRPr sz="1100">
                <a:latin typeface="Calibri"/>
                <a:ea typeface="ＭＳ Ｐゴシック" charset="-128"/>
                <a:cs typeface="Calibri"/>
              </a:endParaRPr>
            </a:p>
          </p:txBody>
        </p:sp>
        <p:sp>
          <p:nvSpPr>
            <p:cNvPr id="955" name="object 955">
              <a:extLst>
                <a:ext uri="{FF2B5EF4-FFF2-40B4-BE49-F238E27FC236}">
                  <a16:creationId xmlns="" xmlns:a16="http://schemas.microsoft.com/office/drawing/2014/main" id="{6CA4D25C-B456-4D41-B00C-B60C6D06A74F}"/>
                </a:ext>
              </a:extLst>
            </p:cNvPr>
            <p:cNvSpPr txBox="1"/>
            <p:nvPr/>
          </p:nvSpPr>
          <p:spPr>
            <a:xfrm>
              <a:off x="193675" y="4122738"/>
              <a:ext cx="412750" cy="180975"/>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30,000</a:t>
              </a:r>
              <a:endParaRPr sz="1100">
                <a:latin typeface="Calibri"/>
                <a:ea typeface="ＭＳ Ｐゴシック" charset="-128"/>
                <a:cs typeface="Calibri"/>
              </a:endParaRPr>
            </a:p>
          </p:txBody>
        </p:sp>
        <p:sp>
          <p:nvSpPr>
            <p:cNvPr id="956" name="object 956">
              <a:extLst>
                <a:ext uri="{FF2B5EF4-FFF2-40B4-BE49-F238E27FC236}">
                  <a16:creationId xmlns="" xmlns:a16="http://schemas.microsoft.com/office/drawing/2014/main" id="{83D3AF3A-8CDC-144C-B36A-D1641EA8E125}"/>
                </a:ext>
              </a:extLst>
            </p:cNvPr>
            <p:cNvSpPr txBox="1"/>
            <p:nvPr/>
          </p:nvSpPr>
          <p:spPr>
            <a:xfrm>
              <a:off x="193675" y="3595688"/>
              <a:ext cx="412750" cy="180975"/>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40,000</a:t>
              </a:r>
              <a:endParaRPr sz="1100">
                <a:latin typeface="Calibri"/>
                <a:ea typeface="ＭＳ Ｐゴシック" charset="-128"/>
                <a:cs typeface="Calibri"/>
              </a:endParaRPr>
            </a:p>
          </p:txBody>
        </p:sp>
        <p:sp>
          <p:nvSpPr>
            <p:cNvPr id="957" name="object 957">
              <a:extLst>
                <a:ext uri="{FF2B5EF4-FFF2-40B4-BE49-F238E27FC236}">
                  <a16:creationId xmlns="" xmlns:a16="http://schemas.microsoft.com/office/drawing/2014/main" id="{2E22881E-8659-7049-B526-B72EE5BCDFA3}"/>
                </a:ext>
              </a:extLst>
            </p:cNvPr>
            <p:cNvSpPr txBox="1"/>
            <p:nvPr/>
          </p:nvSpPr>
          <p:spPr>
            <a:xfrm>
              <a:off x="193675" y="3068638"/>
              <a:ext cx="412750" cy="179387"/>
            </a:xfrm>
            <a:prstGeom prst="rect">
              <a:avLst/>
            </a:prstGeom>
          </p:spPr>
          <p:txBody>
            <a:bodyPr lIns="0" tIns="10579" rIns="0" bIns="0">
              <a:spAutoFit/>
            </a:bodyPr>
            <a:lstStyle/>
            <a:p>
              <a:pPr marL="11135">
                <a:spcBef>
                  <a:spcPts val="83"/>
                </a:spcBef>
                <a:defRPr/>
              </a:pPr>
              <a:r>
                <a:rPr sz="1100" spc="-9" dirty="0">
                  <a:latin typeface="Calibri"/>
                  <a:ea typeface="ＭＳ Ｐゴシック" charset="-128"/>
                  <a:cs typeface="Calibri"/>
                </a:rPr>
                <a:t>50,000</a:t>
              </a:r>
              <a:endParaRPr sz="1100">
                <a:latin typeface="Calibri"/>
                <a:ea typeface="ＭＳ Ｐゴシック" charset="-128"/>
                <a:cs typeface="Calibri"/>
              </a:endParaRPr>
            </a:p>
          </p:txBody>
        </p:sp>
        <p:sp>
          <p:nvSpPr>
            <p:cNvPr id="959" name="object 959">
              <a:extLst>
                <a:ext uri="{FF2B5EF4-FFF2-40B4-BE49-F238E27FC236}">
                  <a16:creationId xmlns="" xmlns:a16="http://schemas.microsoft.com/office/drawing/2014/main" id="{E864DF4A-1E27-B944-B829-03A35043BF06}"/>
                </a:ext>
              </a:extLst>
            </p:cNvPr>
            <p:cNvSpPr txBox="1"/>
            <p:nvPr/>
          </p:nvSpPr>
          <p:spPr>
            <a:xfrm>
              <a:off x="760522" y="5733256"/>
              <a:ext cx="3411190" cy="325611"/>
            </a:xfrm>
            <a:prstGeom prst="rect">
              <a:avLst/>
            </a:prstGeom>
          </p:spPr>
          <p:txBody>
            <a:bodyPr vert="vert270" lIns="0" tIns="0" rIns="0" bIns="0">
              <a:spAutoFit/>
            </a:bodyPr>
            <a:lstStyle/>
            <a:p>
              <a:pPr marL="11135">
                <a:lnSpc>
                  <a:spcPts val="1057"/>
                </a:lnSpc>
                <a:defRPr/>
              </a:pPr>
              <a:r>
                <a:rPr sz="800" spc="-4" dirty="0">
                  <a:latin typeface="Calibri"/>
                  <a:ea typeface="ＭＳ Ｐゴシック" charset="-128"/>
                  <a:cs typeface="Calibri"/>
                </a:rPr>
                <a:t>1991</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1992</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1993</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1994</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1995</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1996</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1997</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1998</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1999</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2000</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2001</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2002</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2003</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2004</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2005</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2006</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2007</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2008</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2009</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2010</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2011</a:t>
              </a:r>
              <a:endParaRPr sz="800" dirty="0">
                <a:latin typeface="Calibri"/>
                <a:ea typeface="ＭＳ Ｐゴシック" charset="-128"/>
                <a:cs typeface="Calibri"/>
              </a:endParaRPr>
            </a:p>
            <a:p>
              <a:pPr marL="11135">
                <a:lnSpc>
                  <a:spcPts val="1140"/>
                </a:lnSpc>
                <a:defRPr/>
              </a:pPr>
              <a:r>
                <a:rPr sz="800" spc="-4" dirty="0">
                  <a:latin typeface="Calibri"/>
                  <a:ea typeface="ＭＳ Ｐゴシック" charset="-128"/>
                  <a:cs typeface="Calibri"/>
                </a:rPr>
                <a:t>2012</a:t>
              </a:r>
              <a:endParaRPr sz="800" dirty="0">
                <a:latin typeface="Calibri"/>
                <a:ea typeface="ＭＳ Ｐゴシック" charset="-128"/>
                <a:cs typeface="Calibri"/>
              </a:endParaRPr>
            </a:p>
            <a:p>
              <a:pPr marL="11135">
                <a:lnSpc>
                  <a:spcPts val="1135"/>
                </a:lnSpc>
                <a:defRPr/>
              </a:pPr>
              <a:r>
                <a:rPr sz="800" spc="-4" dirty="0">
                  <a:latin typeface="Calibri"/>
                  <a:ea typeface="ＭＳ Ｐゴシック" charset="-128"/>
                  <a:cs typeface="Calibri"/>
                </a:rPr>
                <a:t>2013</a:t>
              </a:r>
              <a:endParaRPr sz="800" dirty="0">
                <a:latin typeface="Calibri"/>
                <a:ea typeface="ＭＳ Ｐゴシック" charset="-128"/>
                <a:cs typeface="Calibri"/>
              </a:endParaRPr>
            </a:p>
            <a:p>
              <a:pPr marL="11135">
                <a:lnSpc>
                  <a:spcPts val="1254"/>
                </a:lnSpc>
                <a:defRPr/>
              </a:pPr>
              <a:r>
                <a:rPr sz="800" spc="-4" dirty="0">
                  <a:latin typeface="Calibri"/>
                  <a:ea typeface="ＭＳ Ｐゴシック" charset="-128"/>
                  <a:cs typeface="Calibri"/>
                </a:rPr>
                <a:t>2014</a:t>
              </a:r>
              <a:endParaRPr sz="800" dirty="0">
                <a:latin typeface="Calibri"/>
                <a:ea typeface="ＭＳ Ｐゴシック" charset="-128"/>
                <a:cs typeface="Calibri"/>
              </a:endParaRPr>
            </a:p>
          </p:txBody>
        </p:sp>
        <p:sp>
          <p:nvSpPr>
            <p:cNvPr id="15303" name="object 967">
              <a:extLst>
                <a:ext uri="{FF2B5EF4-FFF2-40B4-BE49-F238E27FC236}">
                  <a16:creationId xmlns="" xmlns:a16="http://schemas.microsoft.com/office/drawing/2014/main" id="{4A68D838-6D98-6044-B3F4-F5A71BE8238C}"/>
                </a:ext>
              </a:extLst>
            </p:cNvPr>
            <p:cNvSpPr txBox="1">
              <a:spLocks noChangeArrowheads="1"/>
            </p:cNvSpPr>
            <p:nvPr/>
          </p:nvSpPr>
          <p:spPr bwMode="auto">
            <a:xfrm>
              <a:off x="688192" y="6165409"/>
              <a:ext cx="3767115" cy="28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62"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00"/>
                </a:spcBef>
                <a:buClrTx/>
                <a:buSzTx/>
                <a:buFontTx/>
                <a:buNone/>
              </a:pPr>
              <a:r>
                <a:rPr lang="ja-JP" altLang="ja-JP" sz="800" dirty="0">
                  <a:latin typeface="メイリオ" panose="020B0604030504040204" pitchFamily="34" charset="-128"/>
                  <a:ea typeface="メイリオ" panose="020B0604030504040204" pitchFamily="34" charset="-128"/>
                </a:rPr>
                <a:t>出典：経済産業省「⼯業統計表」</a:t>
              </a:r>
              <a:endParaRPr lang="en-US" altLang="ja-JP" sz="800" dirty="0">
                <a:latin typeface="メイリオ" panose="020B0604030504040204" pitchFamily="34" charset="-128"/>
                <a:ea typeface="メイリオ" panose="020B0604030504040204" pitchFamily="34" charset="-128"/>
              </a:endParaRPr>
            </a:p>
            <a:p>
              <a:pPr>
                <a:spcBef>
                  <a:spcPts val="100"/>
                </a:spcBef>
                <a:buClrTx/>
                <a:buSzTx/>
                <a:buNone/>
              </a:pPr>
              <a:r>
                <a:rPr lang="en-US" altLang="ja-JP" sz="900" dirty="0"/>
                <a:t>Source: </a:t>
              </a:r>
              <a:r>
                <a:rPr lang="en-US" altLang="ja-JP" sz="900" i="1" dirty="0"/>
                <a:t>Census of Manufactures</a:t>
              </a:r>
              <a:r>
                <a:rPr lang="en-US" altLang="ja-JP" sz="900" dirty="0"/>
                <a:t> of the Ministry of Economy, Trade and Industry</a:t>
              </a:r>
              <a:endParaRPr lang="ja-JP" altLang="ja-JP" sz="900" dirty="0">
                <a:latin typeface="メイリオ" panose="020B0604030504040204" pitchFamily="34" charset="-128"/>
                <a:ea typeface="メイリオ" panose="020B0604030504040204" pitchFamily="34" charset="-128"/>
              </a:endParaRPr>
            </a:p>
          </p:txBody>
        </p:sp>
        <p:grpSp>
          <p:nvGrpSpPr>
            <p:cNvPr id="6" name="グループ化 5"/>
            <p:cNvGrpSpPr/>
            <p:nvPr/>
          </p:nvGrpSpPr>
          <p:grpSpPr>
            <a:xfrm>
              <a:off x="755576" y="5253038"/>
              <a:ext cx="3564012" cy="512077"/>
              <a:chOff x="876300" y="5087036"/>
              <a:chExt cx="3564012" cy="512077"/>
            </a:xfrm>
          </p:grpSpPr>
          <p:sp>
            <p:nvSpPr>
              <p:cNvPr id="14936" name="object 600">
                <a:extLst>
                  <a:ext uri="{FF2B5EF4-FFF2-40B4-BE49-F238E27FC236}">
                    <a16:creationId xmlns="" xmlns:a16="http://schemas.microsoft.com/office/drawing/2014/main" id="{8DF7741D-4C25-F546-AE25-00E0DAD309C7}"/>
                  </a:ext>
                </a:extLst>
              </p:cNvPr>
              <p:cNvSpPr>
                <a:spLocks/>
              </p:cNvSpPr>
              <p:nvPr/>
            </p:nvSpPr>
            <p:spPr bwMode="auto">
              <a:xfrm>
                <a:off x="876300" y="529113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37" name="object 601">
                <a:extLst>
                  <a:ext uri="{FF2B5EF4-FFF2-40B4-BE49-F238E27FC236}">
                    <a16:creationId xmlns="" xmlns:a16="http://schemas.microsoft.com/office/drawing/2014/main" id="{41EC72D5-139F-004F-A982-F23B897BDD5A}"/>
                  </a:ext>
                </a:extLst>
              </p:cNvPr>
              <p:cNvSpPr>
                <a:spLocks/>
              </p:cNvSpPr>
              <p:nvPr/>
            </p:nvSpPr>
            <p:spPr bwMode="auto">
              <a:xfrm>
                <a:off x="2378075" y="5291138"/>
                <a:ext cx="15875" cy="9525"/>
              </a:xfrm>
              <a:custGeom>
                <a:avLst/>
                <a:gdLst>
                  <a:gd name="T0" fmla="*/ 0 w 17144"/>
                  <a:gd name="T1" fmla="*/ 9286 h 10160"/>
                  <a:gd name="T2" fmla="*/ 15523 w 17144"/>
                  <a:gd name="T3" fmla="*/ 9286 h 10160"/>
                  <a:gd name="T4" fmla="*/ 15523 w 17144"/>
                  <a:gd name="T5" fmla="*/ 0 h 10160"/>
                  <a:gd name="T6" fmla="*/ 0 w 17144"/>
                  <a:gd name="T7" fmla="*/ 0 h 10160"/>
                  <a:gd name="T8" fmla="*/ 0 w 1714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44" h="10160">
                    <a:moveTo>
                      <a:pt x="0" y="9905"/>
                    </a:moveTo>
                    <a:lnTo>
                      <a:pt x="16764" y="9905"/>
                    </a:lnTo>
                    <a:lnTo>
                      <a:pt x="16764"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4938" name="object 602">
                <a:extLst>
                  <a:ext uri="{FF2B5EF4-FFF2-40B4-BE49-F238E27FC236}">
                    <a16:creationId xmlns="" xmlns:a16="http://schemas.microsoft.com/office/drawing/2014/main" id="{EBD143CC-9F26-2046-829B-6C44F235F8C7}"/>
                  </a:ext>
                </a:extLst>
              </p:cNvPr>
              <p:cNvSpPr>
                <a:spLocks/>
              </p:cNvSpPr>
              <p:nvPr/>
            </p:nvSpPr>
            <p:spPr bwMode="auto">
              <a:xfrm>
                <a:off x="4138613" y="5291138"/>
                <a:ext cx="1587" cy="9525"/>
              </a:xfrm>
              <a:custGeom>
                <a:avLst/>
                <a:gdLst>
                  <a:gd name="T0" fmla="*/ 1428 w 2539"/>
                  <a:gd name="T1" fmla="*/ 9286 h 10160"/>
                  <a:gd name="T2" fmla="*/ 1428 w 2539"/>
                  <a:gd name="T3" fmla="*/ 0 h 10160"/>
                  <a:gd name="T4" fmla="*/ 0 w 2539"/>
                  <a:gd name="T5" fmla="*/ 0 h 10160"/>
                  <a:gd name="T6" fmla="*/ 0 w 2539"/>
                  <a:gd name="T7" fmla="*/ 9286 h 10160"/>
                  <a:gd name="T8" fmla="*/ 1428 w 25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9" h="10160">
                    <a:moveTo>
                      <a:pt x="2285" y="9905"/>
                    </a:moveTo>
                    <a:lnTo>
                      <a:pt x="2285" y="0"/>
                    </a:lnTo>
                    <a:lnTo>
                      <a:pt x="0" y="0"/>
                    </a:lnTo>
                    <a:lnTo>
                      <a:pt x="0" y="9905"/>
                    </a:lnTo>
                    <a:lnTo>
                      <a:pt x="228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96" name="object 960">
                <a:extLst>
                  <a:ext uri="{FF2B5EF4-FFF2-40B4-BE49-F238E27FC236}">
                    <a16:creationId xmlns="" xmlns:a16="http://schemas.microsoft.com/office/drawing/2014/main" id="{AC3F7B01-4A7E-BE45-B1C8-7AA342D1ED41}"/>
                  </a:ext>
                </a:extLst>
              </p:cNvPr>
              <p:cNvSpPr>
                <a:spLocks/>
              </p:cNvSpPr>
              <p:nvPr/>
            </p:nvSpPr>
            <p:spPr bwMode="auto">
              <a:xfrm>
                <a:off x="911224" y="5126039"/>
                <a:ext cx="3300735" cy="473074"/>
              </a:xfrm>
              <a:custGeom>
                <a:avLst/>
                <a:gdLst>
                  <a:gd name="T0" fmla="*/ 0 w 1716405"/>
                  <a:gd name="T1" fmla="*/ 0 h 520064"/>
                  <a:gd name="T2" fmla="*/ 0 w 1716405"/>
                  <a:gd name="T3" fmla="*/ 472729 h 520064"/>
                  <a:gd name="T4" fmla="*/ 1468112 w 1716405"/>
                  <a:gd name="T5" fmla="*/ 472729 h 520064"/>
                  <a:gd name="T6" fmla="*/ 1468112 w 1716405"/>
                  <a:gd name="T7" fmla="*/ 0 h 520064"/>
                  <a:gd name="T8" fmla="*/ 0 w 1716405"/>
                  <a:gd name="T9" fmla="*/ 0 h 5200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6405" h="520064">
                    <a:moveTo>
                      <a:pt x="0" y="0"/>
                    </a:moveTo>
                    <a:lnTo>
                      <a:pt x="0" y="519684"/>
                    </a:lnTo>
                    <a:lnTo>
                      <a:pt x="1716024" y="519684"/>
                    </a:lnTo>
                    <a:lnTo>
                      <a:pt x="171602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297" name="object 961">
                <a:extLst>
                  <a:ext uri="{FF2B5EF4-FFF2-40B4-BE49-F238E27FC236}">
                    <a16:creationId xmlns="" xmlns:a16="http://schemas.microsoft.com/office/drawing/2014/main" id="{E7AB5603-1A1B-CE45-B6D0-8A53A38B7D47}"/>
                  </a:ext>
                </a:extLst>
              </p:cNvPr>
              <p:cNvSpPr>
                <a:spLocks/>
              </p:cNvSpPr>
              <p:nvPr/>
            </p:nvSpPr>
            <p:spPr bwMode="auto">
              <a:xfrm>
                <a:off x="1008063" y="5245100"/>
                <a:ext cx="319087" cy="0"/>
              </a:xfrm>
              <a:custGeom>
                <a:avLst/>
                <a:gdLst>
                  <a:gd name="T0" fmla="*/ 0 w 372109"/>
                  <a:gd name="T1" fmla="*/ 318870 w 372109"/>
                  <a:gd name="T2" fmla="*/ 0 60000 65536"/>
                  <a:gd name="T3" fmla="*/ 0 60000 65536"/>
                </a:gdLst>
                <a:ahLst/>
                <a:cxnLst>
                  <a:cxn ang="T2">
                    <a:pos x="T0" y="0"/>
                  </a:cxn>
                  <a:cxn ang="T3">
                    <a:pos x="T1" y="0"/>
                  </a:cxn>
                </a:cxnLst>
                <a:rect l="0" t="0" r="r" b="b"/>
                <a:pathLst>
                  <a:path w="372109">
                    <a:moveTo>
                      <a:pt x="0" y="0"/>
                    </a:moveTo>
                    <a:lnTo>
                      <a:pt x="371856" y="0"/>
                    </a:lnTo>
                  </a:path>
                </a:pathLst>
              </a:custGeom>
              <a:noFill/>
              <a:ln w="26669">
                <a:solidFill>
                  <a:srgbClr val="CB78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298" name="object 962">
                <a:extLst>
                  <a:ext uri="{FF2B5EF4-FFF2-40B4-BE49-F238E27FC236}">
                    <a16:creationId xmlns="" xmlns:a16="http://schemas.microsoft.com/office/drawing/2014/main" id="{1EB2D94E-FE61-2F4D-8A10-9508925E2644}"/>
                  </a:ext>
                </a:extLst>
              </p:cNvPr>
              <p:cNvSpPr>
                <a:spLocks noChangeArrowheads="1"/>
              </p:cNvSpPr>
              <p:nvPr/>
            </p:nvSpPr>
            <p:spPr bwMode="auto">
              <a:xfrm>
                <a:off x="1139825" y="5214938"/>
                <a:ext cx="55563" cy="58737"/>
              </a:xfrm>
              <a:prstGeom prst="rect">
                <a:avLst/>
              </a:pr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5299" name="object 963">
                <a:extLst>
                  <a:ext uri="{FF2B5EF4-FFF2-40B4-BE49-F238E27FC236}">
                    <a16:creationId xmlns="" xmlns:a16="http://schemas.microsoft.com/office/drawing/2014/main" id="{4FD21AAC-23E4-074E-B59C-D58079969384}"/>
                  </a:ext>
                </a:extLst>
              </p:cNvPr>
              <p:cNvSpPr>
                <a:spLocks/>
              </p:cNvSpPr>
              <p:nvPr/>
            </p:nvSpPr>
            <p:spPr bwMode="auto">
              <a:xfrm>
                <a:off x="1006475" y="5467350"/>
                <a:ext cx="287338" cy="26988"/>
              </a:xfrm>
              <a:custGeom>
                <a:avLst/>
                <a:gdLst>
                  <a:gd name="T0" fmla="*/ 26122 w 335280"/>
                  <a:gd name="T1" fmla="*/ 20916 h 30479"/>
                  <a:gd name="T2" fmla="*/ 26122 w 335280"/>
                  <a:gd name="T3" fmla="*/ 6072 h 30479"/>
                  <a:gd name="T4" fmla="*/ 20244 w 335280"/>
                  <a:gd name="T5" fmla="*/ 0 h 30479"/>
                  <a:gd name="T6" fmla="*/ 5877 w 335280"/>
                  <a:gd name="T7" fmla="*/ 0 h 30479"/>
                  <a:gd name="T8" fmla="*/ 0 w 335280"/>
                  <a:gd name="T9" fmla="*/ 6072 h 30479"/>
                  <a:gd name="T10" fmla="*/ 0 w 335280"/>
                  <a:gd name="T11" fmla="*/ 20916 h 30479"/>
                  <a:gd name="T12" fmla="*/ 5877 w 335280"/>
                  <a:gd name="T13" fmla="*/ 26989 h 30479"/>
                  <a:gd name="T14" fmla="*/ 20244 w 335280"/>
                  <a:gd name="T15" fmla="*/ 26989 h 30479"/>
                  <a:gd name="T16" fmla="*/ 26122 w 335280"/>
                  <a:gd name="T17" fmla="*/ 20916 h 30479"/>
                  <a:gd name="T18" fmla="*/ 78365 w 335280"/>
                  <a:gd name="T19" fmla="*/ 20916 h 30479"/>
                  <a:gd name="T20" fmla="*/ 78365 w 335280"/>
                  <a:gd name="T21" fmla="*/ 6072 h 30479"/>
                  <a:gd name="T22" fmla="*/ 72488 w 335280"/>
                  <a:gd name="T23" fmla="*/ 0 h 30479"/>
                  <a:gd name="T24" fmla="*/ 58121 w 335280"/>
                  <a:gd name="T25" fmla="*/ 0 h 30479"/>
                  <a:gd name="T26" fmla="*/ 52243 w 335280"/>
                  <a:gd name="T27" fmla="*/ 6072 h 30479"/>
                  <a:gd name="T28" fmla="*/ 52243 w 335280"/>
                  <a:gd name="T29" fmla="*/ 20916 h 30479"/>
                  <a:gd name="T30" fmla="*/ 58121 w 335280"/>
                  <a:gd name="T31" fmla="*/ 26988 h 30479"/>
                  <a:gd name="T32" fmla="*/ 72488 w 335280"/>
                  <a:gd name="T33" fmla="*/ 26988 h 30479"/>
                  <a:gd name="T34" fmla="*/ 78365 w 335280"/>
                  <a:gd name="T35" fmla="*/ 20916 h 30479"/>
                  <a:gd name="T36" fmla="*/ 130608 w 335280"/>
                  <a:gd name="T37" fmla="*/ 20916 h 30479"/>
                  <a:gd name="T38" fmla="*/ 130608 w 335280"/>
                  <a:gd name="T39" fmla="*/ 6072 h 30479"/>
                  <a:gd name="T40" fmla="*/ 124731 w 335280"/>
                  <a:gd name="T41" fmla="*/ 0 h 30479"/>
                  <a:gd name="T42" fmla="*/ 110364 w 335280"/>
                  <a:gd name="T43" fmla="*/ 0 h 30479"/>
                  <a:gd name="T44" fmla="*/ 104487 w 335280"/>
                  <a:gd name="T45" fmla="*/ 6072 h 30479"/>
                  <a:gd name="T46" fmla="*/ 104487 w 335280"/>
                  <a:gd name="T47" fmla="*/ 20916 h 30479"/>
                  <a:gd name="T48" fmla="*/ 110364 w 335280"/>
                  <a:gd name="T49" fmla="*/ 26988 h 30479"/>
                  <a:gd name="T50" fmla="*/ 124731 w 335280"/>
                  <a:gd name="T51" fmla="*/ 26988 h 30479"/>
                  <a:gd name="T52" fmla="*/ 130608 w 335280"/>
                  <a:gd name="T53" fmla="*/ 20916 h 30479"/>
                  <a:gd name="T54" fmla="*/ 182851 w 335280"/>
                  <a:gd name="T55" fmla="*/ 20916 h 30479"/>
                  <a:gd name="T56" fmla="*/ 182851 w 335280"/>
                  <a:gd name="T57" fmla="*/ 6072 h 30479"/>
                  <a:gd name="T58" fmla="*/ 176974 w 335280"/>
                  <a:gd name="T59" fmla="*/ 0 h 30479"/>
                  <a:gd name="T60" fmla="*/ 162607 w 335280"/>
                  <a:gd name="T61" fmla="*/ 0 h 30479"/>
                  <a:gd name="T62" fmla="*/ 156730 w 335280"/>
                  <a:gd name="T63" fmla="*/ 6072 h 30479"/>
                  <a:gd name="T64" fmla="*/ 156730 w 335280"/>
                  <a:gd name="T65" fmla="*/ 20916 h 30479"/>
                  <a:gd name="T66" fmla="*/ 162607 w 335280"/>
                  <a:gd name="T67" fmla="*/ 26988 h 30479"/>
                  <a:gd name="T68" fmla="*/ 176974 w 335280"/>
                  <a:gd name="T69" fmla="*/ 26988 h 30479"/>
                  <a:gd name="T70" fmla="*/ 182851 w 335280"/>
                  <a:gd name="T71" fmla="*/ 20916 h 30479"/>
                  <a:gd name="T72" fmla="*/ 235095 w 335280"/>
                  <a:gd name="T73" fmla="*/ 20916 h 30479"/>
                  <a:gd name="T74" fmla="*/ 235095 w 335280"/>
                  <a:gd name="T75" fmla="*/ 6072 h 30479"/>
                  <a:gd name="T76" fmla="*/ 229217 w 335280"/>
                  <a:gd name="T77" fmla="*/ 0 h 30479"/>
                  <a:gd name="T78" fmla="*/ 214850 w 335280"/>
                  <a:gd name="T79" fmla="*/ 0 h 30479"/>
                  <a:gd name="T80" fmla="*/ 208973 w 335280"/>
                  <a:gd name="T81" fmla="*/ 6072 h 30479"/>
                  <a:gd name="T82" fmla="*/ 208973 w 335280"/>
                  <a:gd name="T83" fmla="*/ 20916 h 30479"/>
                  <a:gd name="T84" fmla="*/ 214850 w 335280"/>
                  <a:gd name="T85" fmla="*/ 26988 h 30479"/>
                  <a:gd name="T86" fmla="*/ 229217 w 335280"/>
                  <a:gd name="T87" fmla="*/ 26988 h 30479"/>
                  <a:gd name="T88" fmla="*/ 235095 w 335280"/>
                  <a:gd name="T89" fmla="*/ 20916 h 30479"/>
                  <a:gd name="T90" fmla="*/ 287338 w 335280"/>
                  <a:gd name="T91" fmla="*/ 20916 h 30479"/>
                  <a:gd name="T92" fmla="*/ 287338 w 335280"/>
                  <a:gd name="T93" fmla="*/ 6072 h 30479"/>
                  <a:gd name="T94" fmla="*/ 281461 w 335280"/>
                  <a:gd name="T95" fmla="*/ 0 h 30479"/>
                  <a:gd name="T96" fmla="*/ 267094 w 335280"/>
                  <a:gd name="T97" fmla="*/ 0 h 30479"/>
                  <a:gd name="T98" fmla="*/ 261216 w 335280"/>
                  <a:gd name="T99" fmla="*/ 6072 h 30479"/>
                  <a:gd name="T100" fmla="*/ 261216 w 335280"/>
                  <a:gd name="T101" fmla="*/ 20916 h 30479"/>
                  <a:gd name="T102" fmla="*/ 267094 w 335280"/>
                  <a:gd name="T103" fmla="*/ 26988 h 30479"/>
                  <a:gd name="T104" fmla="*/ 281461 w 335280"/>
                  <a:gd name="T105" fmla="*/ 26988 h 30479"/>
                  <a:gd name="T106" fmla="*/ 287338 w 335280"/>
                  <a:gd name="T107" fmla="*/ 20916 h 304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5280" h="30479">
                    <a:moveTo>
                      <a:pt x="30480" y="23622"/>
                    </a:moveTo>
                    <a:lnTo>
                      <a:pt x="30480" y="6857"/>
                    </a:lnTo>
                    <a:lnTo>
                      <a:pt x="23622" y="0"/>
                    </a:lnTo>
                    <a:lnTo>
                      <a:pt x="6858" y="0"/>
                    </a:lnTo>
                    <a:lnTo>
                      <a:pt x="0" y="6858"/>
                    </a:lnTo>
                    <a:lnTo>
                      <a:pt x="0" y="23622"/>
                    </a:lnTo>
                    <a:lnTo>
                      <a:pt x="6858" y="30480"/>
                    </a:lnTo>
                    <a:lnTo>
                      <a:pt x="23622" y="30480"/>
                    </a:lnTo>
                    <a:lnTo>
                      <a:pt x="30480" y="23622"/>
                    </a:lnTo>
                    <a:close/>
                  </a:path>
                  <a:path w="335280" h="30479">
                    <a:moveTo>
                      <a:pt x="91440" y="23621"/>
                    </a:moveTo>
                    <a:lnTo>
                      <a:pt x="91440" y="6857"/>
                    </a:lnTo>
                    <a:lnTo>
                      <a:pt x="84582" y="0"/>
                    </a:lnTo>
                    <a:lnTo>
                      <a:pt x="67818" y="0"/>
                    </a:lnTo>
                    <a:lnTo>
                      <a:pt x="60960" y="6857"/>
                    </a:lnTo>
                    <a:lnTo>
                      <a:pt x="60960" y="23621"/>
                    </a:lnTo>
                    <a:lnTo>
                      <a:pt x="67818" y="30479"/>
                    </a:lnTo>
                    <a:lnTo>
                      <a:pt x="84582" y="30479"/>
                    </a:lnTo>
                    <a:lnTo>
                      <a:pt x="91440" y="23621"/>
                    </a:lnTo>
                    <a:close/>
                  </a:path>
                  <a:path w="335280" h="30479">
                    <a:moveTo>
                      <a:pt x="152400" y="23621"/>
                    </a:moveTo>
                    <a:lnTo>
                      <a:pt x="152400" y="6857"/>
                    </a:lnTo>
                    <a:lnTo>
                      <a:pt x="145542" y="0"/>
                    </a:lnTo>
                    <a:lnTo>
                      <a:pt x="128778" y="0"/>
                    </a:lnTo>
                    <a:lnTo>
                      <a:pt x="121920" y="6857"/>
                    </a:lnTo>
                    <a:lnTo>
                      <a:pt x="121920" y="23621"/>
                    </a:lnTo>
                    <a:lnTo>
                      <a:pt x="128778" y="30479"/>
                    </a:lnTo>
                    <a:lnTo>
                      <a:pt x="145542" y="30479"/>
                    </a:lnTo>
                    <a:lnTo>
                      <a:pt x="152400" y="23621"/>
                    </a:lnTo>
                    <a:close/>
                  </a:path>
                  <a:path w="335280" h="30479">
                    <a:moveTo>
                      <a:pt x="213360" y="23621"/>
                    </a:moveTo>
                    <a:lnTo>
                      <a:pt x="213360" y="6857"/>
                    </a:lnTo>
                    <a:lnTo>
                      <a:pt x="206502" y="0"/>
                    </a:lnTo>
                    <a:lnTo>
                      <a:pt x="189738" y="0"/>
                    </a:lnTo>
                    <a:lnTo>
                      <a:pt x="182880" y="6857"/>
                    </a:lnTo>
                    <a:lnTo>
                      <a:pt x="182880" y="23621"/>
                    </a:lnTo>
                    <a:lnTo>
                      <a:pt x="189738" y="30479"/>
                    </a:lnTo>
                    <a:lnTo>
                      <a:pt x="206502" y="30479"/>
                    </a:lnTo>
                    <a:lnTo>
                      <a:pt x="213360" y="23621"/>
                    </a:lnTo>
                    <a:close/>
                  </a:path>
                  <a:path w="335280" h="30479">
                    <a:moveTo>
                      <a:pt x="274320" y="23621"/>
                    </a:moveTo>
                    <a:lnTo>
                      <a:pt x="274320" y="6857"/>
                    </a:lnTo>
                    <a:lnTo>
                      <a:pt x="267462" y="0"/>
                    </a:lnTo>
                    <a:lnTo>
                      <a:pt x="250698" y="0"/>
                    </a:lnTo>
                    <a:lnTo>
                      <a:pt x="243840" y="6857"/>
                    </a:lnTo>
                    <a:lnTo>
                      <a:pt x="243840" y="23621"/>
                    </a:lnTo>
                    <a:lnTo>
                      <a:pt x="250698" y="30479"/>
                    </a:lnTo>
                    <a:lnTo>
                      <a:pt x="267462" y="30479"/>
                    </a:lnTo>
                    <a:lnTo>
                      <a:pt x="274320" y="23621"/>
                    </a:lnTo>
                    <a:close/>
                  </a:path>
                  <a:path w="335280" h="30479">
                    <a:moveTo>
                      <a:pt x="335280" y="23621"/>
                    </a:moveTo>
                    <a:lnTo>
                      <a:pt x="335280" y="6857"/>
                    </a:lnTo>
                    <a:lnTo>
                      <a:pt x="328422" y="0"/>
                    </a:lnTo>
                    <a:lnTo>
                      <a:pt x="311658" y="0"/>
                    </a:lnTo>
                    <a:lnTo>
                      <a:pt x="304800" y="6857"/>
                    </a:lnTo>
                    <a:lnTo>
                      <a:pt x="304800" y="23621"/>
                    </a:lnTo>
                    <a:lnTo>
                      <a:pt x="311658" y="30479"/>
                    </a:lnTo>
                    <a:lnTo>
                      <a:pt x="328422" y="30479"/>
                    </a:lnTo>
                    <a:lnTo>
                      <a:pt x="335280" y="23621"/>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00" name="object 964">
                <a:extLst>
                  <a:ext uri="{FF2B5EF4-FFF2-40B4-BE49-F238E27FC236}">
                    <a16:creationId xmlns="" xmlns:a16="http://schemas.microsoft.com/office/drawing/2014/main" id="{ED35F764-B50F-B948-BC6F-9CCBD4141657}"/>
                  </a:ext>
                </a:extLst>
              </p:cNvPr>
              <p:cNvSpPr>
                <a:spLocks noChangeArrowheads="1"/>
              </p:cNvSpPr>
              <p:nvPr/>
            </p:nvSpPr>
            <p:spPr bwMode="auto">
              <a:xfrm>
                <a:off x="1139825" y="5451475"/>
                <a:ext cx="55563" cy="58738"/>
              </a:xfrm>
              <a:prstGeom prst="rect">
                <a:avLst/>
              </a:prstGeom>
              <a:blipFill dpi="0" rotWithShape="1">
                <a:blip r:embed="rId1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965" name="object 965">
                <a:extLst>
                  <a:ext uri="{FF2B5EF4-FFF2-40B4-BE49-F238E27FC236}">
                    <a16:creationId xmlns="" xmlns:a16="http://schemas.microsoft.com/office/drawing/2014/main" id="{9BB33A08-F469-9647-8317-530882B7D915}"/>
                  </a:ext>
                </a:extLst>
              </p:cNvPr>
              <p:cNvSpPr txBox="1"/>
              <p:nvPr/>
            </p:nvSpPr>
            <p:spPr>
              <a:xfrm>
                <a:off x="1406661" y="5087036"/>
                <a:ext cx="2806576" cy="238010"/>
              </a:xfrm>
              <a:prstGeom prst="rect">
                <a:avLst/>
              </a:prstGeom>
            </p:spPr>
            <p:txBody>
              <a:bodyPr wrap="square" lIns="0" tIns="98548" rIns="0" bIns="0">
                <a:spAutoFit/>
              </a:bodyPr>
              <a:lstStyle/>
              <a:p>
                <a:pPr marL="11135">
                  <a:tabLst>
                    <a:tab pos="1109082" algn="l"/>
                    <a:tab pos="2846198" algn="l"/>
                  </a:tabLst>
                  <a:defRPr/>
                </a:pPr>
                <a:r>
                  <a:rPr sz="900" spc="22" dirty="0" err="1">
                    <a:ea typeface="ＭＳ Ｐゴシック" charset="-128"/>
                    <a:cs typeface="Arial" panose="020B0604020202020204" pitchFamily="34" charset="0"/>
                  </a:rPr>
                  <a:t>事業所数（左軸</a:t>
                </a:r>
                <a:r>
                  <a:rPr sz="900" spc="22" dirty="0">
                    <a:ea typeface="ＭＳ Ｐゴシック" charset="-128"/>
                    <a:cs typeface="Arial" panose="020B0604020202020204" pitchFamily="34" charset="0"/>
                  </a:rPr>
                  <a:t>）</a:t>
                </a:r>
                <a:r>
                  <a:rPr lang="en-US" sz="900" spc="22" dirty="0">
                    <a:ea typeface="ＭＳ Ｐゴシック" charset="-128"/>
                    <a:cs typeface="Arial" panose="020B0604020202020204" pitchFamily="34" charset="0"/>
                  </a:rPr>
                  <a:t> </a:t>
                </a:r>
                <a:r>
                  <a:rPr lang="en-US" altLang="ja-JP" sz="900" dirty="0">
                    <a:ea typeface="ＭＳ Ｐゴシック" charset="-128"/>
                    <a:cs typeface="Arial" panose="020B0604020202020204" pitchFamily="34" charset="0"/>
                  </a:rPr>
                  <a:t>Number of establishments (left axis)</a:t>
                </a:r>
                <a:endParaRPr lang="en-US" sz="900" u="sng" dirty="0">
                  <a:uFill>
                    <a:solidFill>
                      <a:srgbClr val="868686"/>
                    </a:solidFill>
                  </a:uFill>
                  <a:ea typeface="ＭＳ Ｐゴシック" charset="-128"/>
                  <a:cs typeface="Arial" panose="020B0604020202020204" pitchFamily="34" charset="0"/>
                </a:endParaRPr>
              </a:p>
            </p:txBody>
          </p:sp>
          <p:sp>
            <p:nvSpPr>
              <p:cNvPr id="975" name="object 965">
                <a:extLst>
                  <a:ext uri="{FF2B5EF4-FFF2-40B4-BE49-F238E27FC236}">
                    <a16:creationId xmlns="" xmlns:a16="http://schemas.microsoft.com/office/drawing/2014/main" id="{9BB33A08-F469-9647-8317-530882B7D915}"/>
                  </a:ext>
                </a:extLst>
              </p:cNvPr>
              <p:cNvSpPr txBox="1"/>
              <p:nvPr/>
            </p:nvSpPr>
            <p:spPr>
              <a:xfrm>
                <a:off x="1417712" y="5295600"/>
                <a:ext cx="3022600" cy="238010"/>
              </a:xfrm>
              <a:prstGeom prst="rect">
                <a:avLst/>
              </a:prstGeom>
            </p:spPr>
            <p:txBody>
              <a:bodyPr lIns="0" tIns="98548" rIns="0" bIns="0">
                <a:spAutoFit/>
              </a:bodyPr>
              <a:lstStyle/>
              <a:p>
                <a:pPr marL="11135">
                  <a:tabLst>
                    <a:tab pos="1109082" algn="l"/>
                    <a:tab pos="2846198" algn="l"/>
                  </a:tabLst>
                  <a:defRPr/>
                </a:pPr>
                <a:r>
                  <a:rPr sz="900" spc="22" dirty="0" err="1">
                    <a:ea typeface="ＭＳ Ｐゴシック" charset="-128"/>
                    <a:cs typeface="Arial" panose="020B0604020202020204" pitchFamily="34" charset="0"/>
                  </a:rPr>
                  <a:t>出荷額（右軸）</a:t>
                </a:r>
                <a:r>
                  <a:rPr lang="en-US" altLang="ja-JP" sz="900" dirty="0" err="1">
                    <a:ea typeface="ＭＳ Ｐゴシック" charset="-128"/>
                    <a:cs typeface="Arial" panose="020B0604020202020204" pitchFamily="34" charset="0"/>
                  </a:rPr>
                  <a:t>Shipment</a:t>
                </a:r>
                <a:r>
                  <a:rPr lang="en-US" altLang="ja-JP" sz="900" dirty="0">
                    <a:ea typeface="ＭＳ Ｐゴシック" charset="-128"/>
                    <a:cs typeface="Arial" panose="020B0604020202020204" pitchFamily="34" charset="0"/>
                  </a:rPr>
                  <a:t> value (right axis)</a:t>
                </a:r>
                <a:endParaRPr sz="900" dirty="0">
                  <a:ea typeface="ＭＳ Ｐゴシック" charset="-128"/>
                  <a:cs typeface="Arial" panose="020B0604020202020204" pitchFamily="34" charset="0"/>
                </a:endParaRPr>
              </a:p>
            </p:txBody>
          </p:sp>
        </p:grpSp>
        <p:sp>
          <p:nvSpPr>
            <p:cNvPr id="974" name="object 516">
              <a:extLst>
                <a:ext uri="{FF2B5EF4-FFF2-40B4-BE49-F238E27FC236}">
                  <a16:creationId xmlns="" xmlns:a16="http://schemas.microsoft.com/office/drawing/2014/main" id="{021F0E81-A11C-2D4D-97FC-14ACA57A4523}"/>
                </a:ext>
              </a:extLst>
            </p:cNvPr>
            <p:cNvSpPr txBox="1">
              <a:spLocks noChangeArrowheads="1"/>
            </p:cNvSpPr>
            <p:nvPr/>
          </p:nvSpPr>
          <p:spPr bwMode="auto">
            <a:xfrm>
              <a:off x="4199508" y="2428379"/>
              <a:ext cx="444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62"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00"/>
                </a:spcBef>
                <a:buClrTx/>
                <a:buSzTx/>
                <a:buFontTx/>
                <a:buNone/>
              </a:pPr>
              <a:r>
                <a:rPr lang="ja-JP" altLang="ja-JP" sz="800" dirty="0">
                  <a:latin typeface="Meiryo UI" panose="020B0604030504040204" pitchFamily="34" charset="-128"/>
                  <a:ea typeface="Meiryo UI" panose="020B0604030504040204" pitchFamily="34" charset="-128"/>
                </a:rPr>
                <a:t>（兆円）</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anim calcmode="lin" valueType="num">
                                      <p:cBhvr additive="base">
                                        <p:cTn id="13"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 calcmode="lin" valueType="num">
                                      <p:cBhvr additive="base">
                                        <p:cTn id="17"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339">
                                            <p:txEl>
                                              <p:pRg st="2" end="2"/>
                                            </p:txEl>
                                          </p:spTgt>
                                        </p:tgtEl>
                                        <p:attrNameLst>
                                          <p:attrName>style.visibility</p:attrName>
                                        </p:attrNameLst>
                                      </p:cBhvr>
                                      <p:to>
                                        <p:strVal val="visible"/>
                                      </p:to>
                                    </p:set>
                                    <p:anim calcmode="lin" valueType="num">
                                      <p:cBhvr additive="base">
                                        <p:cTn id="23"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339">
                                            <p:txEl>
                                              <p:pRg st="3" end="3"/>
                                            </p:txEl>
                                          </p:spTgt>
                                        </p:tgtEl>
                                        <p:attrNameLst>
                                          <p:attrName>style.visibility</p:attrName>
                                        </p:attrNameLst>
                                      </p:cBhvr>
                                      <p:to>
                                        <p:strVal val="visible"/>
                                      </p:to>
                                    </p:set>
                                    <p:anim calcmode="lin" valueType="num">
                                      <p:cBhvr additive="base">
                                        <p:cTn id="27"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66"/>
                                        </p:tgtEl>
                                        <p:attrNameLst>
                                          <p:attrName>style.visibility</p:attrName>
                                        </p:attrNameLst>
                                      </p:cBhvr>
                                      <p:to>
                                        <p:strVal val="visible"/>
                                      </p:to>
                                    </p:set>
                                    <p:animEffect transition="in" filter="barn(inVertical)">
                                      <p:cBhvr>
                                        <p:cTn id="37" dur="500"/>
                                        <p:tgtEl>
                                          <p:spTgt spid="96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925"/>
                                        </p:tgtEl>
                                        <p:attrNameLst>
                                          <p:attrName>style.visibility</p:attrName>
                                        </p:attrNameLst>
                                      </p:cBhvr>
                                      <p:to>
                                        <p:strVal val="visible"/>
                                      </p:to>
                                    </p:set>
                                    <p:animEffect transition="in" filter="barn(inVertical)">
                                      <p:cBhvr>
                                        <p:cTn id="42" dur="500"/>
                                        <p:tgtEl>
                                          <p:spTgt spid="1492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4897"/>
                                        </p:tgtEl>
                                        <p:attrNameLst>
                                          <p:attrName>style.visibility</p:attrName>
                                        </p:attrNameLst>
                                      </p:cBhvr>
                                      <p:to>
                                        <p:strVal val="visible"/>
                                      </p:to>
                                    </p:set>
                                    <p:anim calcmode="lin" valueType="num">
                                      <p:cBhvr>
                                        <p:cTn id="47" dur="500" fill="hold"/>
                                        <p:tgtEl>
                                          <p:spTgt spid="14897"/>
                                        </p:tgtEl>
                                        <p:attrNameLst>
                                          <p:attrName>ppt_w</p:attrName>
                                        </p:attrNameLst>
                                      </p:cBhvr>
                                      <p:tavLst>
                                        <p:tav tm="0">
                                          <p:val>
                                            <p:fltVal val="0"/>
                                          </p:val>
                                        </p:tav>
                                        <p:tav tm="100000">
                                          <p:val>
                                            <p:strVal val="#ppt_w"/>
                                          </p:val>
                                        </p:tav>
                                      </p:tavLst>
                                    </p:anim>
                                    <p:anim calcmode="lin" valueType="num">
                                      <p:cBhvr>
                                        <p:cTn id="48" dur="500" fill="hold"/>
                                        <p:tgtEl>
                                          <p:spTgt spid="14897"/>
                                        </p:tgtEl>
                                        <p:attrNameLst>
                                          <p:attrName>ppt_h</p:attrName>
                                        </p:attrNameLst>
                                      </p:cBhvr>
                                      <p:tavLst>
                                        <p:tav tm="0">
                                          <p:val>
                                            <p:fltVal val="0"/>
                                          </p:val>
                                        </p:tav>
                                        <p:tav tm="100000">
                                          <p:val>
                                            <p:strVal val="#ppt_h"/>
                                          </p:val>
                                        </p:tav>
                                      </p:tavLst>
                                    </p:anim>
                                    <p:animEffect transition="in" filter="fade">
                                      <p:cBhvr>
                                        <p:cTn id="49" dur="500"/>
                                        <p:tgtEl>
                                          <p:spTgt spid="14897"/>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575"/>
                                        </p:tgtEl>
                                        <p:attrNameLst>
                                          <p:attrName>style.visibility</p:attrName>
                                        </p:attrNameLst>
                                      </p:cBhvr>
                                      <p:to>
                                        <p:strVal val="visible"/>
                                      </p:to>
                                    </p:set>
                                    <p:anim calcmode="lin" valueType="num">
                                      <p:cBhvr additive="base">
                                        <p:cTn id="54" dur="500"/>
                                        <p:tgtEl>
                                          <p:spTgt spid="575"/>
                                        </p:tgtEl>
                                        <p:attrNameLst>
                                          <p:attrName>ppt_y</p:attrName>
                                        </p:attrNameLst>
                                      </p:cBhvr>
                                      <p:tavLst>
                                        <p:tav tm="0">
                                          <p:val>
                                            <p:strVal val="#ppt_y+#ppt_h*1.125000"/>
                                          </p:val>
                                        </p:tav>
                                        <p:tav tm="100000">
                                          <p:val>
                                            <p:strVal val="#ppt_y"/>
                                          </p:val>
                                        </p:tav>
                                      </p:tavLst>
                                    </p:anim>
                                    <p:animEffect transition="in" filter="wipe(up)">
                                      <p:cBhvr>
                                        <p:cTn id="55" dur="5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897" grpId="0" animBg="1"/>
      <p:bldP spid="575" grpId="0"/>
      <p:bldP spid="14925" grpId="0"/>
      <p:bldP spid="9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ject 2">
            <a:extLst>
              <a:ext uri="{FF2B5EF4-FFF2-40B4-BE49-F238E27FC236}">
                <a16:creationId xmlns="" xmlns:a16="http://schemas.microsoft.com/office/drawing/2014/main" id="{61A25290-E4FB-F84A-A44F-602346E7EA84}"/>
              </a:ext>
            </a:extLst>
          </p:cNvPr>
          <p:cNvSpPr>
            <a:spLocks/>
          </p:cNvSpPr>
          <p:nvPr/>
        </p:nvSpPr>
        <p:spPr bwMode="auto">
          <a:xfrm>
            <a:off x="450850" y="5572125"/>
            <a:ext cx="34925" cy="9525"/>
          </a:xfrm>
          <a:custGeom>
            <a:avLst/>
            <a:gdLst>
              <a:gd name="T0" fmla="*/ 0 w 39370"/>
              <a:gd name="T1" fmla="*/ 9286 h 10160"/>
              <a:gd name="T2" fmla="*/ 34473 w 39370"/>
              <a:gd name="T3" fmla="*/ 9286 h 10160"/>
              <a:gd name="T4" fmla="*/ 34473 w 39370"/>
              <a:gd name="T5" fmla="*/ 0 h 10160"/>
              <a:gd name="T6" fmla="*/ 0 w 39370"/>
              <a:gd name="T7" fmla="*/ 0 h 10160"/>
              <a:gd name="T8" fmla="*/ 0 w 3937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370" h="10160">
                <a:moveTo>
                  <a:pt x="0" y="9905"/>
                </a:moveTo>
                <a:lnTo>
                  <a:pt x="38861" y="9905"/>
                </a:lnTo>
                <a:lnTo>
                  <a:pt x="3886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63" name="object 3">
            <a:extLst>
              <a:ext uri="{FF2B5EF4-FFF2-40B4-BE49-F238E27FC236}">
                <a16:creationId xmlns="" xmlns:a16="http://schemas.microsoft.com/office/drawing/2014/main" id="{64D1B8CE-2C9F-ED43-A1A6-AE18AE6B1551}"/>
              </a:ext>
            </a:extLst>
          </p:cNvPr>
          <p:cNvSpPr>
            <a:spLocks/>
          </p:cNvSpPr>
          <p:nvPr/>
        </p:nvSpPr>
        <p:spPr bwMode="auto">
          <a:xfrm>
            <a:off x="569913" y="5572125"/>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64" name="object 4">
            <a:extLst>
              <a:ext uri="{FF2B5EF4-FFF2-40B4-BE49-F238E27FC236}">
                <a16:creationId xmlns="" xmlns:a16="http://schemas.microsoft.com/office/drawing/2014/main" id="{017E601B-7EE9-5841-933A-41A45DDCCAE4}"/>
              </a:ext>
            </a:extLst>
          </p:cNvPr>
          <p:cNvSpPr>
            <a:spLocks/>
          </p:cNvSpPr>
          <p:nvPr/>
        </p:nvSpPr>
        <p:spPr bwMode="auto">
          <a:xfrm>
            <a:off x="688975" y="5572125"/>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65" name="object 5">
            <a:extLst>
              <a:ext uri="{FF2B5EF4-FFF2-40B4-BE49-F238E27FC236}">
                <a16:creationId xmlns="" xmlns:a16="http://schemas.microsoft.com/office/drawing/2014/main" id="{8E4ED3CF-ED03-2949-B154-0419298623A4}"/>
              </a:ext>
            </a:extLst>
          </p:cNvPr>
          <p:cNvSpPr>
            <a:spLocks/>
          </p:cNvSpPr>
          <p:nvPr/>
        </p:nvSpPr>
        <p:spPr bwMode="auto">
          <a:xfrm>
            <a:off x="747713" y="5572125"/>
            <a:ext cx="3175" cy="9525"/>
          </a:xfrm>
          <a:custGeom>
            <a:avLst/>
            <a:gdLst>
              <a:gd name="T0" fmla="*/ 0 w 3175"/>
              <a:gd name="T1" fmla="*/ 9286 h 10160"/>
              <a:gd name="T2" fmla="*/ 3048 w 3175"/>
              <a:gd name="T3" fmla="*/ 9286 h 10160"/>
              <a:gd name="T4" fmla="*/ 3048 w 3175"/>
              <a:gd name="T5" fmla="*/ 0 h 10160"/>
              <a:gd name="T6" fmla="*/ 0 w 3175"/>
              <a:gd name="T7" fmla="*/ 0 h 10160"/>
              <a:gd name="T8" fmla="*/ 0 w 317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5" h="10160">
                <a:moveTo>
                  <a:pt x="0" y="9905"/>
                </a:moveTo>
                <a:lnTo>
                  <a:pt x="3048" y="9905"/>
                </a:lnTo>
                <a:lnTo>
                  <a:pt x="304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66" name="object 6">
            <a:extLst>
              <a:ext uri="{FF2B5EF4-FFF2-40B4-BE49-F238E27FC236}">
                <a16:creationId xmlns="" xmlns:a16="http://schemas.microsoft.com/office/drawing/2014/main" id="{C99C0C1D-507A-404A-AEB3-B0F3888E10FE}"/>
              </a:ext>
            </a:extLst>
          </p:cNvPr>
          <p:cNvSpPr>
            <a:spLocks/>
          </p:cNvSpPr>
          <p:nvPr/>
        </p:nvSpPr>
        <p:spPr bwMode="auto">
          <a:xfrm>
            <a:off x="817563" y="5572125"/>
            <a:ext cx="23812" cy="9525"/>
          </a:xfrm>
          <a:custGeom>
            <a:avLst/>
            <a:gdLst>
              <a:gd name="T0" fmla="*/ 0 w 28575"/>
              <a:gd name="T1" fmla="*/ 9286 h 10160"/>
              <a:gd name="T2" fmla="*/ 23494 w 28575"/>
              <a:gd name="T3" fmla="*/ 9286 h 10160"/>
              <a:gd name="T4" fmla="*/ 23494 w 28575"/>
              <a:gd name="T5" fmla="*/ 0 h 10160"/>
              <a:gd name="T6" fmla="*/ 0 w 28575"/>
              <a:gd name="T7" fmla="*/ 0 h 10160"/>
              <a:gd name="T8" fmla="*/ 0 w 2857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75" h="10160">
                <a:moveTo>
                  <a:pt x="0" y="9905"/>
                </a:moveTo>
                <a:lnTo>
                  <a:pt x="28193" y="9905"/>
                </a:lnTo>
                <a:lnTo>
                  <a:pt x="2819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67" name="object 7">
            <a:extLst>
              <a:ext uri="{FF2B5EF4-FFF2-40B4-BE49-F238E27FC236}">
                <a16:creationId xmlns="" xmlns:a16="http://schemas.microsoft.com/office/drawing/2014/main" id="{86AAB711-7AB2-DE42-B144-9C20FBC5751E}"/>
              </a:ext>
            </a:extLst>
          </p:cNvPr>
          <p:cNvSpPr>
            <a:spLocks/>
          </p:cNvSpPr>
          <p:nvPr/>
        </p:nvSpPr>
        <p:spPr bwMode="auto">
          <a:xfrm>
            <a:off x="866775" y="5572125"/>
            <a:ext cx="17463" cy="9525"/>
          </a:xfrm>
          <a:custGeom>
            <a:avLst/>
            <a:gdLst>
              <a:gd name="T0" fmla="*/ 0 w 20319"/>
              <a:gd name="T1" fmla="*/ 9286 h 10160"/>
              <a:gd name="T2" fmla="*/ 17027 w 20319"/>
              <a:gd name="T3" fmla="*/ 9286 h 10160"/>
              <a:gd name="T4" fmla="*/ 17027 w 20319"/>
              <a:gd name="T5" fmla="*/ 0 h 10160"/>
              <a:gd name="T6" fmla="*/ 0 w 20319"/>
              <a:gd name="T7" fmla="*/ 0 h 10160"/>
              <a:gd name="T8" fmla="*/ 0 w 2031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19" h="10160">
                <a:moveTo>
                  <a:pt x="0" y="9905"/>
                </a:moveTo>
                <a:lnTo>
                  <a:pt x="19812" y="9905"/>
                </a:lnTo>
                <a:lnTo>
                  <a:pt x="1981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68" name="object 8">
            <a:extLst>
              <a:ext uri="{FF2B5EF4-FFF2-40B4-BE49-F238E27FC236}">
                <a16:creationId xmlns="" xmlns:a16="http://schemas.microsoft.com/office/drawing/2014/main" id="{DEC76073-AAC2-BD40-9522-29C214198FCC}"/>
              </a:ext>
            </a:extLst>
          </p:cNvPr>
          <p:cNvSpPr>
            <a:spLocks/>
          </p:cNvSpPr>
          <p:nvPr/>
        </p:nvSpPr>
        <p:spPr bwMode="auto">
          <a:xfrm>
            <a:off x="949325" y="5572125"/>
            <a:ext cx="11113" cy="9525"/>
          </a:xfrm>
          <a:custGeom>
            <a:avLst/>
            <a:gdLst>
              <a:gd name="T0" fmla="*/ 0 w 11430"/>
              <a:gd name="T1" fmla="*/ 9286 h 10160"/>
              <a:gd name="T2" fmla="*/ 11113 w 11430"/>
              <a:gd name="T3" fmla="*/ 9286 h 10160"/>
              <a:gd name="T4" fmla="*/ 11113 w 11430"/>
              <a:gd name="T5" fmla="*/ 0 h 10160"/>
              <a:gd name="T6" fmla="*/ 0 w 11430"/>
              <a:gd name="T7" fmla="*/ 0 h 10160"/>
              <a:gd name="T8" fmla="*/ 0 w 1143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10160">
                <a:moveTo>
                  <a:pt x="0" y="9905"/>
                </a:moveTo>
                <a:lnTo>
                  <a:pt x="11430" y="9905"/>
                </a:lnTo>
                <a:lnTo>
                  <a:pt x="11430"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69" name="object 9">
            <a:extLst>
              <a:ext uri="{FF2B5EF4-FFF2-40B4-BE49-F238E27FC236}">
                <a16:creationId xmlns="" xmlns:a16="http://schemas.microsoft.com/office/drawing/2014/main" id="{28CB38F3-E725-3B42-B730-014574FA1163}"/>
              </a:ext>
            </a:extLst>
          </p:cNvPr>
          <p:cNvSpPr>
            <a:spLocks/>
          </p:cNvSpPr>
          <p:nvPr/>
        </p:nvSpPr>
        <p:spPr bwMode="auto">
          <a:xfrm>
            <a:off x="985838" y="5572125"/>
            <a:ext cx="30162" cy="9525"/>
          </a:xfrm>
          <a:custGeom>
            <a:avLst/>
            <a:gdLst>
              <a:gd name="T0" fmla="*/ 0 w 36830"/>
              <a:gd name="T1" fmla="*/ 9286 h 10160"/>
              <a:gd name="T2" fmla="*/ 29953 w 36830"/>
              <a:gd name="T3" fmla="*/ 9286 h 10160"/>
              <a:gd name="T4" fmla="*/ 29953 w 36830"/>
              <a:gd name="T5" fmla="*/ 0 h 10160"/>
              <a:gd name="T6" fmla="*/ 0 w 36830"/>
              <a:gd name="T7" fmla="*/ 0 h 10160"/>
              <a:gd name="T8" fmla="*/ 0 w 3683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30" h="10160">
                <a:moveTo>
                  <a:pt x="0" y="9905"/>
                </a:moveTo>
                <a:lnTo>
                  <a:pt x="36575" y="9905"/>
                </a:lnTo>
                <a:lnTo>
                  <a:pt x="3657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0" name="object 10">
            <a:extLst>
              <a:ext uri="{FF2B5EF4-FFF2-40B4-BE49-F238E27FC236}">
                <a16:creationId xmlns="" xmlns:a16="http://schemas.microsoft.com/office/drawing/2014/main" id="{334D025D-B369-5A49-AAAF-88E20C246D06}"/>
              </a:ext>
            </a:extLst>
          </p:cNvPr>
          <p:cNvSpPr>
            <a:spLocks/>
          </p:cNvSpPr>
          <p:nvPr/>
        </p:nvSpPr>
        <p:spPr bwMode="auto">
          <a:xfrm>
            <a:off x="1103313" y="5572125"/>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1" name="object 11">
            <a:extLst>
              <a:ext uri="{FF2B5EF4-FFF2-40B4-BE49-F238E27FC236}">
                <a16:creationId xmlns="" xmlns:a16="http://schemas.microsoft.com/office/drawing/2014/main" id="{F6F30640-E220-5543-B861-13757AF81ED2}"/>
              </a:ext>
            </a:extLst>
          </p:cNvPr>
          <p:cNvSpPr>
            <a:spLocks/>
          </p:cNvSpPr>
          <p:nvPr/>
        </p:nvSpPr>
        <p:spPr bwMode="auto">
          <a:xfrm>
            <a:off x="1222375" y="5572125"/>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2" name="object 12">
            <a:extLst>
              <a:ext uri="{FF2B5EF4-FFF2-40B4-BE49-F238E27FC236}">
                <a16:creationId xmlns="" xmlns:a16="http://schemas.microsoft.com/office/drawing/2014/main" id="{F8C1D76D-A92B-E744-B145-E63BBE8EA90B}"/>
              </a:ext>
            </a:extLst>
          </p:cNvPr>
          <p:cNvSpPr>
            <a:spLocks/>
          </p:cNvSpPr>
          <p:nvPr/>
        </p:nvSpPr>
        <p:spPr bwMode="auto">
          <a:xfrm>
            <a:off x="1281113" y="5572125"/>
            <a:ext cx="1587" cy="9525"/>
          </a:xfrm>
          <a:custGeom>
            <a:avLst/>
            <a:gdLst>
              <a:gd name="T0" fmla="*/ 0 w 1269"/>
              <a:gd name="T1" fmla="*/ 9286 h 10160"/>
              <a:gd name="T2" fmla="*/ 953 w 1269"/>
              <a:gd name="T3" fmla="*/ 9286 h 10160"/>
              <a:gd name="T4" fmla="*/ 953 w 1269"/>
              <a:gd name="T5" fmla="*/ 0 h 10160"/>
              <a:gd name="T6" fmla="*/ 0 w 1269"/>
              <a:gd name="T7" fmla="*/ 0 h 10160"/>
              <a:gd name="T8" fmla="*/ 0 w 126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9" h="10160">
                <a:moveTo>
                  <a:pt x="0" y="9905"/>
                </a:moveTo>
                <a:lnTo>
                  <a:pt x="762" y="9905"/>
                </a:lnTo>
                <a:lnTo>
                  <a:pt x="76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3" name="object 13">
            <a:extLst>
              <a:ext uri="{FF2B5EF4-FFF2-40B4-BE49-F238E27FC236}">
                <a16:creationId xmlns="" xmlns:a16="http://schemas.microsoft.com/office/drawing/2014/main" id="{F68B0C74-21EB-9340-AB94-6613AC8A0F90}"/>
              </a:ext>
            </a:extLst>
          </p:cNvPr>
          <p:cNvSpPr>
            <a:spLocks/>
          </p:cNvSpPr>
          <p:nvPr/>
        </p:nvSpPr>
        <p:spPr bwMode="auto">
          <a:xfrm>
            <a:off x="1349375" y="5572125"/>
            <a:ext cx="25400" cy="9525"/>
          </a:xfrm>
          <a:custGeom>
            <a:avLst/>
            <a:gdLst>
              <a:gd name="T0" fmla="*/ 0 w 30480"/>
              <a:gd name="T1" fmla="*/ 9286 h 10160"/>
              <a:gd name="T2" fmla="*/ 25400 w 30480"/>
              <a:gd name="T3" fmla="*/ 9286 h 10160"/>
              <a:gd name="T4" fmla="*/ 25400 w 30480"/>
              <a:gd name="T5" fmla="*/ 0 h 10160"/>
              <a:gd name="T6" fmla="*/ 0 w 30480"/>
              <a:gd name="T7" fmla="*/ 0 h 10160"/>
              <a:gd name="T8" fmla="*/ 0 w 3048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 h="10160">
                <a:moveTo>
                  <a:pt x="0" y="9905"/>
                </a:moveTo>
                <a:lnTo>
                  <a:pt x="30480" y="9905"/>
                </a:lnTo>
                <a:lnTo>
                  <a:pt x="30480"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4" name="object 14">
            <a:extLst>
              <a:ext uri="{FF2B5EF4-FFF2-40B4-BE49-F238E27FC236}">
                <a16:creationId xmlns="" xmlns:a16="http://schemas.microsoft.com/office/drawing/2014/main" id="{7F3AEBB9-25C0-6045-828B-7860B35B7B6B}"/>
              </a:ext>
            </a:extLst>
          </p:cNvPr>
          <p:cNvSpPr>
            <a:spLocks/>
          </p:cNvSpPr>
          <p:nvPr/>
        </p:nvSpPr>
        <p:spPr bwMode="auto">
          <a:xfrm>
            <a:off x="1400175" y="5572125"/>
            <a:ext cx="15875" cy="9525"/>
          </a:xfrm>
          <a:custGeom>
            <a:avLst/>
            <a:gdLst>
              <a:gd name="T0" fmla="*/ 0 w 17780"/>
              <a:gd name="T1" fmla="*/ 9286 h 10160"/>
              <a:gd name="T2" fmla="*/ 15647 w 17780"/>
              <a:gd name="T3" fmla="*/ 9286 h 10160"/>
              <a:gd name="T4" fmla="*/ 15647 w 17780"/>
              <a:gd name="T5" fmla="*/ 0 h 10160"/>
              <a:gd name="T6" fmla="*/ 0 w 17780"/>
              <a:gd name="T7" fmla="*/ 0 h 10160"/>
              <a:gd name="T8" fmla="*/ 0 w 1778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 h="10160">
                <a:moveTo>
                  <a:pt x="0" y="9905"/>
                </a:moveTo>
                <a:lnTo>
                  <a:pt x="17525" y="9905"/>
                </a:lnTo>
                <a:lnTo>
                  <a:pt x="1752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5" name="object 15">
            <a:extLst>
              <a:ext uri="{FF2B5EF4-FFF2-40B4-BE49-F238E27FC236}">
                <a16:creationId xmlns="" xmlns:a16="http://schemas.microsoft.com/office/drawing/2014/main" id="{43B0A3CA-19DB-C441-9581-41FAD3530D53}"/>
              </a:ext>
            </a:extLst>
          </p:cNvPr>
          <p:cNvSpPr>
            <a:spLocks/>
          </p:cNvSpPr>
          <p:nvPr/>
        </p:nvSpPr>
        <p:spPr bwMode="auto">
          <a:xfrm>
            <a:off x="1481138" y="5572125"/>
            <a:ext cx="12700" cy="9525"/>
          </a:xfrm>
          <a:custGeom>
            <a:avLst/>
            <a:gdLst>
              <a:gd name="T0" fmla="*/ 0 w 13969"/>
              <a:gd name="T1" fmla="*/ 9286 h 10160"/>
              <a:gd name="T2" fmla="*/ 12469 w 13969"/>
              <a:gd name="T3" fmla="*/ 9286 h 10160"/>
              <a:gd name="T4" fmla="*/ 12469 w 13969"/>
              <a:gd name="T5" fmla="*/ 0 h 10160"/>
              <a:gd name="T6" fmla="*/ 0 w 13969"/>
              <a:gd name="T7" fmla="*/ 0 h 10160"/>
              <a:gd name="T8" fmla="*/ 0 w 1396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69" h="10160">
                <a:moveTo>
                  <a:pt x="0" y="9905"/>
                </a:moveTo>
                <a:lnTo>
                  <a:pt x="13715" y="9905"/>
                </a:lnTo>
                <a:lnTo>
                  <a:pt x="1371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6" name="object 16">
            <a:extLst>
              <a:ext uri="{FF2B5EF4-FFF2-40B4-BE49-F238E27FC236}">
                <a16:creationId xmlns="" xmlns:a16="http://schemas.microsoft.com/office/drawing/2014/main" id="{DE196299-29DE-5040-AADC-31F6CF643450}"/>
              </a:ext>
            </a:extLst>
          </p:cNvPr>
          <p:cNvSpPr>
            <a:spLocks/>
          </p:cNvSpPr>
          <p:nvPr/>
        </p:nvSpPr>
        <p:spPr bwMode="auto">
          <a:xfrm>
            <a:off x="1519238" y="5572125"/>
            <a:ext cx="28575" cy="9525"/>
          </a:xfrm>
          <a:custGeom>
            <a:avLst/>
            <a:gdLst>
              <a:gd name="T0" fmla="*/ 0 w 34289"/>
              <a:gd name="T1" fmla="*/ 9286 h 10160"/>
              <a:gd name="T2" fmla="*/ 28575 w 34289"/>
              <a:gd name="T3" fmla="*/ 9286 h 10160"/>
              <a:gd name="T4" fmla="*/ 28575 w 34289"/>
              <a:gd name="T5" fmla="*/ 0 h 10160"/>
              <a:gd name="T6" fmla="*/ 0 w 34289"/>
              <a:gd name="T7" fmla="*/ 0 h 10160"/>
              <a:gd name="T8" fmla="*/ 0 w 3428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289" h="10160">
                <a:moveTo>
                  <a:pt x="0" y="9905"/>
                </a:moveTo>
                <a:lnTo>
                  <a:pt x="34289" y="9905"/>
                </a:lnTo>
                <a:lnTo>
                  <a:pt x="3428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7" name="object 17">
            <a:extLst>
              <a:ext uri="{FF2B5EF4-FFF2-40B4-BE49-F238E27FC236}">
                <a16:creationId xmlns="" xmlns:a16="http://schemas.microsoft.com/office/drawing/2014/main" id="{B6F838F7-1902-8F43-94DA-B5680EC1BE1A}"/>
              </a:ext>
            </a:extLst>
          </p:cNvPr>
          <p:cNvSpPr>
            <a:spLocks/>
          </p:cNvSpPr>
          <p:nvPr/>
        </p:nvSpPr>
        <p:spPr bwMode="auto">
          <a:xfrm>
            <a:off x="1636713" y="5572125"/>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8" name="object 18">
            <a:extLst>
              <a:ext uri="{FF2B5EF4-FFF2-40B4-BE49-F238E27FC236}">
                <a16:creationId xmlns="" xmlns:a16="http://schemas.microsoft.com/office/drawing/2014/main" id="{5D686178-1148-C74F-840D-10CC897D13F5}"/>
              </a:ext>
            </a:extLst>
          </p:cNvPr>
          <p:cNvSpPr>
            <a:spLocks/>
          </p:cNvSpPr>
          <p:nvPr/>
        </p:nvSpPr>
        <p:spPr bwMode="auto">
          <a:xfrm>
            <a:off x="1755775" y="5572125"/>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79" name="object 19">
            <a:extLst>
              <a:ext uri="{FF2B5EF4-FFF2-40B4-BE49-F238E27FC236}">
                <a16:creationId xmlns="" xmlns:a16="http://schemas.microsoft.com/office/drawing/2014/main" id="{7EDAD349-C0A8-C443-863B-EE5ACFAECA02}"/>
              </a:ext>
            </a:extLst>
          </p:cNvPr>
          <p:cNvSpPr>
            <a:spLocks/>
          </p:cNvSpPr>
          <p:nvPr/>
        </p:nvSpPr>
        <p:spPr bwMode="auto">
          <a:xfrm>
            <a:off x="1881188" y="5572125"/>
            <a:ext cx="26987" cy="9525"/>
          </a:xfrm>
          <a:custGeom>
            <a:avLst/>
            <a:gdLst>
              <a:gd name="T0" fmla="*/ 0 w 33019"/>
              <a:gd name="T1" fmla="*/ 9286 h 10160"/>
              <a:gd name="T2" fmla="*/ 26779 w 33019"/>
              <a:gd name="T3" fmla="*/ 9286 h 10160"/>
              <a:gd name="T4" fmla="*/ 26779 w 33019"/>
              <a:gd name="T5" fmla="*/ 0 h 10160"/>
              <a:gd name="T6" fmla="*/ 0 w 33019"/>
              <a:gd name="T7" fmla="*/ 0 h 10160"/>
              <a:gd name="T8" fmla="*/ 0 w 3301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19" h="10160">
                <a:moveTo>
                  <a:pt x="0" y="9905"/>
                </a:moveTo>
                <a:lnTo>
                  <a:pt x="32765" y="9905"/>
                </a:lnTo>
                <a:lnTo>
                  <a:pt x="3276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0" name="object 20">
            <a:extLst>
              <a:ext uri="{FF2B5EF4-FFF2-40B4-BE49-F238E27FC236}">
                <a16:creationId xmlns="" xmlns:a16="http://schemas.microsoft.com/office/drawing/2014/main" id="{74554F37-44C8-724F-ABB5-AA516FA68B4A}"/>
              </a:ext>
            </a:extLst>
          </p:cNvPr>
          <p:cNvSpPr>
            <a:spLocks/>
          </p:cNvSpPr>
          <p:nvPr/>
        </p:nvSpPr>
        <p:spPr bwMode="auto">
          <a:xfrm>
            <a:off x="1933575" y="5572125"/>
            <a:ext cx="12700" cy="9525"/>
          </a:xfrm>
          <a:custGeom>
            <a:avLst/>
            <a:gdLst>
              <a:gd name="T0" fmla="*/ 0 w 15239"/>
              <a:gd name="T1" fmla="*/ 9286 h 10160"/>
              <a:gd name="T2" fmla="*/ 12700 w 15239"/>
              <a:gd name="T3" fmla="*/ 9286 h 10160"/>
              <a:gd name="T4" fmla="*/ 12700 w 15239"/>
              <a:gd name="T5" fmla="*/ 0 h 10160"/>
              <a:gd name="T6" fmla="*/ 0 w 15239"/>
              <a:gd name="T7" fmla="*/ 0 h 10160"/>
              <a:gd name="T8" fmla="*/ 0 w 152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39" h="10160">
                <a:moveTo>
                  <a:pt x="0" y="9905"/>
                </a:moveTo>
                <a:lnTo>
                  <a:pt x="15239" y="9905"/>
                </a:lnTo>
                <a:lnTo>
                  <a:pt x="1523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1" name="object 21">
            <a:extLst>
              <a:ext uri="{FF2B5EF4-FFF2-40B4-BE49-F238E27FC236}">
                <a16:creationId xmlns="" xmlns:a16="http://schemas.microsoft.com/office/drawing/2014/main" id="{3F479140-AE05-1344-A570-5AA39D706EA7}"/>
              </a:ext>
            </a:extLst>
          </p:cNvPr>
          <p:cNvSpPr>
            <a:spLocks/>
          </p:cNvSpPr>
          <p:nvPr/>
        </p:nvSpPr>
        <p:spPr bwMode="auto">
          <a:xfrm>
            <a:off x="2012950" y="5572125"/>
            <a:ext cx="14288" cy="9525"/>
          </a:xfrm>
          <a:custGeom>
            <a:avLst/>
            <a:gdLst>
              <a:gd name="T0" fmla="*/ 0 w 16510"/>
              <a:gd name="T1" fmla="*/ 9286 h 10160"/>
              <a:gd name="T2" fmla="*/ 13848 w 16510"/>
              <a:gd name="T3" fmla="*/ 9286 h 10160"/>
              <a:gd name="T4" fmla="*/ 13848 w 16510"/>
              <a:gd name="T5" fmla="*/ 0 h 10160"/>
              <a:gd name="T6" fmla="*/ 0 w 16510"/>
              <a:gd name="T7" fmla="*/ 0 h 10160"/>
              <a:gd name="T8" fmla="*/ 0 w 165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10" h="10160">
                <a:moveTo>
                  <a:pt x="0" y="9905"/>
                </a:moveTo>
                <a:lnTo>
                  <a:pt x="16002" y="9905"/>
                </a:lnTo>
                <a:lnTo>
                  <a:pt x="1600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2" name="object 22">
            <a:extLst>
              <a:ext uri="{FF2B5EF4-FFF2-40B4-BE49-F238E27FC236}">
                <a16:creationId xmlns="" xmlns:a16="http://schemas.microsoft.com/office/drawing/2014/main" id="{92523FA6-1B95-3A41-8C28-5B5A34DC9716}"/>
              </a:ext>
            </a:extLst>
          </p:cNvPr>
          <p:cNvSpPr>
            <a:spLocks/>
          </p:cNvSpPr>
          <p:nvPr/>
        </p:nvSpPr>
        <p:spPr bwMode="auto">
          <a:xfrm>
            <a:off x="2052638" y="5572125"/>
            <a:ext cx="26987" cy="9525"/>
          </a:xfrm>
          <a:custGeom>
            <a:avLst/>
            <a:gdLst>
              <a:gd name="T0" fmla="*/ 0 w 32385"/>
              <a:gd name="T1" fmla="*/ 9286 h 10160"/>
              <a:gd name="T2" fmla="*/ 26669 w 32385"/>
              <a:gd name="T3" fmla="*/ 9286 h 10160"/>
              <a:gd name="T4" fmla="*/ 26669 w 32385"/>
              <a:gd name="T5" fmla="*/ 0 h 10160"/>
              <a:gd name="T6" fmla="*/ 0 w 32385"/>
              <a:gd name="T7" fmla="*/ 0 h 10160"/>
              <a:gd name="T8" fmla="*/ 0 w 3238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85" h="10160">
                <a:moveTo>
                  <a:pt x="0" y="9905"/>
                </a:moveTo>
                <a:lnTo>
                  <a:pt x="32003" y="9905"/>
                </a:lnTo>
                <a:lnTo>
                  <a:pt x="3200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3" name="object 23">
            <a:extLst>
              <a:ext uri="{FF2B5EF4-FFF2-40B4-BE49-F238E27FC236}">
                <a16:creationId xmlns="" xmlns:a16="http://schemas.microsoft.com/office/drawing/2014/main" id="{A56605D4-8BC7-3D4E-AB2E-F0F17E711E83}"/>
              </a:ext>
            </a:extLst>
          </p:cNvPr>
          <p:cNvSpPr>
            <a:spLocks/>
          </p:cNvSpPr>
          <p:nvPr/>
        </p:nvSpPr>
        <p:spPr bwMode="auto">
          <a:xfrm>
            <a:off x="2171700" y="5572125"/>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4" name="object 24">
            <a:extLst>
              <a:ext uri="{FF2B5EF4-FFF2-40B4-BE49-F238E27FC236}">
                <a16:creationId xmlns="" xmlns:a16="http://schemas.microsoft.com/office/drawing/2014/main" id="{067CC290-12E0-B245-B778-2B553D39F145}"/>
              </a:ext>
            </a:extLst>
          </p:cNvPr>
          <p:cNvSpPr>
            <a:spLocks/>
          </p:cNvSpPr>
          <p:nvPr/>
        </p:nvSpPr>
        <p:spPr bwMode="auto">
          <a:xfrm>
            <a:off x="2289175" y="5572125"/>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5" name="object 25">
            <a:extLst>
              <a:ext uri="{FF2B5EF4-FFF2-40B4-BE49-F238E27FC236}">
                <a16:creationId xmlns="" xmlns:a16="http://schemas.microsoft.com/office/drawing/2014/main" id="{86B2A152-14B6-404C-A05C-1FC21F8E45AB}"/>
              </a:ext>
            </a:extLst>
          </p:cNvPr>
          <p:cNvSpPr>
            <a:spLocks/>
          </p:cNvSpPr>
          <p:nvPr/>
        </p:nvSpPr>
        <p:spPr bwMode="auto">
          <a:xfrm>
            <a:off x="2411413" y="5572125"/>
            <a:ext cx="31750" cy="9525"/>
          </a:xfrm>
          <a:custGeom>
            <a:avLst/>
            <a:gdLst>
              <a:gd name="T0" fmla="*/ 0 w 35560"/>
              <a:gd name="T1" fmla="*/ 9286 h 10160"/>
              <a:gd name="T2" fmla="*/ 31296 w 35560"/>
              <a:gd name="T3" fmla="*/ 9286 h 10160"/>
              <a:gd name="T4" fmla="*/ 31296 w 35560"/>
              <a:gd name="T5" fmla="*/ 0 h 10160"/>
              <a:gd name="T6" fmla="*/ 0 w 35560"/>
              <a:gd name="T7" fmla="*/ 0 h 10160"/>
              <a:gd name="T8" fmla="*/ 0 w 355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560" h="10160">
                <a:moveTo>
                  <a:pt x="0" y="9905"/>
                </a:moveTo>
                <a:lnTo>
                  <a:pt x="35051" y="9905"/>
                </a:lnTo>
                <a:lnTo>
                  <a:pt x="3505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6" name="object 26">
            <a:extLst>
              <a:ext uri="{FF2B5EF4-FFF2-40B4-BE49-F238E27FC236}">
                <a16:creationId xmlns="" xmlns:a16="http://schemas.microsoft.com/office/drawing/2014/main" id="{1BBA1A35-5912-9C40-A660-85F8FA53BB42}"/>
              </a:ext>
            </a:extLst>
          </p:cNvPr>
          <p:cNvSpPr>
            <a:spLocks/>
          </p:cNvSpPr>
          <p:nvPr/>
        </p:nvSpPr>
        <p:spPr bwMode="auto">
          <a:xfrm>
            <a:off x="2466975" y="5572125"/>
            <a:ext cx="12700" cy="9525"/>
          </a:xfrm>
          <a:custGeom>
            <a:avLst/>
            <a:gdLst>
              <a:gd name="T0" fmla="*/ 0 w 13335"/>
              <a:gd name="T1" fmla="*/ 9286 h 10160"/>
              <a:gd name="T2" fmla="*/ 12336 w 13335"/>
              <a:gd name="T3" fmla="*/ 9286 h 10160"/>
              <a:gd name="T4" fmla="*/ 12336 w 13335"/>
              <a:gd name="T5" fmla="*/ 0 h 10160"/>
              <a:gd name="T6" fmla="*/ 0 w 13335"/>
              <a:gd name="T7" fmla="*/ 0 h 10160"/>
              <a:gd name="T8" fmla="*/ 0 w 1333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35" h="10160">
                <a:moveTo>
                  <a:pt x="0" y="9905"/>
                </a:moveTo>
                <a:lnTo>
                  <a:pt x="12953" y="9905"/>
                </a:lnTo>
                <a:lnTo>
                  <a:pt x="1295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7" name="object 27">
            <a:extLst>
              <a:ext uri="{FF2B5EF4-FFF2-40B4-BE49-F238E27FC236}">
                <a16:creationId xmlns="" xmlns:a16="http://schemas.microsoft.com/office/drawing/2014/main" id="{11D2AEB2-9AF5-C44F-87CE-600E28068ED6}"/>
              </a:ext>
            </a:extLst>
          </p:cNvPr>
          <p:cNvSpPr>
            <a:spLocks/>
          </p:cNvSpPr>
          <p:nvPr/>
        </p:nvSpPr>
        <p:spPr bwMode="auto">
          <a:xfrm>
            <a:off x="2544763" y="5572125"/>
            <a:ext cx="15875" cy="9525"/>
          </a:xfrm>
          <a:custGeom>
            <a:avLst/>
            <a:gdLst>
              <a:gd name="T0" fmla="*/ 0 w 18414"/>
              <a:gd name="T1" fmla="*/ 9286 h 10160"/>
              <a:gd name="T2" fmla="*/ 15766 w 18414"/>
              <a:gd name="T3" fmla="*/ 9286 h 10160"/>
              <a:gd name="T4" fmla="*/ 15766 w 18414"/>
              <a:gd name="T5" fmla="*/ 0 h 10160"/>
              <a:gd name="T6" fmla="*/ 0 w 18414"/>
              <a:gd name="T7" fmla="*/ 0 h 10160"/>
              <a:gd name="T8" fmla="*/ 0 w 184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14" h="10160">
                <a:moveTo>
                  <a:pt x="0" y="9905"/>
                </a:moveTo>
                <a:lnTo>
                  <a:pt x="18287" y="9905"/>
                </a:lnTo>
                <a:lnTo>
                  <a:pt x="1828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8" name="object 28">
            <a:extLst>
              <a:ext uri="{FF2B5EF4-FFF2-40B4-BE49-F238E27FC236}">
                <a16:creationId xmlns="" xmlns:a16="http://schemas.microsoft.com/office/drawing/2014/main" id="{7E1EC30D-0326-4749-BDA4-1117E185141D}"/>
              </a:ext>
            </a:extLst>
          </p:cNvPr>
          <p:cNvSpPr>
            <a:spLocks/>
          </p:cNvSpPr>
          <p:nvPr/>
        </p:nvSpPr>
        <p:spPr bwMode="auto">
          <a:xfrm>
            <a:off x="2586038" y="5572125"/>
            <a:ext cx="25400" cy="9525"/>
          </a:xfrm>
          <a:custGeom>
            <a:avLst/>
            <a:gdLst>
              <a:gd name="T0" fmla="*/ 0 w 29844"/>
              <a:gd name="T1" fmla="*/ 9286 h 10160"/>
              <a:gd name="T2" fmla="*/ 25293 w 29844"/>
              <a:gd name="T3" fmla="*/ 9286 h 10160"/>
              <a:gd name="T4" fmla="*/ 25293 w 29844"/>
              <a:gd name="T5" fmla="*/ 0 h 10160"/>
              <a:gd name="T6" fmla="*/ 0 w 29844"/>
              <a:gd name="T7" fmla="*/ 0 h 10160"/>
              <a:gd name="T8" fmla="*/ 0 w 2984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44" h="10160">
                <a:moveTo>
                  <a:pt x="0" y="9905"/>
                </a:moveTo>
                <a:lnTo>
                  <a:pt x="29718" y="9905"/>
                </a:lnTo>
                <a:lnTo>
                  <a:pt x="2971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89" name="object 29">
            <a:extLst>
              <a:ext uri="{FF2B5EF4-FFF2-40B4-BE49-F238E27FC236}">
                <a16:creationId xmlns="" xmlns:a16="http://schemas.microsoft.com/office/drawing/2014/main" id="{C6436826-1819-604B-BD1A-82BA4E88B751}"/>
              </a:ext>
            </a:extLst>
          </p:cNvPr>
          <p:cNvSpPr>
            <a:spLocks/>
          </p:cNvSpPr>
          <p:nvPr/>
        </p:nvSpPr>
        <p:spPr bwMode="auto">
          <a:xfrm>
            <a:off x="2678113" y="5572125"/>
            <a:ext cx="1587" cy="9525"/>
          </a:xfrm>
          <a:custGeom>
            <a:avLst/>
            <a:gdLst>
              <a:gd name="T0" fmla="*/ 0 w 1905"/>
              <a:gd name="T1" fmla="*/ 9286 h 10160"/>
              <a:gd name="T2" fmla="*/ 1270 w 1905"/>
              <a:gd name="T3" fmla="*/ 9286 h 10160"/>
              <a:gd name="T4" fmla="*/ 1270 w 1905"/>
              <a:gd name="T5" fmla="*/ 0 h 10160"/>
              <a:gd name="T6" fmla="*/ 0 w 1905"/>
              <a:gd name="T7" fmla="*/ 0 h 10160"/>
              <a:gd name="T8" fmla="*/ 0 w 19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5" h="10160">
                <a:moveTo>
                  <a:pt x="0" y="9905"/>
                </a:moveTo>
                <a:lnTo>
                  <a:pt x="1524" y="9905"/>
                </a:lnTo>
                <a:lnTo>
                  <a:pt x="1524"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0" name="object 30">
            <a:extLst>
              <a:ext uri="{FF2B5EF4-FFF2-40B4-BE49-F238E27FC236}">
                <a16:creationId xmlns="" xmlns:a16="http://schemas.microsoft.com/office/drawing/2014/main" id="{FA238964-08CD-BA4A-82FE-02CD710070D7}"/>
              </a:ext>
            </a:extLst>
          </p:cNvPr>
          <p:cNvSpPr>
            <a:spLocks/>
          </p:cNvSpPr>
          <p:nvPr/>
        </p:nvSpPr>
        <p:spPr bwMode="auto">
          <a:xfrm>
            <a:off x="2705100" y="5572125"/>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1" name="object 31">
            <a:extLst>
              <a:ext uri="{FF2B5EF4-FFF2-40B4-BE49-F238E27FC236}">
                <a16:creationId xmlns="" xmlns:a16="http://schemas.microsoft.com/office/drawing/2014/main" id="{1322A63E-409B-B844-B919-92873A212C8E}"/>
              </a:ext>
            </a:extLst>
          </p:cNvPr>
          <p:cNvSpPr>
            <a:spLocks/>
          </p:cNvSpPr>
          <p:nvPr/>
        </p:nvSpPr>
        <p:spPr bwMode="auto">
          <a:xfrm>
            <a:off x="2822575" y="557212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2" name="object 32">
            <a:extLst>
              <a:ext uri="{FF2B5EF4-FFF2-40B4-BE49-F238E27FC236}">
                <a16:creationId xmlns="" xmlns:a16="http://schemas.microsoft.com/office/drawing/2014/main" id="{25A5F9D8-C91B-B941-9A99-1B888B92FACE}"/>
              </a:ext>
            </a:extLst>
          </p:cNvPr>
          <p:cNvSpPr>
            <a:spLocks/>
          </p:cNvSpPr>
          <p:nvPr/>
        </p:nvSpPr>
        <p:spPr bwMode="auto">
          <a:xfrm>
            <a:off x="2943225" y="5572125"/>
            <a:ext cx="33338" cy="9525"/>
          </a:xfrm>
          <a:custGeom>
            <a:avLst/>
            <a:gdLst>
              <a:gd name="T0" fmla="*/ 0 w 37464"/>
              <a:gd name="T1" fmla="*/ 9286 h 10160"/>
              <a:gd name="T2" fmla="*/ 33225 w 37464"/>
              <a:gd name="T3" fmla="*/ 9286 h 10160"/>
              <a:gd name="T4" fmla="*/ 33225 w 37464"/>
              <a:gd name="T5" fmla="*/ 0 h 10160"/>
              <a:gd name="T6" fmla="*/ 0 w 37464"/>
              <a:gd name="T7" fmla="*/ 0 h 10160"/>
              <a:gd name="T8" fmla="*/ 0 w 3746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64" h="10160">
                <a:moveTo>
                  <a:pt x="0" y="9905"/>
                </a:moveTo>
                <a:lnTo>
                  <a:pt x="37337" y="9905"/>
                </a:lnTo>
                <a:lnTo>
                  <a:pt x="3733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3" name="object 33">
            <a:extLst>
              <a:ext uri="{FF2B5EF4-FFF2-40B4-BE49-F238E27FC236}">
                <a16:creationId xmlns="" xmlns:a16="http://schemas.microsoft.com/office/drawing/2014/main" id="{7D54E3E6-D466-374C-9B87-06D992F404CB}"/>
              </a:ext>
            </a:extLst>
          </p:cNvPr>
          <p:cNvSpPr>
            <a:spLocks/>
          </p:cNvSpPr>
          <p:nvPr/>
        </p:nvSpPr>
        <p:spPr bwMode="auto">
          <a:xfrm>
            <a:off x="3000375" y="5572125"/>
            <a:ext cx="9525" cy="9525"/>
          </a:xfrm>
          <a:custGeom>
            <a:avLst/>
            <a:gdLst>
              <a:gd name="T0" fmla="*/ 0 w 10795"/>
              <a:gd name="T1" fmla="*/ 9286 h 10160"/>
              <a:gd name="T2" fmla="*/ 9412 w 10795"/>
              <a:gd name="T3" fmla="*/ 9286 h 10160"/>
              <a:gd name="T4" fmla="*/ 9412 w 10795"/>
              <a:gd name="T5" fmla="*/ 0 h 10160"/>
              <a:gd name="T6" fmla="*/ 0 w 10795"/>
              <a:gd name="T7" fmla="*/ 0 h 10160"/>
              <a:gd name="T8" fmla="*/ 0 w 1079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10160">
                <a:moveTo>
                  <a:pt x="0" y="9905"/>
                </a:moveTo>
                <a:lnTo>
                  <a:pt x="10667" y="9905"/>
                </a:lnTo>
                <a:lnTo>
                  <a:pt x="1066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4" name="object 34">
            <a:extLst>
              <a:ext uri="{FF2B5EF4-FFF2-40B4-BE49-F238E27FC236}">
                <a16:creationId xmlns="" xmlns:a16="http://schemas.microsoft.com/office/drawing/2014/main" id="{319DE8CF-8BC7-FC41-823D-586D17316A3C}"/>
              </a:ext>
            </a:extLst>
          </p:cNvPr>
          <p:cNvSpPr>
            <a:spLocks/>
          </p:cNvSpPr>
          <p:nvPr/>
        </p:nvSpPr>
        <p:spPr bwMode="auto">
          <a:xfrm>
            <a:off x="3076575" y="5572125"/>
            <a:ext cx="17463" cy="9525"/>
          </a:xfrm>
          <a:custGeom>
            <a:avLst/>
            <a:gdLst>
              <a:gd name="T0" fmla="*/ 0 w 20954"/>
              <a:gd name="T1" fmla="*/ 9286 h 10160"/>
              <a:gd name="T2" fmla="*/ 17146 w 20954"/>
              <a:gd name="T3" fmla="*/ 9286 h 10160"/>
              <a:gd name="T4" fmla="*/ 17146 w 20954"/>
              <a:gd name="T5" fmla="*/ 0 h 10160"/>
              <a:gd name="T6" fmla="*/ 0 w 20954"/>
              <a:gd name="T7" fmla="*/ 0 h 10160"/>
              <a:gd name="T8" fmla="*/ 0 w 2095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54" h="10160">
                <a:moveTo>
                  <a:pt x="0" y="9905"/>
                </a:moveTo>
                <a:lnTo>
                  <a:pt x="20574" y="9905"/>
                </a:lnTo>
                <a:lnTo>
                  <a:pt x="20574"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5" name="object 35">
            <a:extLst>
              <a:ext uri="{FF2B5EF4-FFF2-40B4-BE49-F238E27FC236}">
                <a16:creationId xmlns="" xmlns:a16="http://schemas.microsoft.com/office/drawing/2014/main" id="{33CD58EE-4A66-F84C-B8C6-D6E47E047EFB}"/>
              </a:ext>
            </a:extLst>
          </p:cNvPr>
          <p:cNvSpPr>
            <a:spLocks/>
          </p:cNvSpPr>
          <p:nvPr/>
        </p:nvSpPr>
        <p:spPr bwMode="auto">
          <a:xfrm>
            <a:off x="3119438" y="5572125"/>
            <a:ext cx="23812" cy="9525"/>
          </a:xfrm>
          <a:custGeom>
            <a:avLst/>
            <a:gdLst>
              <a:gd name="T0" fmla="*/ 0 w 27939"/>
              <a:gd name="T1" fmla="*/ 9286 h 10160"/>
              <a:gd name="T2" fmla="*/ 23379 w 27939"/>
              <a:gd name="T3" fmla="*/ 9286 h 10160"/>
              <a:gd name="T4" fmla="*/ 23379 w 27939"/>
              <a:gd name="T5" fmla="*/ 0 h 10160"/>
              <a:gd name="T6" fmla="*/ 0 w 27939"/>
              <a:gd name="T7" fmla="*/ 0 h 10160"/>
              <a:gd name="T8" fmla="*/ 0 w 279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39" h="10160">
                <a:moveTo>
                  <a:pt x="0" y="9905"/>
                </a:moveTo>
                <a:lnTo>
                  <a:pt x="27431" y="9905"/>
                </a:lnTo>
                <a:lnTo>
                  <a:pt x="2743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6" name="object 36">
            <a:extLst>
              <a:ext uri="{FF2B5EF4-FFF2-40B4-BE49-F238E27FC236}">
                <a16:creationId xmlns="" xmlns:a16="http://schemas.microsoft.com/office/drawing/2014/main" id="{83CC539C-DA65-AF44-A45B-6D24E1E6B757}"/>
              </a:ext>
            </a:extLst>
          </p:cNvPr>
          <p:cNvSpPr>
            <a:spLocks/>
          </p:cNvSpPr>
          <p:nvPr/>
        </p:nvSpPr>
        <p:spPr bwMode="auto">
          <a:xfrm>
            <a:off x="3209925" y="5572125"/>
            <a:ext cx="3175" cy="9525"/>
          </a:xfrm>
          <a:custGeom>
            <a:avLst/>
            <a:gdLst>
              <a:gd name="T0" fmla="*/ 0 w 3810"/>
              <a:gd name="T1" fmla="*/ 9286 h 10160"/>
              <a:gd name="T2" fmla="*/ 3175 w 3810"/>
              <a:gd name="T3" fmla="*/ 9286 h 10160"/>
              <a:gd name="T4" fmla="*/ 3175 w 3810"/>
              <a:gd name="T5" fmla="*/ 0 h 10160"/>
              <a:gd name="T6" fmla="*/ 0 w 3810"/>
              <a:gd name="T7" fmla="*/ 0 h 10160"/>
              <a:gd name="T8" fmla="*/ 0 w 38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0" h="10160">
                <a:moveTo>
                  <a:pt x="0" y="9905"/>
                </a:moveTo>
                <a:lnTo>
                  <a:pt x="3810" y="9905"/>
                </a:lnTo>
                <a:lnTo>
                  <a:pt x="3810"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7" name="object 37">
            <a:extLst>
              <a:ext uri="{FF2B5EF4-FFF2-40B4-BE49-F238E27FC236}">
                <a16:creationId xmlns="" xmlns:a16="http://schemas.microsoft.com/office/drawing/2014/main" id="{1206ABDD-EE5E-D544-8B40-6C77BCF6E08E}"/>
              </a:ext>
            </a:extLst>
          </p:cNvPr>
          <p:cNvSpPr>
            <a:spLocks/>
          </p:cNvSpPr>
          <p:nvPr/>
        </p:nvSpPr>
        <p:spPr bwMode="auto">
          <a:xfrm>
            <a:off x="3238500" y="5572125"/>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8" name="object 38">
            <a:extLst>
              <a:ext uri="{FF2B5EF4-FFF2-40B4-BE49-F238E27FC236}">
                <a16:creationId xmlns="" xmlns:a16="http://schemas.microsoft.com/office/drawing/2014/main" id="{65258A30-A078-424E-9C48-4EF69B8616CB}"/>
              </a:ext>
            </a:extLst>
          </p:cNvPr>
          <p:cNvSpPr>
            <a:spLocks/>
          </p:cNvSpPr>
          <p:nvPr/>
        </p:nvSpPr>
        <p:spPr bwMode="auto">
          <a:xfrm>
            <a:off x="3357563" y="557212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399" name="object 39">
            <a:extLst>
              <a:ext uri="{FF2B5EF4-FFF2-40B4-BE49-F238E27FC236}">
                <a16:creationId xmlns="" xmlns:a16="http://schemas.microsoft.com/office/drawing/2014/main" id="{89B1295C-110A-5345-AD3D-C08F87FA5BD2}"/>
              </a:ext>
            </a:extLst>
          </p:cNvPr>
          <p:cNvSpPr>
            <a:spLocks/>
          </p:cNvSpPr>
          <p:nvPr/>
        </p:nvSpPr>
        <p:spPr bwMode="auto">
          <a:xfrm>
            <a:off x="3475038" y="557212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0" name="object 40">
            <a:extLst>
              <a:ext uri="{FF2B5EF4-FFF2-40B4-BE49-F238E27FC236}">
                <a16:creationId xmlns="" xmlns:a16="http://schemas.microsoft.com/office/drawing/2014/main" id="{17974C2E-39CC-FF4E-99DC-FB41DE1C6431}"/>
              </a:ext>
            </a:extLst>
          </p:cNvPr>
          <p:cNvSpPr>
            <a:spLocks/>
          </p:cNvSpPr>
          <p:nvPr/>
        </p:nvSpPr>
        <p:spPr bwMode="auto">
          <a:xfrm>
            <a:off x="3535363" y="5572125"/>
            <a:ext cx="6350" cy="9525"/>
          </a:xfrm>
          <a:custGeom>
            <a:avLst/>
            <a:gdLst>
              <a:gd name="T0" fmla="*/ 0 w 8889"/>
              <a:gd name="T1" fmla="*/ 9286 h 10160"/>
              <a:gd name="T2" fmla="*/ 5987 w 8889"/>
              <a:gd name="T3" fmla="*/ 9286 h 10160"/>
              <a:gd name="T4" fmla="*/ 5987 w 8889"/>
              <a:gd name="T5" fmla="*/ 0 h 10160"/>
              <a:gd name="T6" fmla="*/ 0 w 8889"/>
              <a:gd name="T7" fmla="*/ 0 h 10160"/>
              <a:gd name="T8" fmla="*/ 0 w 888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9" h="10160">
                <a:moveTo>
                  <a:pt x="0" y="9905"/>
                </a:moveTo>
                <a:lnTo>
                  <a:pt x="8381" y="9905"/>
                </a:lnTo>
                <a:lnTo>
                  <a:pt x="838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1" name="object 41">
            <a:extLst>
              <a:ext uri="{FF2B5EF4-FFF2-40B4-BE49-F238E27FC236}">
                <a16:creationId xmlns="" xmlns:a16="http://schemas.microsoft.com/office/drawing/2014/main" id="{275C81AB-3870-F24C-8232-4A72F3F3C20D}"/>
              </a:ext>
            </a:extLst>
          </p:cNvPr>
          <p:cNvSpPr>
            <a:spLocks/>
          </p:cNvSpPr>
          <p:nvPr/>
        </p:nvSpPr>
        <p:spPr bwMode="auto">
          <a:xfrm>
            <a:off x="3608388" y="5572125"/>
            <a:ext cx="19050" cy="9525"/>
          </a:xfrm>
          <a:custGeom>
            <a:avLst/>
            <a:gdLst>
              <a:gd name="T0" fmla="*/ 0 w 22860"/>
              <a:gd name="T1" fmla="*/ 9286 h 10160"/>
              <a:gd name="T2" fmla="*/ 19050 w 22860"/>
              <a:gd name="T3" fmla="*/ 9286 h 10160"/>
              <a:gd name="T4" fmla="*/ 19050 w 22860"/>
              <a:gd name="T5" fmla="*/ 0 h 10160"/>
              <a:gd name="T6" fmla="*/ 0 w 22860"/>
              <a:gd name="T7" fmla="*/ 0 h 10160"/>
              <a:gd name="T8" fmla="*/ 0 w 228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 h="10160">
                <a:moveTo>
                  <a:pt x="0" y="9905"/>
                </a:moveTo>
                <a:lnTo>
                  <a:pt x="22860" y="9905"/>
                </a:lnTo>
                <a:lnTo>
                  <a:pt x="22860"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2" name="object 42">
            <a:extLst>
              <a:ext uri="{FF2B5EF4-FFF2-40B4-BE49-F238E27FC236}">
                <a16:creationId xmlns="" xmlns:a16="http://schemas.microsoft.com/office/drawing/2014/main" id="{C7D92419-A367-F444-A243-056530A41505}"/>
              </a:ext>
            </a:extLst>
          </p:cNvPr>
          <p:cNvSpPr>
            <a:spLocks/>
          </p:cNvSpPr>
          <p:nvPr/>
        </p:nvSpPr>
        <p:spPr bwMode="auto">
          <a:xfrm>
            <a:off x="3652838" y="5572125"/>
            <a:ext cx="22225" cy="9525"/>
          </a:xfrm>
          <a:custGeom>
            <a:avLst/>
            <a:gdLst>
              <a:gd name="T0" fmla="*/ 0 w 25400"/>
              <a:gd name="T1" fmla="*/ 9286 h 10160"/>
              <a:gd name="T2" fmla="*/ 22002 w 25400"/>
              <a:gd name="T3" fmla="*/ 9286 h 10160"/>
              <a:gd name="T4" fmla="*/ 22002 w 25400"/>
              <a:gd name="T5" fmla="*/ 0 h 10160"/>
              <a:gd name="T6" fmla="*/ 0 w 25400"/>
              <a:gd name="T7" fmla="*/ 0 h 10160"/>
              <a:gd name="T8" fmla="*/ 0 w 2540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00" h="10160">
                <a:moveTo>
                  <a:pt x="0" y="9905"/>
                </a:moveTo>
                <a:lnTo>
                  <a:pt x="25145" y="9905"/>
                </a:lnTo>
                <a:lnTo>
                  <a:pt x="2514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3" name="object 43">
            <a:extLst>
              <a:ext uri="{FF2B5EF4-FFF2-40B4-BE49-F238E27FC236}">
                <a16:creationId xmlns="" xmlns:a16="http://schemas.microsoft.com/office/drawing/2014/main" id="{744F0F95-54D1-A142-9749-62630CAB054D}"/>
              </a:ext>
            </a:extLst>
          </p:cNvPr>
          <p:cNvSpPr>
            <a:spLocks/>
          </p:cNvSpPr>
          <p:nvPr/>
        </p:nvSpPr>
        <p:spPr bwMode="auto">
          <a:xfrm>
            <a:off x="3741738" y="5572125"/>
            <a:ext cx="4762" cy="9525"/>
          </a:xfrm>
          <a:custGeom>
            <a:avLst/>
            <a:gdLst>
              <a:gd name="T0" fmla="*/ 0 w 6350"/>
              <a:gd name="T1" fmla="*/ 9286 h 10160"/>
              <a:gd name="T2" fmla="*/ 4571 w 6350"/>
              <a:gd name="T3" fmla="*/ 9286 h 10160"/>
              <a:gd name="T4" fmla="*/ 4571 w 6350"/>
              <a:gd name="T5" fmla="*/ 0 h 10160"/>
              <a:gd name="T6" fmla="*/ 0 w 6350"/>
              <a:gd name="T7" fmla="*/ 0 h 10160"/>
              <a:gd name="T8" fmla="*/ 0 w 635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 h="10160">
                <a:moveTo>
                  <a:pt x="0" y="9905"/>
                </a:moveTo>
                <a:lnTo>
                  <a:pt x="6095" y="9905"/>
                </a:lnTo>
                <a:lnTo>
                  <a:pt x="609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4" name="object 44">
            <a:extLst>
              <a:ext uri="{FF2B5EF4-FFF2-40B4-BE49-F238E27FC236}">
                <a16:creationId xmlns="" xmlns:a16="http://schemas.microsoft.com/office/drawing/2014/main" id="{8B29E938-E450-5744-B680-0B02C7128CE9}"/>
              </a:ext>
            </a:extLst>
          </p:cNvPr>
          <p:cNvSpPr>
            <a:spLocks/>
          </p:cNvSpPr>
          <p:nvPr/>
        </p:nvSpPr>
        <p:spPr bwMode="auto">
          <a:xfrm>
            <a:off x="3771900" y="5572125"/>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5" name="object 45">
            <a:extLst>
              <a:ext uri="{FF2B5EF4-FFF2-40B4-BE49-F238E27FC236}">
                <a16:creationId xmlns="" xmlns:a16="http://schemas.microsoft.com/office/drawing/2014/main" id="{E33D5EAD-F2D4-A645-9227-EC48CF968B9E}"/>
              </a:ext>
            </a:extLst>
          </p:cNvPr>
          <p:cNvSpPr>
            <a:spLocks/>
          </p:cNvSpPr>
          <p:nvPr/>
        </p:nvSpPr>
        <p:spPr bwMode="auto">
          <a:xfrm>
            <a:off x="3890963" y="5572125"/>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6" name="object 46">
            <a:extLst>
              <a:ext uri="{FF2B5EF4-FFF2-40B4-BE49-F238E27FC236}">
                <a16:creationId xmlns="" xmlns:a16="http://schemas.microsoft.com/office/drawing/2014/main" id="{511389F3-E21B-3A44-9CB6-54696D0D578D}"/>
              </a:ext>
            </a:extLst>
          </p:cNvPr>
          <p:cNvSpPr>
            <a:spLocks/>
          </p:cNvSpPr>
          <p:nvPr/>
        </p:nvSpPr>
        <p:spPr bwMode="auto">
          <a:xfrm>
            <a:off x="4008438" y="5572125"/>
            <a:ext cx="31750" cy="9525"/>
          </a:xfrm>
          <a:custGeom>
            <a:avLst/>
            <a:gdLst>
              <a:gd name="T0" fmla="*/ 31531 w 36829"/>
              <a:gd name="T1" fmla="*/ 9286 h 10160"/>
              <a:gd name="T2" fmla="*/ 31531 w 36829"/>
              <a:gd name="T3" fmla="*/ 0 h 10160"/>
              <a:gd name="T4" fmla="*/ 0 w 36829"/>
              <a:gd name="T5" fmla="*/ 0 h 10160"/>
              <a:gd name="T6" fmla="*/ 0 w 36829"/>
              <a:gd name="T7" fmla="*/ 9286 h 10160"/>
              <a:gd name="T8" fmla="*/ 31531 w 3682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0160">
                <a:moveTo>
                  <a:pt x="36575" y="9905"/>
                </a:moveTo>
                <a:lnTo>
                  <a:pt x="36575" y="0"/>
                </a:lnTo>
                <a:lnTo>
                  <a:pt x="0" y="0"/>
                </a:lnTo>
                <a:lnTo>
                  <a:pt x="0" y="9905"/>
                </a:lnTo>
                <a:lnTo>
                  <a:pt x="3657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7" name="object 47">
            <a:extLst>
              <a:ext uri="{FF2B5EF4-FFF2-40B4-BE49-F238E27FC236}">
                <a16:creationId xmlns="" xmlns:a16="http://schemas.microsoft.com/office/drawing/2014/main" id="{2D7F161B-F2DC-AD45-89E8-2F91F7340201}"/>
              </a:ext>
            </a:extLst>
          </p:cNvPr>
          <p:cNvSpPr>
            <a:spLocks/>
          </p:cNvSpPr>
          <p:nvPr/>
        </p:nvSpPr>
        <p:spPr bwMode="auto">
          <a:xfrm>
            <a:off x="450850" y="5221288"/>
            <a:ext cx="34925" cy="9525"/>
          </a:xfrm>
          <a:custGeom>
            <a:avLst/>
            <a:gdLst>
              <a:gd name="T0" fmla="*/ 0 w 39370"/>
              <a:gd name="T1" fmla="*/ 9286 h 10160"/>
              <a:gd name="T2" fmla="*/ 34473 w 39370"/>
              <a:gd name="T3" fmla="*/ 9286 h 10160"/>
              <a:gd name="T4" fmla="*/ 34473 w 39370"/>
              <a:gd name="T5" fmla="*/ 0 h 10160"/>
              <a:gd name="T6" fmla="*/ 0 w 39370"/>
              <a:gd name="T7" fmla="*/ 0 h 10160"/>
              <a:gd name="T8" fmla="*/ 0 w 3937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370" h="10160">
                <a:moveTo>
                  <a:pt x="0" y="9905"/>
                </a:moveTo>
                <a:lnTo>
                  <a:pt x="38861" y="9905"/>
                </a:lnTo>
                <a:lnTo>
                  <a:pt x="3886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8" name="object 48">
            <a:extLst>
              <a:ext uri="{FF2B5EF4-FFF2-40B4-BE49-F238E27FC236}">
                <a16:creationId xmlns="" xmlns:a16="http://schemas.microsoft.com/office/drawing/2014/main" id="{881ABC08-90FC-8846-AA83-5CDDFB172131}"/>
              </a:ext>
            </a:extLst>
          </p:cNvPr>
          <p:cNvSpPr>
            <a:spLocks/>
          </p:cNvSpPr>
          <p:nvPr/>
        </p:nvSpPr>
        <p:spPr bwMode="auto">
          <a:xfrm>
            <a:off x="569913" y="5221288"/>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09" name="object 49">
            <a:extLst>
              <a:ext uri="{FF2B5EF4-FFF2-40B4-BE49-F238E27FC236}">
                <a16:creationId xmlns="" xmlns:a16="http://schemas.microsoft.com/office/drawing/2014/main" id="{7B46D3F7-26DD-C749-9BFD-354AE02C5733}"/>
              </a:ext>
            </a:extLst>
          </p:cNvPr>
          <p:cNvSpPr>
            <a:spLocks/>
          </p:cNvSpPr>
          <p:nvPr/>
        </p:nvSpPr>
        <p:spPr bwMode="auto">
          <a:xfrm>
            <a:off x="688975" y="5221288"/>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0" name="object 50">
            <a:extLst>
              <a:ext uri="{FF2B5EF4-FFF2-40B4-BE49-F238E27FC236}">
                <a16:creationId xmlns="" xmlns:a16="http://schemas.microsoft.com/office/drawing/2014/main" id="{92E93A2A-1890-064B-8038-6EC0FB441E9B}"/>
              </a:ext>
            </a:extLst>
          </p:cNvPr>
          <p:cNvSpPr>
            <a:spLocks/>
          </p:cNvSpPr>
          <p:nvPr/>
        </p:nvSpPr>
        <p:spPr bwMode="auto">
          <a:xfrm>
            <a:off x="747713" y="5221288"/>
            <a:ext cx="3175" cy="9525"/>
          </a:xfrm>
          <a:custGeom>
            <a:avLst/>
            <a:gdLst>
              <a:gd name="T0" fmla="*/ 0 w 3175"/>
              <a:gd name="T1" fmla="*/ 9286 h 10160"/>
              <a:gd name="T2" fmla="*/ 3048 w 3175"/>
              <a:gd name="T3" fmla="*/ 9286 h 10160"/>
              <a:gd name="T4" fmla="*/ 3048 w 3175"/>
              <a:gd name="T5" fmla="*/ 0 h 10160"/>
              <a:gd name="T6" fmla="*/ 0 w 3175"/>
              <a:gd name="T7" fmla="*/ 0 h 10160"/>
              <a:gd name="T8" fmla="*/ 0 w 317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5" h="10160">
                <a:moveTo>
                  <a:pt x="0" y="9905"/>
                </a:moveTo>
                <a:lnTo>
                  <a:pt x="3048" y="9905"/>
                </a:lnTo>
                <a:lnTo>
                  <a:pt x="304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1" name="object 51">
            <a:extLst>
              <a:ext uri="{FF2B5EF4-FFF2-40B4-BE49-F238E27FC236}">
                <a16:creationId xmlns="" xmlns:a16="http://schemas.microsoft.com/office/drawing/2014/main" id="{4B7B8509-2525-2947-B812-C7A79804A53E}"/>
              </a:ext>
            </a:extLst>
          </p:cNvPr>
          <p:cNvSpPr>
            <a:spLocks/>
          </p:cNvSpPr>
          <p:nvPr/>
        </p:nvSpPr>
        <p:spPr bwMode="auto">
          <a:xfrm>
            <a:off x="817563" y="5221288"/>
            <a:ext cx="23812" cy="9525"/>
          </a:xfrm>
          <a:custGeom>
            <a:avLst/>
            <a:gdLst>
              <a:gd name="T0" fmla="*/ 0 w 28575"/>
              <a:gd name="T1" fmla="*/ 9286 h 10160"/>
              <a:gd name="T2" fmla="*/ 23494 w 28575"/>
              <a:gd name="T3" fmla="*/ 9286 h 10160"/>
              <a:gd name="T4" fmla="*/ 23494 w 28575"/>
              <a:gd name="T5" fmla="*/ 0 h 10160"/>
              <a:gd name="T6" fmla="*/ 0 w 28575"/>
              <a:gd name="T7" fmla="*/ 0 h 10160"/>
              <a:gd name="T8" fmla="*/ 0 w 2857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75" h="10160">
                <a:moveTo>
                  <a:pt x="0" y="9905"/>
                </a:moveTo>
                <a:lnTo>
                  <a:pt x="28193" y="9905"/>
                </a:lnTo>
                <a:lnTo>
                  <a:pt x="2819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2" name="object 52">
            <a:extLst>
              <a:ext uri="{FF2B5EF4-FFF2-40B4-BE49-F238E27FC236}">
                <a16:creationId xmlns="" xmlns:a16="http://schemas.microsoft.com/office/drawing/2014/main" id="{6800C3B0-DAC8-4E4A-9433-5D12D100EE39}"/>
              </a:ext>
            </a:extLst>
          </p:cNvPr>
          <p:cNvSpPr>
            <a:spLocks/>
          </p:cNvSpPr>
          <p:nvPr/>
        </p:nvSpPr>
        <p:spPr bwMode="auto">
          <a:xfrm>
            <a:off x="866775" y="5221288"/>
            <a:ext cx="17463" cy="9525"/>
          </a:xfrm>
          <a:custGeom>
            <a:avLst/>
            <a:gdLst>
              <a:gd name="T0" fmla="*/ 0 w 20319"/>
              <a:gd name="T1" fmla="*/ 9286 h 10160"/>
              <a:gd name="T2" fmla="*/ 17027 w 20319"/>
              <a:gd name="T3" fmla="*/ 9286 h 10160"/>
              <a:gd name="T4" fmla="*/ 17027 w 20319"/>
              <a:gd name="T5" fmla="*/ 0 h 10160"/>
              <a:gd name="T6" fmla="*/ 0 w 20319"/>
              <a:gd name="T7" fmla="*/ 0 h 10160"/>
              <a:gd name="T8" fmla="*/ 0 w 2031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19" h="10160">
                <a:moveTo>
                  <a:pt x="0" y="9905"/>
                </a:moveTo>
                <a:lnTo>
                  <a:pt x="19812" y="9905"/>
                </a:lnTo>
                <a:lnTo>
                  <a:pt x="1981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3" name="object 53">
            <a:extLst>
              <a:ext uri="{FF2B5EF4-FFF2-40B4-BE49-F238E27FC236}">
                <a16:creationId xmlns="" xmlns:a16="http://schemas.microsoft.com/office/drawing/2014/main" id="{F74A584A-0CCC-2248-993B-D684EC7B7532}"/>
              </a:ext>
            </a:extLst>
          </p:cNvPr>
          <p:cNvSpPr>
            <a:spLocks/>
          </p:cNvSpPr>
          <p:nvPr/>
        </p:nvSpPr>
        <p:spPr bwMode="auto">
          <a:xfrm>
            <a:off x="949325" y="5221288"/>
            <a:ext cx="11113" cy="9525"/>
          </a:xfrm>
          <a:custGeom>
            <a:avLst/>
            <a:gdLst>
              <a:gd name="T0" fmla="*/ 0 w 11430"/>
              <a:gd name="T1" fmla="*/ 9286 h 10160"/>
              <a:gd name="T2" fmla="*/ 11113 w 11430"/>
              <a:gd name="T3" fmla="*/ 9286 h 10160"/>
              <a:gd name="T4" fmla="*/ 11113 w 11430"/>
              <a:gd name="T5" fmla="*/ 0 h 10160"/>
              <a:gd name="T6" fmla="*/ 0 w 11430"/>
              <a:gd name="T7" fmla="*/ 0 h 10160"/>
              <a:gd name="T8" fmla="*/ 0 w 1143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10160">
                <a:moveTo>
                  <a:pt x="0" y="9905"/>
                </a:moveTo>
                <a:lnTo>
                  <a:pt x="11430" y="9905"/>
                </a:lnTo>
                <a:lnTo>
                  <a:pt x="11430"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4" name="object 54">
            <a:extLst>
              <a:ext uri="{FF2B5EF4-FFF2-40B4-BE49-F238E27FC236}">
                <a16:creationId xmlns="" xmlns:a16="http://schemas.microsoft.com/office/drawing/2014/main" id="{3D96B34C-0D1A-D343-BF2E-0A91B61D3767}"/>
              </a:ext>
            </a:extLst>
          </p:cNvPr>
          <p:cNvSpPr>
            <a:spLocks/>
          </p:cNvSpPr>
          <p:nvPr/>
        </p:nvSpPr>
        <p:spPr bwMode="auto">
          <a:xfrm>
            <a:off x="985838" y="5221288"/>
            <a:ext cx="30162" cy="9525"/>
          </a:xfrm>
          <a:custGeom>
            <a:avLst/>
            <a:gdLst>
              <a:gd name="T0" fmla="*/ 0 w 36830"/>
              <a:gd name="T1" fmla="*/ 9286 h 10160"/>
              <a:gd name="T2" fmla="*/ 29953 w 36830"/>
              <a:gd name="T3" fmla="*/ 9286 h 10160"/>
              <a:gd name="T4" fmla="*/ 29953 w 36830"/>
              <a:gd name="T5" fmla="*/ 0 h 10160"/>
              <a:gd name="T6" fmla="*/ 0 w 36830"/>
              <a:gd name="T7" fmla="*/ 0 h 10160"/>
              <a:gd name="T8" fmla="*/ 0 w 3683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30" h="10160">
                <a:moveTo>
                  <a:pt x="0" y="9905"/>
                </a:moveTo>
                <a:lnTo>
                  <a:pt x="36575" y="9905"/>
                </a:lnTo>
                <a:lnTo>
                  <a:pt x="3657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5" name="object 55">
            <a:extLst>
              <a:ext uri="{FF2B5EF4-FFF2-40B4-BE49-F238E27FC236}">
                <a16:creationId xmlns="" xmlns:a16="http://schemas.microsoft.com/office/drawing/2014/main" id="{F2555ACE-9C57-184E-A51E-3BB62A4EEEC0}"/>
              </a:ext>
            </a:extLst>
          </p:cNvPr>
          <p:cNvSpPr>
            <a:spLocks/>
          </p:cNvSpPr>
          <p:nvPr/>
        </p:nvSpPr>
        <p:spPr bwMode="auto">
          <a:xfrm>
            <a:off x="1103313" y="522128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6" name="object 56">
            <a:extLst>
              <a:ext uri="{FF2B5EF4-FFF2-40B4-BE49-F238E27FC236}">
                <a16:creationId xmlns="" xmlns:a16="http://schemas.microsoft.com/office/drawing/2014/main" id="{546B3BA9-053C-B944-8833-C4D1BEB8F90A}"/>
              </a:ext>
            </a:extLst>
          </p:cNvPr>
          <p:cNvSpPr>
            <a:spLocks/>
          </p:cNvSpPr>
          <p:nvPr/>
        </p:nvSpPr>
        <p:spPr bwMode="auto">
          <a:xfrm>
            <a:off x="1222375" y="5221288"/>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7" name="object 57">
            <a:extLst>
              <a:ext uri="{FF2B5EF4-FFF2-40B4-BE49-F238E27FC236}">
                <a16:creationId xmlns="" xmlns:a16="http://schemas.microsoft.com/office/drawing/2014/main" id="{272414FB-393B-F347-A613-77D22287F0C0}"/>
              </a:ext>
            </a:extLst>
          </p:cNvPr>
          <p:cNvSpPr>
            <a:spLocks/>
          </p:cNvSpPr>
          <p:nvPr/>
        </p:nvSpPr>
        <p:spPr bwMode="auto">
          <a:xfrm>
            <a:off x="1281113" y="5221288"/>
            <a:ext cx="1587" cy="9525"/>
          </a:xfrm>
          <a:custGeom>
            <a:avLst/>
            <a:gdLst>
              <a:gd name="T0" fmla="*/ 0 w 1269"/>
              <a:gd name="T1" fmla="*/ 9286 h 10160"/>
              <a:gd name="T2" fmla="*/ 953 w 1269"/>
              <a:gd name="T3" fmla="*/ 9286 h 10160"/>
              <a:gd name="T4" fmla="*/ 953 w 1269"/>
              <a:gd name="T5" fmla="*/ 0 h 10160"/>
              <a:gd name="T6" fmla="*/ 0 w 1269"/>
              <a:gd name="T7" fmla="*/ 0 h 10160"/>
              <a:gd name="T8" fmla="*/ 0 w 126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9" h="10160">
                <a:moveTo>
                  <a:pt x="0" y="9905"/>
                </a:moveTo>
                <a:lnTo>
                  <a:pt x="762" y="9905"/>
                </a:lnTo>
                <a:lnTo>
                  <a:pt x="76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8" name="object 58">
            <a:extLst>
              <a:ext uri="{FF2B5EF4-FFF2-40B4-BE49-F238E27FC236}">
                <a16:creationId xmlns="" xmlns:a16="http://schemas.microsoft.com/office/drawing/2014/main" id="{01C21876-A4AA-754E-B622-62BAA0CB8792}"/>
              </a:ext>
            </a:extLst>
          </p:cNvPr>
          <p:cNvSpPr>
            <a:spLocks/>
          </p:cNvSpPr>
          <p:nvPr/>
        </p:nvSpPr>
        <p:spPr bwMode="auto">
          <a:xfrm>
            <a:off x="1349375" y="5221288"/>
            <a:ext cx="25400" cy="9525"/>
          </a:xfrm>
          <a:custGeom>
            <a:avLst/>
            <a:gdLst>
              <a:gd name="T0" fmla="*/ 0 w 30480"/>
              <a:gd name="T1" fmla="*/ 9286 h 10160"/>
              <a:gd name="T2" fmla="*/ 25400 w 30480"/>
              <a:gd name="T3" fmla="*/ 9286 h 10160"/>
              <a:gd name="T4" fmla="*/ 25400 w 30480"/>
              <a:gd name="T5" fmla="*/ 0 h 10160"/>
              <a:gd name="T6" fmla="*/ 0 w 30480"/>
              <a:gd name="T7" fmla="*/ 0 h 10160"/>
              <a:gd name="T8" fmla="*/ 0 w 3048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 h="10160">
                <a:moveTo>
                  <a:pt x="0" y="9905"/>
                </a:moveTo>
                <a:lnTo>
                  <a:pt x="30480" y="9905"/>
                </a:lnTo>
                <a:lnTo>
                  <a:pt x="30480"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19" name="object 59">
            <a:extLst>
              <a:ext uri="{FF2B5EF4-FFF2-40B4-BE49-F238E27FC236}">
                <a16:creationId xmlns="" xmlns:a16="http://schemas.microsoft.com/office/drawing/2014/main" id="{5A97B447-32D5-AB46-ABFB-78FCCC0947F0}"/>
              </a:ext>
            </a:extLst>
          </p:cNvPr>
          <p:cNvSpPr>
            <a:spLocks/>
          </p:cNvSpPr>
          <p:nvPr/>
        </p:nvSpPr>
        <p:spPr bwMode="auto">
          <a:xfrm>
            <a:off x="1400175" y="5221288"/>
            <a:ext cx="15875" cy="9525"/>
          </a:xfrm>
          <a:custGeom>
            <a:avLst/>
            <a:gdLst>
              <a:gd name="T0" fmla="*/ 0 w 17780"/>
              <a:gd name="T1" fmla="*/ 9286 h 10160"/>
              <a:gd name="T2" fmla="*/ 15647 w 17780"/>
              <a:gd name="T3" fmla="*/ 9286 h 10160"/>
              <a:gd name="T4" fmla="*/ 15647 w 17780"/>
              <a:gd name="T5" fmla="*/ 0 h 10160"/>
              <a:gd name="T6" fmla="*/ 0 w 17780"/>
              <a:gd name="T7" fmla="*/ 0 h 10160"/>
              <a:gd name="T8" fmla="*/ 0 w 1778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 h="10160">
                <a:moveTo>
                  <a:pt x="0" y="9905"/>
                </a:moveTo>
                <a:lnTo>
                  <a:pt x="17525" y="9905"/>
                </a:lnTo>
                <a:lnTo>
                  <a:pt x="1752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0" name="object 60">
            <a:extLst>
              <a:ext uri="{FF2B5EF4-FFF2-40B4-BE49-F238E27FC236}">
                <a16:creationId xmlns="" xmlns:a16="http://schemas.microsoft.com/office/drawing/2014/main" id="{95CA1A53-AD3A-614D-887D-D4382091FEBA}"/>
              </a:ext>
            </a:extLst>
          </p:cNvPr>
          <p:cNvSpPr>
            <a:spLocks/>
          </p:cNvSpPr>
          <p:nvPr/>
        </p:nvSpPr>
        <p:spPr bwMode="auto">
          <a:xfrm>
            <a:off x="1481138" y="5221288"/>
            <a:ext cx="12700" cy="9525"/>
          </a:xfrm>
          <a:custGeom>
            <a:avLst/>
            <a:gdLst>
              <a:gd name="T0" fmla="*/ 0 w 13969"/>
              <a:gd name="T1" fmla="*/ 9286 h 10160"/>
              <a:gd name="T2" fmla="*/ 12469 w 13969"/>
              <a:gd name="T3" fmla="*/ 9286 h 10160"/>
              <a:gd name="T4" fmla="*/ 12469 w 13969"/>
              <a:gd name="T5" fmla="*/ 0 h 10160"/>
              <a:gd name="T6" fmla="*/ 0 w 13969"/>
              <a:gd name="T7" fmla="*/ 0 h 10160"/>
              <a:gd name="T8" fmla="*/ 0 w 1396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69" h="10160">
                <a:moveTo>
                  <a:pt x="0" y="9905"/>
                </a:moveTo>
                <a:lnTo>
                  <a:pt x="13715" y="9905"/>
                </a:lnTo>
                <a:lnTo>
                  <a:pt x="1371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1" name="object 61">
            <a:extLst>
              <a:ext uri="{FF2B5EF4-FFF2-40B4-BE49-F238E27FC236}">
                <a16:creationId xmlns="" xmlns:a16="http://schemas.microsoft.com/office/drawing/2014/main" id="{ACFBFA65-8A36-7B4C-8461-22324AA79981}"/>
              </a:ext>
            </a:extLst>
          </p:cNvPr>
          <p:cNvSpPr>
            <a:spLocks/>
          </p:cNvSpPr>
          <p:nvPr/>
        </p:nvSpPr>
        <p:spPr bwMode="auto">
          <a:xfrm>
            <a:off x="1519238" y="5221288"/>
            <a:ext cx="28575" cy="9525"/>
          </a:xfrm>
          <a:custGeom>
            <a:avLst/>
            <a:gdLst>
              <a:gd name="T0" fmla="*/ 0 w 34289"/>
              <a:gd name="T1" fmla="*/ 9286 h 10160"/>
              <a:gd name="T2" fmla="*/ 28575 w 34289"/>
              <a:gd name="T3" fmla="*/ 9286 h 10160"/>
              <a:gd name="T4" fmla="*/ 28575 w 34289"/>
              <a:gd name="T5" fmla="*/ 0 h 10160"/>
              <a:gd name="T6" fmla="*/ 0 w 34289"/>
              <a:gd name="T7" fmla="*/ 0 h 10160"/>
              <a:gd name="T8" fmla="*/ 0 w 3428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289" h="10160">
                <a:moveTo>
                  <a:pt x="0" y="9905"/>
                </a:moveTo>
                <a:lnTo>
                  <a:pt x="34289" y="9905"/>
                </a:lnTo>
                <a:lnTo>
                  <a:pt x="3428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2" name="object 62">
            <a:extLst>
              <a:ext uri="{FF2B5EF4-FFF2-40B4-BE49-F238E27FC236}">
                <a16:creationId xmlns="" xmlns:a16="http://schemas.microsoft.com/office/drawing/2014/main" id="{B96171C2-52A1-844E-94B4-D10CA9157635}"/>
              </a:ext>
            </a:extLst>
          </p:cNvPr>
          <p:cNvSpPr>
            <a:spLocks/>
          </p:cNvSpPr>
          <p:nvPr/>
        </p:nvSpPr>
        <p:spPr bwMode="auto">
          <a:xfrm>
            <a:off x="1636713" y="522128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3" name="object 63">
            <a:extLst>
              <a:ext uri="{FF2B5EF4-FFF2-40B4-BE49-F238E27FC236}">
                <a16:creationId xmlns="" xmlns:a16="http://schemas.microsoft.com/office/drawing/2014/main" id="{287CA9EA-1FB2-AE4F-872F-16A555933EF0}"/>
              </a:ext>
            </a:extLst>
          </p:cNvPr>
          <p:cNvSpPr>
            <a:spLocks/>
          </p:cNvSpPr>
          <p:nvPr/>
        </p:nvSpPr>
        <p:spPr bwMode="auto">
          <a:xfrm>
            <a:off x="1755775" y="522128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4" name="object 64">
            <a:extLst>
              <a:ext uri="{FF2B5EF4-FFF2-40B4-BE49-F238E27FC236}">
                <a16:creationId xmlns="" xmlns:a16="http://schemas.microsoft.com/office/drawing/2014/main" id="{22C0D72E-CE14-3C4E-8416-035A8F8266BD}"/>
              </a:ext>
            </a:extLst>
          </p:cNvPr>
          <p:cNvSpPr>
            <a:spLocks/>
          </p:cNvSpPr>
          <p:nvPr/>
        </p:nvSpPr>
        <p:spPr bwMode="auto">
          <a:xfrm>
            <a:off x="1881188" y="5221288"/>
            <a:ext cx="26987" cy="9525"/>
          </a:xfrm>
          <a:custGeom>
            <a:avLst/>
            <a:gdLst>
              <a:gd name="T0" fmla="*/ 0 w 33019"/>
              <a:gd name="T1" fmla="*/ 9286 h 10160"/>
              <a:gd name="T2" fmla="*/ 26779 w 33019"/>
              <a:gd name="T3" fmla="*/ 9286 h 10160"/>
              <a:gd name="T4" fmla="*/ 26779 w 33019"/>
              <a:gd name="T5" fmla="*/ 0 h 10160"/>
              <a:gd name="T6" fmla="*/ 0 w 33019"/>
              <a:gd name="T7" fmla="*/ 0 h 10160"/>
              <a:gd name="T8" fmla="*/ 0 w 3301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19" h="10160">
                <a:moveTo>
                  <a:pt x="0" y="9905"/>
                </a:moveTo>
                <a:lnTo>
                  <a:pt x="32765" y="9905"/>
                </a:lnTo>
                <a:lnTo>
                  <a:pt x="3276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5" name="object 65">
            <a:extLst>
              <a:ext uri="{FF2B5EF4-FFF2-40B4-BE49-F238E27FC236}">
                <a16:creationId xmlns="" xmlns:a16="http://schemas.microsoft.com/office/drawing/2014/main" id="{298BD654-DB97-344C-9FDD-A446B9B6EEF3}"/>
              </a:ext>
            </a:extLst>
          </p:cNvPr>
          <p:cNvSpPr>
            <a:spLocks/>
          </p:cNvSpPr>
          <p:nvPr/>
        </p:nvSpPr>
        <p:spPr bwMode="auto">
          <a:xfrm>
            <a:off x="1933575" y="5221288"/>
            <a:ext cx="12700" cy="9525"/>
          </a:xfrm>
          <a:custGeom>
            <a:avLst/>
            <a:gdLst>
              <a:gd name="T0" fmla="*/ 0 w 15239"/>
              <a:gd name="T1" fmla="*/ 9286 h 10160"/>
              <a:gd name="T2" fmla="*/ 12700 w 15239"/>
              <a:gd name="T3" fmla="*/ 9286 h 10160"/>
              <a:gd name="T4" fmla="*/ 12700 w 15239"/>
              <a:gd name="T5" fmla="*/ 0 h 10160"/>
              <a:gd name="T6" fmla="*/ 0 w 15239"/>
              <a:gd name="T7" fmla="*/ 0 h 10160"/>
              <a:gd name="T8" fmla="*/ 0 w 152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39" h="10160">
                <a:moveTo>
                  <a:pt x="0" y="9905"/>
                </a:moveTo>
                <a:lnTo>
                  <a:pt x="15239" y="9905"/>
                </a:lnTo>
                <a:lnTo>
                  <a:pt x="1523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6" name="object 66">
            <a:extLst>
              <a:ext uri="{FF2B5EF4-FFF2-40B4-BE49-F238E27FC236}">
                <a16:creationId xmlns="" xmlns:a16="http://schemas.microsoft.com/office/drawing/2014/main" id="{EF4AA51B-0E8B-C04D-8E6E-1A9D12C7D619}"/>
              </a:ext>
            </a:extLst>
          </p:cNvPr>
          <p:cNvSpPr>
            <a:spLocks/>
          </p:cNvSpPr>
          <p:nvPr/>
        </p:nvSpPr>
        <p:spPr bwMode="auto">
          <a:xfrm>
            <a:off x="2012950" y="5221288"/>
            <a:ext cx="14288" cy="9525"/>
          </a:xfrm>
          <a:custGeom>
            <a:avLst/>
            <a:gdLst>
              <a:gd name="T0" fmla="*/ 0 w 16510"/>
              <a:gd name="T1" fmla="*/ 9286 h 10160"/>
              <a:gd name="T2" fmla="*/ 13848 w 16510"/>
              <a:gd name="T3" fmla="*/ 9286 h 10160"/>
              <a:gd name="T4" fmla="*/ 13848 w 16510"/>
              <a:gd name="T5" fmla="*/ 0 h 10160"/>
              <a:gd name="T6" fmla="*/ 0 w 16510"/>
              <a:gd name="T7" fmla="*/ 0 h 10160"/>
              <a:gd name="T8" fmla="*/ 0 w 165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10" h="10160">
                <a:moveTo>
                  <a:pt x="0" y="9905"/>
                </a:moveTo>
                <a:lnTo>
                  <a:pt x="16002" y="9905"/>
                </a:lnTo>
                <a:lnTo>
                  <a:pt x="1600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7" name="object 67">
            <a:extLst>
              <a:ext uri="{FF2B5EF4-FFF2-40B4-BE49-F238E27FC236}">
                <a16:creationId xmlns="" xmlns:a16="http://schemas.microsoft.com/office/drawing/2014/main" id="{3FE2977D-6B07-E24E-9900-F0C1001620C0}"/>
              </a:ext>
            </a:extLst>
          </p:cNvPr>
          <p:cNvSpPr>
            <a:spLocks/>
          </p:cNvSpPr>
          <p:nvPr/>
        </p:nvSpPr>
        <p:spPr bwMode="auto">
          <a:xfrm>
            <a:off x="2052638" y="5221288"/>
            <a:ext cx="26987" cy="9525"/>
          </a:xfrm>
          <a:custGeom>
            <a:avLst/>
            <a:gdLst>
              <a:gd name="T0" fmla="*/ 0 w 32385"/>
              <a:gd name="T1" fmla="*/ 9286 h 10160"/>
              <a:gd name="T2" fmla="*/ 26669 w 32385"/>
              <a:gd name="T3" fmla="*/ 9286 h 10160"/>
              <a:gd name="T4" fmla="*/ 26669 w 32385"/>
              <a:gd name="T5" fmla="*/ 0 h 10160"/>
              <a:gd name="T6" fmla="*/ 0 w 32385"/>
              <a:gd name="T7" fmla="*/ 0 h 10160"/>
              <a:gd name="T8" fmla="*/ 0 w 3238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85" h="10160">
                <a:moveTo>
                  <a:pt x="0" y="9905"/>
                </a:moveTo>
                <a:lnTo>
                  <a:pt x="32003" y="9905"/>
                </a:lnTo>
                <a:lnTo>
                  <a:pt x="3200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8" name="object 68">
            <a:extLst>
              <a:ext uri="{FF2B5EF4-FFF2-40B4-BE49-F238E27FC236}">
                <a16:creationId xmlns="" xmlns:a16="http://schemas.microsoft.com/office/drawing/2014/main" id="{A252082E-7B62-DE45-93CB-9C6E42E39E5A}"/>
              </a:ext>
            </a:extLst>
          </p:cNvPr>
          <p:cNvSpPr>
            <a:spLocks/>
          </p:cNvSpPr>
          <p:nvPr/>
        </p:nvSpPr>
        <p:spPr bwMode="auto">
          <a:xfrm>
            <a:off x="2171700" y="5221288"/>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29" name="object 69">
            <a:extLst>
              <a:ext uri="{FF2B5EF4-FFF2-40B4-BE49-F238E27FC236}">
                <a16:creationId xmlns="" xmlns:a16="http://schemas.microsoft.com/office/drawing/2014/main" id="{576655FA-76E3-154A-889C-608A7760660B}"/>
              </a:ext>
            </a:extLst>
          </p:cNvPr>
          <p:cNvSpPr>
            <a:spLocks/>
          </p:cNvSpPr>
          <p:nvPr/>
        </p:nvSpPr>
        <p:spPr bwMode="auto">
          <a:xfrm>
            <a:off x="2289175" y="522128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0" name="object 70">
            <a:extLst>
              <a:ext uri="{FF2B5EF4-FFF2-40B4-BE49-F238E27FC236}">
                <a16:creationId xmlns="" xmlns:a16="http://schemas.microsoft.com/office/drawing/2014/main" id="{4431045F-4ED6-F44F-8ACE-A88D90F98E71}"/>
              </a:ext>
            </a:extLst>
          </p:cNvPr>
          <p:cNvSpPr>
            <a:spLocks/>
          </p:cNvSpPr>
          <p:nvPr/>
        </p:nvSpPr>
        <p:spPr bwMode="auto">
          <a:xfrm>
            <a:off x="2411413" y="5221288"/>
            <a:ext cx="31750" cy="9525"/>
          </a:xfrm>
          <a:custGeom>
            <a:avLst/>
            <a:gdLst>
              <a:gd name="T0" fmla="*/ 0 w 35560"/>
              <a:gd name="T1" fmla="*/ 9286 h 10160"/>
              <a:gd name="T2" fmla="*/ 31296 w 35560"/>
              <a:gd name="T3" fmla="*/ 9286 h 10160"/>
              <a:gd name="T4" fmla="*/ 31296 w 35560"/>
              <a:gd name="T5" fmla="*/ 0 h 10160"/>
              <a:gd name="T6" fmla="*/ 0 w 35560"/>
              <a:gd name="T7" fmla="*/ 0 h 10160"/>
              <a:gd name="T8" fmla="*/ 0 w 355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560" h="10160">
                <a:moveTo>
                  <a:pt x="0" y="9905"/>
                </a:moveTo>
                <a:lnTo>
                  <a:pt x="35051" y="9905"/>
                </a:lnTo>
                <a:lnTo>
                  <a:pt x="3505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1" name="object 71">
            <a:extLst>
              <a:ext uri="{FF2B5EF4-FFF2-40B4-BE49-F238E27FC236}">
                <a16:creationId xmlns="" xmlns:a16="http://schemas.microsoft.com/office/drawing/2014/main" id="{285420F2-5A81-2845-B93D-7EEF4B471405}"/>
              </a:ext>
            </a:extLst>
          </p:cNvPr>
          <p:cNvSpPr>
            <a:spLocks/>
          </p:cNvSpPr>
          <p:nvPr/>
        </p:nvSpPr>
        <p:spPr bwMode="auto">
          <a:xfrm>
            <a:off x="2466975" y="5221288"/>
            <a:ext cx="12700" cy="9525"/>
          </a:xfrm>
          <a:custGeom>
            <a:avLst/>
            <a:gdLst>
              <a:gd name="T0" fmla="*/ 0 w 13335"/>
              <a:gd name="T1" fmla="*/ 9286 h 10160"/>
              <a:gd name="T2" fmla="*/ 12336 w 13335"/>
              <a:gd name="T3" fmla="*/ 9286 h 10160"/>
              <a:gd name="T4" fmla="*/ 12336 w 13335"/>
              <a:gd name="T5" fmla="*/ 0 h 10160"/>
              <a:gd name="T6" fmla="*/ 0 w 13335"/>
              <a:gd name="T7" fmla="*/ 0 h 10160"/>
              <a:gd name="T8" fmla="*/ 0 w 1333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35" h="10160">
                <a:moveTo>
                  <a:pt x="0" y="9905"/>
                </a:moveTo>
                <a:lnTo>
                  <a:pt x="12953" y="9905"/>
                </a:lnTo>
                <a:lnTo>
                  <a:pt x="1295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2" name="object 72">
            <a:extLst>
              <a:ext uri="{FF2B5EF4-FFF2-40B4-BE49-F238E27FC236}">
                <a16:creationId xmlns="" xmlns:a16="http://schemas.microsoft.com/office/drawing/2014/main" id="{9093958F-7398-6D4A-9855-045D798BAB49}"/>
              </a:ext>
            </a:extLst>
          </p:cNvPr>
          <p:cNvSpPr>
            <a:spLocks/>
          </p:cNvSpPr>
          <p:nvPr/>
        </p:nvSpPr>
        <p:spPr bwMode="auto">
          <a:xfrm>
            <a:off x="2544763" y="5221288"/>
            <a:ext cx="15875" cy="9525"/>
          </a:xfrm>
          <a:custGeom>
            <a:avLst/>
            <a:gdLst>
              <a:gd name="T0" fmla="*/ 0 w 18414"/>
              <a:gd name="T1" fmla="*/ 9286 h 10160"/>
              <a:gd name="T2" fmla="*/ 15766 w 18414"/>
              <a:gd name="T3" fmla="*/ 9286 h 10160"/>
              <a:gd name="T4" fmla="*/ 15766 w 18414"/>
              <a:gd name="T5" fmla="*/ 0 h 10160"/>
              <a:gd name="T6" fmla="*/ 0 w 18414"/>
              <a:gd name="T7" fmla="*/ 0 h 10160"/>
              <a:gd name="T8" fmla="*/ 0 w 184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14" h="10160">
                <a:moveTo>
                  <a:pt x="0" y="9905"/>
                </a:moveTo>
                <a:lnTo>
                  <a:pt x="18287" y="9905"/>
                </a:lnTo>
                <a:lnTo>
                  <a:pt x="1828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3" name="object 73">
            <a:extLst>
              <a:ext uri="{FF2B5EF4-FFF2-40B4-BE49-F238E27FC236}">
                <a16:creationId xmlns="" xmlns:a16="http://schemas.microsoft.com/office/drawing/2014/main" id="{45842CF2-2002-C34E-9B58-8C9D1493C1DB}"/>
              </a:ext>
            </a:extLst>
          </p:cNvPr>
          <p:cNvSpPr>
            <a:spLocks/>
          </p:cNvSpPr>
          <p:nvPr/>
        </p:nvSpPr>
        <p:spPr bwMode="auto">
          <a:xfrm>
            <a:off x="2586038" y="5221288"/>
            <a:ext cx="25400" cy="9525"/>
          </a:xfrm>
          <a:custGeom>
            <a:avLst/>
            <a:gdLst>
              <a:gd name="T0" fmla="*/ 0 w 29844"/>
              <a:gd name="T1" fmla="*/ 9286 h 10160"/>
              <a:gd name="T2" fmla="*/ 25293 w 29844"/>
              <a:gd name="T3" fmla="*/ 9286 h 10160"/>
              <a:gd name="T4" fmla="*/ 25293 w 29844"/>
              <a:gd name="T5" fmla="*/ 0 h 10160"/>
              <a:gd name="T6" fmla="*/ 0 w 29844"/>
              <a:gd name="T7" fmla="*/ 0 h 10160"/>
              <a:gd name="T8" fmla="*/ 0 w 2984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44" h="10160">
                <a:moveTo>
                  <a:pt x="0" y="9905"/>
                </a:moveTo>
                <a:lnTo>
                  <a:pt x="29718" y="9905"/>
                </a:lnTo>
                <a:lnTo>
                  <a:pt x="2971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4" name="object 74">
            <a:extLst>
              <a:ext uri="{FF2B5EF4-FFF2-40B4-BE49-F238E27FC236}">
                <a16:creationId xmlns="" xmlns:a16="http://schemas.microsoft.com/office/drawing/2014/main" id="{C2F7B37C-66E0-274A-A4C3-C25C6E5032E0}"/>
              </a:ext>
            </a:extLst>
          </p:cNvPr>
          <p:cNvSpPr>
            <a:spLocks/>
          </p:cNvSpPr>
          <p:nvPr/>
        </p:nvSpPr>
        <p:spPr bwMode="auto">
          <a:xfrm>
            <a:off x="2678113" y="5221288"/>
            <a:ext cx="1587" cy="9525"/>
          </a:xfrm>
          <a:custGeom>
            <a:avLst/>
            <a:gdLst>
              <a:gd name="T0" fmla="*/ 0 w 1905"/>
              <a:gd name="T1" fmla="*/ 9286 h 10160"/>
              <a:gd name="T2" fmla="*/ 1270 w 1905"/>
              <a:gd name="T3" fmla="*/ 9286 h 10160"/>
              <a:gd name="T4" fmla="*/ 1270 w 1905"/>
              <a:gd name="T5" fmla="*/ 0 h 10160"/>
              <a:gd name="T6" fmla="*/ 0 w 1905"/>
              <a:gd name="T7" fmla="*/ 0 h 10160"/>
              <a:gd name="T8" fmla="*/ 0 w 19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5" h="10160">
                <a:moveTo>
                  <a:pt x="0" y="9905"/>
                </a:moveTo>
                <a:lnTo>
                  <a:pt x="1524" y="9905"/>
                </a:lnTo>
                <a:lnTo>
                  <a:pt x="1524"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5" name="object 75">
            <a:extLst>
              <a:ext uri="{FF2B5EF4-FFF2-40B4-BE49-F238E27FC236}">
                <a16:creationId xmlns="" xmlns:a16="http://schemas.microsoft.com/office/drawing/2014/main" id="{7D0DDDFF-AE52-7C47-A2D6-5473FC704445}"/>
              </a:ext>
            </a:extLst>
          </p:cNvPr>
          <p:cNvSpPr>
            <a:spLocks/>
          </p:cNvSpPr>
          <p:nvPr/>
        </p:nvSpPr>
        <p:spPr bwMode="auto">
          <a:xfrm>
            <a:off x="2705100" y="5221288"/>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6" name="object 76">
            <a:extLst>
              <a:ext uri="{FF2B5EF4-FFF2-40B4-BE49-F238E27FC236}">
                <a16:creationId xmlns="" xmlns:a16="http://schemas.microsoft.com/office/drawing/2014/main" id="{7BEAD65F-BE69-6442-9DB5-3BCD579BBA8D}"/>
              </a:ext>
            </a:extLst>
          </p:cNvPr>
          <p:cNvSpPr>
            <a:spLocks/>
          </p:cNvSpPr>
          <p:nvPr/>
        </p:nvSpPr>
        <p:spPr bwMode="auto">
          <a:xfrm>
            <a:off x="2822575" y="52212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7" name="object 77">
            <a:extLst>
              <a:ext uri="{FF2B5EF4-FFF2-40B4-BE49-F238E27FC236}">
                <a16:creationId xmlns="" xmlns:a16="http://schemas.microsoft.com/office/drawing/2014/main" id="{DB251FAF-1004-2E40-AC9B-A1EA10EAC113}"/>
              </a:ext>
            </a:extLst>
          </p:cNvPr>
          <p:cNvSpPr>
            <a:spLocks/>
          </p:cNvSpPr>
          <p:nvPr/>
        </p:nvSpPr>
        <p:spPr bwMode="auto">
          <a:xfrm>
            <a:off x="2943225" y="5221288"/>
            <a:ext cx="33338" cy="9525"/>
          </a:xfrm>
          <a:custGeom>
            <a:avLst/>
            <a:gdLst>
              <a:gd name="T0" fmla="*/ 0 w 37464"/>
              <a:gd name="T1" fmla="*/ 9286 h 10160"/>
              <a:gd name="T2" fmla="*/ 33225 w 37464"/>
              <a:gd name="T3" fmla="*/ 9286 h 10160"/>
              <a:gd name="T4" fmla="*/ 33225 w 37464"/>
              <a:gd name="T5" fmla="*/ 0 h 10160"/>
              <a:gd name="T6" fmla="*/ 0 w 37464"/>
              <a:gd name="T7" fmla="*/ 0 h 10160"/>
              <a:gd name="T8" fmla="*/ 0 w 3746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64" h="10160">
                <a:moveTo>
                  <a:pt x="0" y="9905"/>
                </a:moveTo>
                <a:lnTo>
                  <a:pt x="37337" y="9905"/>
                </a:lnTo>
                <a:lnTo>
                  <a:pt x="3733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8" name="object 78">
            <a:extLst>
              <a:ext uri="{FF2B5EF4-FFF2-40B4-BE49-F238E27FC236}">
                <a16:creationId xmlns="" xmlns:a16="http://schemas.microsoft.com/office/drawing/2014/main" id="{B49137E8-77E5-6449-A86B-9446DD148A49}"/>
              </a:ext>
            </a:extLst>
          </p:cNvPr>
          <p:cNvSpPr>
            <a:spLocks/>
          </p:cNvSpPr>
          <p:nvPr/>
        </p:nvSpPr>
        <p:spPr bwMode="auto">
          <a:xfrm>
            <a:off x="3000375" y="5221288"/>
            <a:ext cx="9525" cy="9525"/>
          </a:xfrm>
          <a:custGeom>
            <a:avLst/>
            <a:gdLst>
              <a:gd name="T0" fmla="*/ 0 w 10795"/>
              <a:gd name="T1" fmla="*/ 9286 h 10160"/>
              <a:gd name="T2" fmla="*/ 9412 w 10795"/>
              <a:gd name="T3" fmla="*/ 9286 h 10160"/>
              <a:gd name="T4" fmla="*/ 9412 w 10795"/>
              <a:gd name="T5" fmla="*/ 0 h 10160"/>
              <a:gd name="T6" fmla="*/ 0 w 10795"/>
              <a:gd name="T7" fmla="*/ 0 h 10160"/>
              <a:gd name="T8" fmla="*/ 0 w 1079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10160">
                <a:moveTo>
                  <a:pt x="0" y="9905"/>
                </a:moveTo>
                <a:lnTo>
                  <a:pt x="10667" y="9905"/>
                </a:lnTo>
                <a:lnTo>
                  <a:pt x="1066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39" name="object 79">
            <a:extLst>
              <a:ext uri="{FF2B5EF4-FFF2-40B4-BE49-F238E27FC236}">
                <a16:creationId xmlns="" xmlns:a16="http://schemas.microsoft.com/office/drawing/2014/main" id="{1D4C6F27-2471-E440-BBD2-ED27893A4496}"/>
              </a:ext>
            </a:extLst>
          </p:cNvPr>
          <p:cNvSpPr>
            <a:spLocks/>
          </p:cNvSpPr>
          <p:nvPr/>
        </p:nvSpPr>
        <p:spPr bwMode="auto">
          <a:xfrm>
            <a:off x="3076575" y="5221288"/>
            <a:ext cx="17463" cy="9525"/>
          </a:xfrm>
          <a:custGeom>
            <a:avLst/>
            <a:gdLst>
              <a:gd name="T0" fmla="*/ 0 w 20954"/>
              <a:gd name="T1" fmla="*/ 9286 h 10160"/>
              <a:gd name="T2" fmla="*/ 17145 w 20954"/>
              <a:gd name="T3" fmla="*/ 9286 h 10160"/>
              <a:gd name="T4" fmla="*/ 17145 w 20954"/>
              <a:gd name="T5" fmla="*/ 0 h 10160"/>
              <a:gd name="T6" fmla="*/ 0 w 20954"/>
              <a:gd name="T7" fmla="*/ 0 h 10160"/>
              <a:gd name="T8" fmla="*/ 0 w 2095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54" h="10160">
                <a:moveTo>
                  <a:pt x="0" y="9905"/>
                </a:moveTo>
                <a:lnTo>
                  <a:pt x="20573" y="9905"/>
                </a:lnTo>
                <a:lnTo>
                  <a:pt x="2057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0" name="object 80">
            <a:extLst>
              <a:ext uri="{FF2B5EF4-FFF2-40B4-BE49-F238E27FC236}">
                <a16:creationId xmlns="" xmlns:a16="http://schemas.microsoft.com/office/drawing/2014/main" id="{451EF5F4-BC84-564A-AB71-8EA87506674A}"/>
              </a:ext>
            </a:extLst>
          </p:cNvPr>
          <p:cNvSpPr>
            <a:spLocks/>
          </p:cNvSpPr>
          <p:nvPr/>
        </p:nvSpPr>
        <p:spPr bwMode="auto">
          <a:xfrm>
            <a:off x="3119438" y="5221288"/>
            <a:ext cx="23812" cy="9525"/>
          </a:xfrm>
          <a:custGeom>
            <a:avLst/>
            <a:gdLst>
              <a:gd name="T0" fmla="*/ 0 w 27939"/>
              <a:gd name="T1" fmla="*/ 9286 h 10160"/>
              <a:gd name="T2" fmla="*/ 23379 w 27939"/>
              <a:gd name="T3" fmla="*/ 9286 h 10160"/>
              <a:gd name="T4" fmla="*/ 23379 w 27939"/>
              <a:gd name="T5" fmla="*/ 0 h 10160"/>
              <a:gd name="T6" fmla="*/ 0 w 27939"/>
              <a:gd name="T7" fmla="*/ 0 h 10160"/>
              <a:gd name="T8" fmla="*/ 0 w 279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39" h="10160">
                <a:moveTo>
                  <a:pt x="0" y="9905"/>
                </a:moveTo>
                <a:lnTo>
                  <a:pt x="27431" y="9905"/>
                </a:lnTo>
                <a:lnTo>
                  <a:pt x="2743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1" name="object 81">
            <a:extLst>
              <a:ext uri="{FF2B5EF4-FFF2-40B4-BE49-F238E27FC236}">
                <a16:creationId xmlns="" xmlns:a16="http://schemas.microsoft.com/office/drawing/2014/main" id="{1D37B4A9-E1F8-C444-A937-A5B38B49E59F}"/>
              </a:ext>
            </a:extLst>
          </p:cNvPr>
          <p:cNvSpPr>
            <a:spLocks/>
          </p:cNvSpPr>
          <p:nvPr/>
        </p:nvSpPr>
        <p:spPr bwMode="auto">
          <a:xfrm>
            <a:off x="3209925" y="5221288"/>
            <a:ext cx="3175" cy="9525"/>
          </a:xfrm>
          <a:custGeom>
            <a:avLst/>
            <a:gdLst>
              <a:gd name="T0" fmla="*/ 0 w 3810"/>
              <a:gd name="T1" fmla="*/ 9286 h 10160"/>
              <a:gd name="T2" fmla="*/ 3174 w 3810"/>
              <a:gd name="T3" fmla="*/ 9286 h 10160"/>
              <a:gd name="T4" fmla="*/ 3174 w 3810"/>
              <a:gd name="T5" fmla="*/ 0 h 10160"/>
              <a:gd name="T6" fmla="*/ 0 w 3810"/>
              <a:gd name="T7" fmla="*/ 0 h 10160"/>
              <a:gd name="T8" fmla="*/ 0 w 38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0" h="10160">
                <a:moveTo>
                  <a:pt x="0" y="9905"/>
                </a:moveTo>
                <a:lnTo>
                  <a:pt x="3809" y="9905"/>
                </a:lnTo>
                <a:lnTo>
                  <a:pt x="380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2" name="object 82">
            <a:extLst>
              <a:ext uri="{FF2B5EF4-FFF2-40B4-BE49-F238E27FC236}">
                <a16:creationId xmlns="" xmlns:a16="http://schemas.microsoft.com/office/drawing/2014/main" id="{A8F497D9-FC71-0F40-B17F-102B1567B029}"/>
              </a:ext>
            </a:extLst>
          </p:cNvPr>
          <p:cNvSpPr>
            <a:spLocks/>
          </p:cNvSpPr>
          <p:nvPr/>
        </p:nvSpPr>
        <p:spPr bwMode="auto">
          <a:xfrm>
            <a:off x="3238500" y="52212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3" name="object 83">
            <a:extLst>
              <a:ext uri="{FF2B5EF4-FFF2-40B4-BE49-F238E27FC236}">
                <a16:creationId xmlns="" xmlns:a16="http://schemas.microsoft.com/office/drawing/2014/main" id="{48123600-CBD2-CD4D-B5D4-7543882E8E9D}"/>
              </a:ext>
            </a:extLst>
          </p:cNvPr>
          <p:cNvSpPr>
            <a:spLocks/>
          </p:cNvSpPr>
          <p:nvPr/>
        </p:nvSpPr>
        <p:spPr bwMode="auto">
          <a:xfrm>
            <a:off x="3357563" y="52212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4" name="object 84">
            <a:extLst>
              <a:ext uri="{FF2B5EF4-FFF2-40B4-BE49-F238E27FC236}">
                <a16:creationId xmlns="" xmlns:a16="http://schemas.microsoft.com/office/drawing/2014/main" id="{E2171DF2-4AD7-E74C-BEEC-D96364C2B1D9}"/>
              </a:ext>
            </a:extLst>
          </p:cNvPr>
          <p:cNvSpPr>
            <a:spLocks/>
          </p:cNvSpPr>
          <p:nvPr/>
        </p:nvSpPr>
        <p:spPr bwMode="auto">
          <a:xfrm>
            <a:off x="3475038" y="52212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5" name="object 85">
            <a:extLst>
              <a:ext uri="{FF2B5EF4-FFF2-40B4-BE49-F238E27FC236}">
                <a16:creationId xmlns="" xmlns:a16="http://schemas.microsoft.com/office/drawing/2014/main" id="{CF2B15F3-AA04-2547-9DB6-3516C452BE57}"/>
              </a:ext>
            </a:extLst>
          </p:cNvPr>
          <p:cNvSpPr>
            <a:spLocks/>
          </p:cNvSpPr>
          <p:nvPr/>
        </p:nvSpPr>
        <p:spPr bwMode="auto">
          <a:xfrm>
            <a:off x="3535363" y="5221288"/>
            <a:ext cx="6350" cy="9525"/>
          </a:xfrm>
          <a:custGeom>
            <a:avLst/>
            <a:gdLst>
              <a:gd name="T0" fmla="*/ 0 w 8889"/>
              <a:gd name="T1" fmla="*/ 9286 h 10160"/>
              <a:gd name="T2" fmla="*/ 5987 w 8889"/>
              <a:gd name="T3" fmla="*/ 9286 h 10160"/>
              <a:gd name="T4" fmla="*/ 5987 w 8889"/>
              <a:gd name="T5" fmla="*/ 0 h 10160"/>
              <a:gd name="T6" fmla="*/ 0 w 8889"/>
              <a:gd name="T7" fmla="*/ 0 h 10160"/>
              <a:gd name="T8" fmla="*/ 0 w 888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9" h="10160">
                <a:moveTo>
                  <a:pt x="0" y="9905"/>
                </a:moveTo>
                <a:lnTo>
                  <a:pt x="8381" y="9905"/>
                </a:lnTo>
                <a:lnTo>
                  <a:pt x="838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6" name="object 86">
            <a:extLst>
              <a:ext uri="{FF2B5EF4-FFF2-40B4-BE49-F238E27FC236}">
                <a16:creationId xmlns="" xmlns:a16="http://schemas.microsoft.com/office/drawing/2014/main" id="{C4566524-4156-AB41-B142-72C78D746B0A}"/>
              </a:ext>
            </a:extLst>
          </p:cNvPr>
          <p:cNvSpPr>
            <a:spLocks/>
          </p:cNvSpPr>
          <p:nvPr/>
        </p:nvSpPr>
        <p:spPr bwMode="auto">
          <a:xfrm>
            <a:off x="3608388" y="5221288"/>
            <a:ext cx="19050" cy="9525"/>
          </a:xfrm>
          <a:custGeom>
            <a:avLst/>
            <a:gdLst>
              <a:gd name="T0" fmla="*/ 0 w 22860"/>
              <a:gd name="T1" fmla="*/ 9286 h 10160"/>
              <a:gd name="T2" fmla="*/ 19049 w 22860"/>
              <a:gd name="T3" fmla="*/ 9286 h 10160"/>
              <a:gd name="T4" fmla="*/ 19049 w 22860"/>
              <a:gd name="T5" fmla="*/ 0 h 10160"/>
              <a:gd name="T6" fmla="*/ 0 w 22860"/>
              <a:gd name="T7" fmla="*/ 0 h 10160"/>
              <a:gd name="T8" fmla="*/ 0 w 228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 h="10160">
                <a:moveTo>
                  <a:pt x="0" y="9905"/>
                </a:moveTo>
                <a:lnTo>
                  <a:pt x="22859" y="9905"/>
                </a:lnTo>
                <a:lnTo>
                  <a:pt x="2285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7" name="object 87">
            <a:extLst>
              <a:ext uri="{FF2B5EF4-FFF2-40B4-BE49-F238E27FC236}">
                <a16:creationId xmlns="" xmlns:a16="http://schemas.microsoft.com/office/drawing/2014/main" id="{C0A6DA05-EB15-B541-91B6-32400D06D930}"/>
              </a:ext>
            </a:extLst>
          </p:cNvPr>
          <p:cNvSpPr>
            <a:spLocks/>
          </p:cNvSpPr>
          <p:nvPr/>
        </p:nvSpPr>
        <p:spPr bwMode="auto">
          <a:xfrm>
            <a:off x="3652838" y="5221288"/>
            <a:ext cx="22225" cy="9525"/>
          </a:xfrm>
          <a:custGeom>
            <a:avLst/>
            <a:gdLst>
              <a:gd name="T0" fmla="*/ 0 w 25400"/>
              <a:gd name="T1" fmla="*/ 9286 h 10160"/>
              <a:gd name="T2" fmla="*/ 22002 w 25400"/>
              <a:gd name="T3" fmla="*/ 9286 h 10160"/>
              <a:gd name="T4" fmla="*/ 22002 w 25400"/>
              <a:gd name="T5" fmla="*/ 0 h 10160"/>
              <a:gd name="T6" fmla="*/ 0 w 25400"/>
              <a:gd name="T7" fmla="*/ 0 h 10160"/>
              <a:gd name="T8" fmla="*/ 0 w 2540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00" h="10160">
                <a:moveTo>
                  <a:pt x="0" y="9905"/>
                </a:moveTo>
                <a:lnTo>
                  <a:pt x="25145" y="9905"/>
                </a:lnTo>
                <a:lnTo>
                  <a:pt x="2514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8" name="object 88">
            <a:extLst>
              <a:ext uri="{FF2B5EF4-FFF2-40B4-BE49-F238E27FC236}">
                <a16:creationId xmlns="" xmlns:a16="http://schemas.microsoft.com/office/drawing/2014/main" id="{8D1C9768-9E8D-D845-9738-91BE96A907BE}"/>
              </a:ext>
            </a:extLst>
          </p:cNvPr>
          <p:cNvSpPr>
            <a:spLocks/>
          </p:cNvSpPr>
          <p:nvPr/>
        </p:nvSpPr>
        <p:spPr bwMode="auto">
          <a:xfrm>
            <a:off x="3741738" y="5221288"/>
            <a:ext cx="4762" cy="9525"/>
          </a:xfrm>
          <a:custGeom>
            <a:avLst/>
            <a:gdLst>
              <a:gd name="T0" fmla="*/ 0 w 6350"/>
              <a:gd name="T1" fmla="*/ 9286 h 10160"/>
              <a:gd name="T2" fmla="*/ 4571 w 6350"/>
              <a:gd name="T3" fmla="*/ 9286 h 10160"/>
              <a:gd name="T4" fmla="*/ 4571 w 6350"/>
              <a:gd name="T5" fmla="*/ 0 h 10160"/>
              <a:gd name="T6" fmla="*/ 0 w 6350"/>
              <a:gd name="T7" fmla="*/ 0 h 10160"/>
              <a:gd name="T8" fmla="*/ 0 w 635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 h="10160">
                <a:moveTo>
                  <a:pt x="0" y="9905"/>
                </a:moveTo>
                <a:lnTo>
                  <a:pt x="6095" y="9905"/>
                </a:lnTo>
                <a:lnTo>
                  <a:pt x="609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49" name="object 89">
            <a:extLst>
              <a:ext uri="{FF2B5EF4-FFF2-40B4-BE49-F238E27FC236}">
                <a16:creationId xmlns="" xmlns:a16="http://schemas.microsoft.com/office/drawing/2014/main" id="{80E6B0BC-82F1-AF44-8E91-E61946C6B4E5}"/>
              </a:ext>
            </a:extLst>
          </p:cNvPr>
          <p:cNvSpPr>
            <a:spLocks/>
          </p:cNvSpPr>
          <p:nvPr/>
        </p:nvSpPr>
        <p:spPr bwMode="auto">
          <a:xfrm>
            <a:off x="3771900" y="52212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0" name="object 90">
            <a:extLst>
              <a:ext uri="{FF2B5EF4-FFF2-40B4-BE49-F238E27FC236}">
                <a16:creationId xmlns="" xmlns:a16="http://schemas.microsoft.com/office/drawing/2014/main" id="{95A82EFC-1994-0C49-BE37-0493F5C42140}"/>
              </a:ext>
            </a:extLst>
          </p:cNvPr>
          <p:cNvSpPr>
            <a:spLocks/>
          </p:cNvSpPr>
          <p:nvPr/>
        </p:nvSpPr>
        <p:spPr bwMode="auto">
          <a:xfrm>
            <a:off x="3890963" y="52212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1" name="object 91">
            <a:extLst>
              <a:ext uri="{FF2B5EF4-FFF2-40B4-BE49-F238E27FC236}">
                <a16:creationId xmlns="" xmlns:a16="http://schemas.microsoft.com/office/drawing/2014/main" id="{7464BEB1-E5B8-4046-8DC8-63BB7B527383}"/>
              </a:ext>
            </a:extLst>
          </p:cNvPr>
          <p:cNvSpPr>
            <a:spLocks/>
          </p:cNvSpPr>
          <p:nvPr/>
        </p:nvSpPr>
        <p:spPr bwMode="auto">
          <a:xfrm>
            <a:off x="4008438" y="5221288"/>
            <a:ext cx="31750" cy="9525"/>
          </a:xfrm>
          <a:custGeom>
            <a:avLst/>
            <a:gdLst>
              <a:gd name="T0" fmla="*/ 31531 w 36829"/>
              <a:gd name="T1" fmla="*/ 9286 h 10160"/>
              <a:gd name="T2" fmla="*/ 31531 w 36829"/>
              <a:gd name="T3" fmla="*/ 0 h 10160"/>
              <a:gd name="T4" fmla="*/ 0 w 36829"/>
              <a:gd name="T5" fmla="*/ 0 h 10160"/>
              <a:gd name="T6" fmla="*/ 0 w 36829"/>
              <a:gd name="T7" fmla="*/ 9286 h 10160"/>
              <a:gd name="T8" fmla="*/ 31531 w 3682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0160">
                <a:moveTo>
                  <a:pt x="36575" y="9905"/>
                </a:moveTo>
                <a:lnTo>
                  <a:pt x="36575" y="0"/>
                </a:lnTo>
                <a:lnTo>
                  <a:pt x="0" y="0"/>
                </a:lnTo>
                <a:lnTo>
                  <a:pt x="0" y="9905"/>
                </a:lnTo>
                <a:lnTo>
                  <a:pt x="3657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2" name="object 92">
            <a:extLst>
              <a:ext uri="{FF2B5EF4-FFF2-40B4-BE49-F238E27FC236}">
                <a16:creationId xmlns="" xmlns:a16="http://schemas.microsoft.com/office/drawing/2014/main" id="{DFFED302-20DB-C244-9D79-A639A2BAFB96}"/>
              </a:ext>
            </a:extLst>
          </p:cNvPr>
          <p:cNvSpPr>
            <a:spLocks/>
          </p:cNvSpPr>
          <p:nvPr/>
        </p:nvSpPr>
        <p:spPr bwMode="auto">
          <a:xfrm>
            <a:off x="450850" y="4872038"/>
            <a:ext cx="34925" cy="9525"/>
          </a:xfrm>
          <a:custGeom>
            <a:avLst/>
            <a:gdLst>
              <a:gd name="T0" fmla="*/ 0 w 39370"/>
              <a:gd name="T1" fmla="*/ 9286 h 10160"/>
              <a:gd name="T2" fmla="*/ 34473 w 39370"/>
              <a:gd name="T3" fmla="*/ 9286 h 10160"/>
              <a:gd name="T4" fmla="*/ 34473 w 39370"/>
              <a:gd name="T5" fmla="*/ 0 h 10160"/>
              <a:gd name="T6" fmla="*/ 0 w 39370"/>
              <a:gd name="T7" fmla="*/ 0 h 10160"/>
              <a:gd name="T8" fmla="*/ 0 w 3937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370" h="10160">
                <a:moveTo>
                  <a:pt x="0" y="9905"/>
                </a:moveTo>
                <a:lnTo>
                  <a:pt x="38861" y="9905"/>
                </a:lnTo>
                <a:lnTo>
                  <a:pt x="3886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3" name="object 93">
            <a:extLst>
              <a:ext uri="{FF2B5EF4-FFF2-40B4-BE49-F238E27FC236}">
                <a16:creationId xmlns="" xmlns:a16="http://schemas.microsoft.com/office/drawing/2014/main" id="{2FAE878A-B4AA-2747-9332-A3B596934EEA}"/>
              </a:ext>
            </a:extLst>
          </p:cNvPr>
          <p:cNvSpPr>
            <a:spLocks/>
          </p:cNvSpPr>
          <p:nvPr/>
        </p:nvSpPr>
        <p:spPr bwMode="auto">
          <a:xfrm>
            <a:off x="569913" y="4872038"/>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4" name="object 94">
            <a:extLst>
              <a:ext uri="{FF2B5EF4-FFF2-40B4-BE49-F238E27FC236}">
                <a16:creationId xmlns="" xmlns:a16="http://schemas.microsoft.com/office/drawing/2014/main" id="{1F4B08F9-CF4D-B547-8EB9-D1B430CDA5B5}"/>
              </a:ext>
            </a:extLst>
          </p:cNvPr>
          <p:cNvSpPr>
            <a:spLocks/>
          </p:cNvSpPr>
          <p:nvPr/>
        </p:nvSpPr>
        <p:spPr bwMode="auto">
          <a:xfrm>
            <a:off x="688975" y="4872038"/>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5" name="object 95">
            <a:extLst>
              <a:ext uri="{FF2B5EF4-FFF2-40B4-BE49-F238E27FC236}">
                <a16:creationId xmlns="" xmlns:a16="http://schemas.microsoft.com/office/drawing/2014/main" id="{C7AF160F-5473-7949-9728-B679F025D867}"/>
              </a:ext>
            </a:extLst>
          </p:cNvPr>
          <p:cNvSpPr>
            <a:spLocks/>
          </p:cNvSpPr>
          <p:nvPr/>
        </p:nvSpPr>
        <p:spPr bwMode="auto">
          <a:xfrm>
            <a:off x="747713" y="4872038"/>
            <a:ext cx="3175" cy="9525"/>
          </a:xfrm>
          <a:custGeom>
            <a:avLst/>
            <a:gdLst>
              <a:gd name="T0" fmla="*/ 0 w 3175"/>
              <a:gd name="T1" fmla="*/ 9286 h 10160"/>
              <a:gd name="T2" fmla="*/ 3048 w 3175"/>
              <a:gd name="T3" fmla="*/ 9286 h 10160"/>
              <a:gd name="T4" fmla="*/ 3048 w 3175"/>
              <a:gd name="T5" fmla="*/ 0 h 10160"/>
              <a:gd name="T6" fmla="*/ 0 w 3175"/>
              <a:gd name="T7" fmla="*/ 0 h 10160"/>
              <a:gd name="T8" fmla="*/ 0 w 317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5" h="10160">
                <a:moveTo>
                  <a:pt x="0" y="9905"/>
                </a:moveTo>
                <a:lnTo>
                  <a:pt x="3048" y="9905"/>
                </a:lnTo>
                <a:lnTo>
                  <a:pt x="304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6" name="object 96">
            <a:extLst>
              <a:ext uri="{FF2B5EF4-FFF2-40B4-BE49-F238E27FC236}">
                <a16:creationId xmlns="" xmlns:a16="http://schemas.microsoft.com/office/drawing/2014/main" id="{A6D65810-42C5-F141-92F3-E1DC0CDE604B}"/>
              </a:ext>
            </a:extLst>
          </p:cNvPr>
          <p:cNvSpPr>
            <a:spLocks/>
          </p:cNvSpPr>
          <p:nvPr/>
        </p:nvSpPr>
        <p:spPr bwMode="auto">
          <a:xfrm>
            <a:off x="817563" y="4872038"/>
            <a:ext cx="23812" cy="9525"/>
          </a:xfrm>
          <a:custGeom>
            <a:avLst/>
            <a:gdLst>
              <a:gd name="T0" fmla="*/ 0 w 28575"/>
              <a:gd name="T1" fmla="*/ 9286 h 10160"/>
              <a:gd name="T2" fmla="*/ 23494 w 28575"/>
              <a:gd name="T3" fmla="*/ 9286 h 10160"/>
              <a:gd name="T4" fmla="*/ 23494 w 28575"/>
              <a:gd name="T5" fmla="*/ 0 h 10160"/>
              <a:gd name="T6" fmla="*/ 0 w 28575"/>
              <a:gd name="T7" fmla="*/ 0 h 10160"/>
              <a:gd name="T8" fmla="*/ 0 w 2857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75" h="10160">
                <a:moveTo>
                  <a:pt x="0" y="9905"/>
                </a:moveTo>
                <a:lnTo>
                  <a:pt x="28193" y="9905"/>
                </a:lnTo>
                <a:lnTo>
                  <a:pt x="2819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7" name="object 97">
            <a:extLst>
              <a:ext uri="{FF2B5EF4-FFF2-40B4-BE49-F238E27FC236}">
                <a16:creationId xmlns="" xmlns:a16="http://schemas.microsoft.com/office/drawing/2014/main" id="{00C09DC4-4224-C740-AE46-D8306BE451F6}"/>
              </a:ext>
            </a:extLst>
          </p:cNvPr>
          <p:cNvSpPr>
            <a:spLocks/>
          </p:cNvSpPr>
          <p:nvPr/>
        </p:nvSpPr>
        <p:spPr bwMode="auto">
          <a:xfrm>
            <a:off x="866775" y="4872038"/>
            <a:ext cx="17463" cy="9525"/>
          </a:xfrm>
          <a:custGeom>
            <a:avLst/>
            <a:gdLst>
              <a:gd name="T0" fmla="*/ 0 w 20319"/>
              <a:gd name="T1" fmla="*/ 9286 h 10160"/>
              <a:gd name="T2" fmla="*/ 17027 w 20319"/>
              <a:gd name="T3" fmla="*/ 9286 h 10160"/>
              <a:gd name="T4" fmla="*/ 17027 w 20319"/>
              <a:gd name="T5" fmla="*/ 0 h 10160"/>
              <a:gd name="T6" fmla="*/ 0 w 20319"/>
              <a:gd name="T7" fmla="*/ 0 h 10160"/>
              <a:gd name="T8" fmla="*/ 0 w 2031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19" h="10160">
                <a:moveTo>
                  <a:pt x="0" y="9905"/>
                </a:moveTo>
                <a:lnTo>
                  <a:pt x="19812" y="9905"/>
                </a:lnTo>
                <a:lnTo>
                  <a:pt x="1981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8" name="object 98">
            <a:extLst>
              <a:ext uri="{FF2B5EF4-FFF2-40B4-BE49-F238E27FC236}">
                <a16:creationId xmlns="" xmlns:a16="http://schemas.microsoft.com/office/drawing/2014/main" id="{77E1771F-F1CF-A643-9520-4826A7C5479C}"/>
              </a:ext>
            </a:extLst>
          </p:cNvPr>
          <p:cNvSpPr>
            <a:spLocks/>
          </p:cNvSpPr>
          <p:nvPr/>
        </p:nvSpPr>
        <p:spPr bwMode="auto">
          <a:xfrm>
            <a:off x="949325" y="4872038"/>
            <a:ext cx="11113" cy="9525"/>
          </a:xfrm>
          <a:custGeom>
            <a:avLst/>
            <a:gdLst>
              <a:gd name="T0" fmla="*/ 0 w 11430"/>
              <a:gd name="T1" fmla="*/ 9286 h 10160"/>
              <a:gd name="T2" fmla="*/ 11113 w 11430"/>
              <a:gd name="T3" fmla="*/ 9286 h 10160"/>
              <a:gd name="T4" fmla="*/ 11113 w 11430"/>
              <a:gd name="T5" fmla="*/ 0 h 10160"/>
              <a:gd name="T6" fmla="*/ 0 w 11430"/>
              <a:gd name="T7" fmla="*/ 0 h 10160"/>
              <a:gd name="T8" fmla="*/ 0 w 1143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10160">
                <a:moveTo>
                  <a:pt x="0" y="9905"/>
                </a:moveTo>
                <a:lnTo>
                  <a:pt x="11430" y="9905"/>
                </a:lnTo>
                <a:lnTo>
                  <a:pt x="11430"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59" name="object 99">
            <a:extLst>
              <a:ext uri="{FF2B5EF4-FFF2-40B4-BE49-F238E27FC236}">
                <a16:creationId xmlns="" xmlns:a16="http://schemas.microsoft.com/office/drawing/2014/main" id="{86B7AABB-E04F-DD40-9D92-E099EE1CEA47}"/>
              </a:ext>
            </a:extLst>
          </p:cNvPr>
          <p:cNvSpPr>
            <a:spLocks/>
          </p:cNvSpPr>
          <p:nvPr/>
        </p:nvSpPr>
        <p:spPr bwMode="auto">
          <a:xfrm>
            <a:off x="985838" y="4872038"/>
            <a:ext cx="30162" cy="9525"/>
          </a:xfrm>
          <a:custGeom>
            <a:avLst/>
            <a:gdLst>
              <a:gd name="T0" fmla="*/ 0 w 36830"/>
              <a:gd name="T1" fmla="*/ 9286 h 10160"/>
              <a:gd name="T2" fmla="*/ 29953 w 36830"/>
              <a:gd name="T3" fmla="*/ 9286 h 10160"/>
              <a:gd name="T4" fmla="*/ 29953 w 36830"/>
              <a:gd name="T5" fmla="*/ 0 h 10160"/>
              <a:gd name="T6" fmla="*/ 0 w 36830"/>
              <a:gd name="T7" fmla="*/ 0 h 10160"/>
              <a:gd name="T8" fmla="*/ 0 w 3683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30" h="10160">
                <a:moveTo>
                  <a:pt x="0" y="9905"/>
                </a:moveTo>
                <a:lnTo>
                  <a:pt x="36575" y="9905"/>
                </a:lnTo>
                <a:lnTo>
                  <a:pt x="3657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0" name="object 100">
            <a:extLst>
              <a:ext uri="{FF2B5EF4-FFF2-40B4-BE49-F238E27FC236}">
                <a16:creationId xmlns="" xmlns:a16="http://schemas.microsoft.com/office/drawing/2014/main" id="{83A73CD1-DF34-6945-A904-CE9D4A1F19B6}"/>
              </a:ext>
            </a:extLst>
          </p:cNvPr>
          <p:cNvSpPr>
            <a:spLocks/>
          </p:cNvSpPr>
          <p:nvPr/>
        </p:nvSpPr>
        <p:spPr bwMode="auto">
          <a:xfrm>
            <a:off x="1103313" y="487203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1" name="object 101">
            <a:extLst>
              <a:ext uri="{FF2B5EF4-FFF2-40B4-BE49-F238E27FC236}">
                <a16:creationId xmlns="" xmlns:a16="http://schemas.microsoft.com/office/drawing/2014/main" id="{8CAAFAF3-AB14-D140-9789-86F48E028122}"/>
              </a:ext>
            </a:extLst>
          </p:cNvPr>
          <p:cNvSpPr>
            <a:spLocks/>
          </p:cNvSpPr>
          <p:nvPr/>
        </p:nvSpPr>
        <p:spPr bwMode="auto">
          <a:xfrm>
            <a:off x="1222375" y="4872038"/>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2" name="object 102">
            <a:extLst>
              <a:ext uri="{FF2B5EF4-FFF2-40B4-BE49-F238E27FC236}">
                <a16:creationId xmlns="" xmlns:a16="http://schemas.microsoft.com/office/drawing/2014/main" id="{3B2A7CBF-BD88-2E48-8F5E-BF04055B5DD6}"/>
              </a:ext>
            </a:extLst>
          </p:cNvPr>
          <p:cNvSpPr>
            <a:spLocks/>
          </p:cNvSpPr>
          <p:nvPr/>
        </p:nvSpPr>
        <p:spPr bwMode="auto">
          <a:xfrm>
            <a:off x="1281113" y="4872038"/>
            <a:ext cx="1587" cy="9525"/>
          </a:xfrm>
          <a:custGeom>
            <a:avLst/>
            <a:gdLst>
              <a:gd name="T0" fmla="*/ 0 w 1269"/>
              <a:gd name="T1" fmla="*/ 9286 h 10160"/>
              <a:gd name="T2" fmla="*/ 953 w 1269"/>
              <a:gd name="T3" fmla="*/ 9286 h 10160"/>
              <a:gd name="T4" fmla="*/ 953 w 1269"/>
              <a:gd name="T5" fmla="*/ 0 h 10160"/>
              <a:gd name="T6" fmla="*/ 0 w 1269"/>
              <a:gd name="T7" fmla="*/ 0 h 10160"/>
              <a:gd name="T8" fmla="*/ 0 w 126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9" h="10160">
                <a:moveTo>
                  <a:pt x="0" y="9905"/>
                </a:moveTo>
                <a:lnTo>
                  <a:pt x="762" y="9905"/>
                </a:lnTo>
                <a:lnTo>
                  <a:pt x="76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3" name="object 103">
            <a:extLst>
              <a:ext uri="{FF2B5EF4-FFF2-40B4-BE49-F238E27FC236}">
                <a16:creationId xmlns="" xmlns:a16="http://schemas.microsoft.com/office/drawing/2014/main" id="{674FB086-FA9C-694C-9F7D-B0B4F4C6E5E1}"/>
              </a:ext>
            </a:extLst>
          </p:cNvPr>
          <p:cNvSpPr>
            <a:spLocks/>
          </p:cNvSpPr>
          <p:nvPr/>
        </p:nvSpPr>
        <p:spPr bwMode="auto">
          <a:xfrm>
            <a:off x="1349375" y="4872038"/>
            <a:ext cx="25400" cy="9525"/>
          </a:xfrm>
          <a:custGeom>
            <a:avLst/>
            <a:gdLst>
              <a:gd name="T0" fmla="*/ 0 w 30480"/>
              <a:gd name="T1" fmla="*/ 9286 h 10160"/>
              <a:gd name="T2" fmla="*/ 25400 w 30480"/>
              <a:gd name="T3" fmla="*/ 9286 h 10160"/>
              <a:gd name="T4" fmla="*/ 25400 w 30480"/>
              <a:gd name="T5" fmla="*/ 0 h 10160"/>
              <a:gd name="T6" fmla="*/ 0 w 30480"/>
              <a:gd name="T7" fmla="*/ 0 h 10160"/>
              <a:gd name="T8" fmla="*/ 0 w 3048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 h="10160">
                <a:moveTo>
                  <a:pt x="0" y="9905"/>
                </a:moveTo>
                <a:lnTo>
                  <a:pt x="30480" y="9905"/>
                </a:lnTo>
                <a:lnTo>
                  <a:pt x="30480"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4" name="object 104">
            <a:extLst>
              <a:ext uri="{FF2B5EF4-FFF2-40B4-BE49-F238E27FC236}">
                <a16:creationId xmlns="" xmlns:a16="http://schemas.microsoft.com/office/drawing/2014/main" id="{2E4DE83E-30CE-7041-BD9D-CAB60EE7E149}"/>
              </a:ext>
            </a:extLst>
          </p:cNvPr>
          <p:cNvSpPr>
            <a:spLocks/>
          </p:cNvSpPr>
          <p:nvPr/>
        </p:nvSpPr>
        <p:spPr bwMode="auto">
          <a:xfrm>
            <a:off x="1400175" y="4872038"/>
            <a:ext cx="15875" cy="9525"/>
          </a:xfrm>
          <a:custGeom>
            <a:avLst/>
            <a:gdLst>
              <a:gd name="T0" fmla="*/ 0 w 17780"/>
              <a:gd name="T1" fmla="*/ 9286 h 10160"/>
              <a:gd name="T2" fmla="*/ 15647 w 17780"/>
              <a:gd name="T3" fmla="*/ 9286 h 10160"/>
              <a:gd name="T4" fmla="*/ 15647 w 17780"/>
              <a:gd name="T5" fmla="*/ 0 h 10160"/>
              <a:gd name="T6" fmla="*/ 0 w 17780"/>
              <a:gd name="T7" fmla="*/ 0 h 10160"/>
              <a:gd name="T8" fmla="*/ 0 w 1778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 h="10160">
                <a:moveTo>
                  <a:pt x="0" y="9905"/>
                </a:moveTo>
                <a:lnTo>
                  <a:pt x="17525" y="9905"/>
                </a:lnTo>
                <a:lnTo>
                  <a:pt x="1752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5" name="object 105">
            <a:extLst>
              <a:ext uri="{FF2B5EF4-FFF2-40B4-BE49-F238E27FC236}">
                <a16:creationId xmlns="" xmlns:a16="http://schemas.microsoft.com/office/drawing/2014/main" id="{ED78B9E5-D592-1C41-AA87-36932292ACA0}"/>
              </a:ext>
            </a:extLst>
          </p:cNvPr>
          <p:cNvSpPr>
            <a:spLocks/>
          </p:cNvSpPr>
          <p:nvPr/>
        </p:nvSpPr>
        <p:spPr bwMode="auto">
          <a:xfrm>
            <a:off x="1481138" y="4872038"/>
            <a:ext cx="12700" cy="9525"/>
          </a:xfrm>
          <a:custGeom>
            <a:avLst/>
            <a:gdLst>
              <a:gd name="T0" fmla="*/ 0 w 13969"/>
              <a:gd name="T1" fmla="*/ 9286 h 10160"/>
              <a:gd name="T2" fmla="*/ 12469 w 13969"/>
              <a:gd name="T3" fmla="*/ 9286 h 10160"/>
              <a:gd name="T4" fmla="*/ 12469 w 13969"/>
              <a:gd name="T5" fmla="*/ 0 h 10160"/>
              <a:gd name="T6" fmla="*/ 0 w 13969"/>
              <a:gd name="T7" fmla="*/ 0 h 10160"/>
              <a:gd name="T8" fmla="*/ 0 w 1396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69" h="10160">
                <a:moveTo>
                  <a:pt x="0" y="9905"/>
                </a:moveTo>
                <a:lnTo>
                  <a:pt x="13715" y="9905"/>
                </a:lnTo>
                <a:lnTo>
                  <a:pt x="1371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6" name="object 106">
            <a:extLst>
              <a:ext uri="{FF2B5EF4-FFF2-40B4-BE49-F238E27FC236}">
                <a16:creationId xmlns="" xmlns:a16="http://schemas.microsoft.com/office/drawing/2014/main" id="{0D167251-4044-4541-9B4C-BCCA222583A2}"/>
              </a:ext>
            </a:extLst>
          </p:cNvPr>
          <p:cNvSpPr>
            <a:spLocks/>
          </p:cNvSpPr>
          <p:nvPr/>
        </p:nvSpPr>
        <p:spPr bwMode="auto">
          <a:xfrm>
            <a:off x="1519238" y="4872038"/>
            <a:ext cx="28575" cy="9525"/>
          </a:xfrm>
          <a:custGeom>
            <a:avLst/>
            <a:gdLst>
              <a:gd name="T0" fmla="*/ 0 w 34289"/>
              <a:gd name="T1" fmla="*/ 9286 h 10160"/>
              <a:gd name="T2" fmla="*/ 28575 w 34289"/>
              <a:gd name="T3" fmla="*/ 9286 h 10160"/>
              <a:gd name="T4" fmla="*/ 28575 w 34289"/>
              <a:gd name="T5" fmla="*/ 0 h 10160"/>
              <a:gd name="T6" fmla="*/ 0 w 34289"/>
              <a:gd name="T7" fmla="*/ 0 h 10160"/>
              <a:gd name="T8" fmla="*/ 0 w 3428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289" h="10160">
                <a:moveTo>
                  <a:pt x="0" y="9905"/>
                </a:moveTo>
                <a:lnTo>
                  <a:pt x="34289" y="9905"/>
                </a:lnTo>
                <a:lnTo>
                  <a:pt x="3428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7" name="object 107">
            <a:extLst>
              <a:ext uri="{FF2B5EF4-FFF2-40B4-BE49-F238E27FC236}">
                <a16:creationId xmlns="" xmlns:a16="http://schemas.microsoft.com/office/drawing/2014/main" id="{4358F00E-1BBE-744A-B9CE-7D1D50E366D6}"/>
              </a:ext>
            </a:extLst>
          </p:cNvPr>
          <p:cNvSpPr>
            <a:spLocks/>
          </p:cNvSpPr>
          <p:nvPr/>
        </p:nvSpPr>
        <p:spPr bwMode="auto">
          <a:xfrm>
            <a:off x="1636713" y="487203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8" name="object 108">
            <a:extLst>
              <a:ext uri="{FF2B5EF4-FFF2-40B4-BE49-F238E27FC236}">
                <a16:creationId xmlns="" xmlns:a16="http://schemas.microsoft.com/office/drawing/2014/main" id="{158DED65-2B38-4240-8836-78E3CC95E0CD}"/>
              </a:ext>
            </a:extLst>
          </p:cNvPr>
          <p:cNvSpPr>
            <a:spLocks/>
          </p:cNvSpPr>
          <p:nvPr/>
        </p:nvSpPr>
        <p:spPr bwMode="auto">
          <a:xfrm>
            <a:off x="1755775" y="487203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69" name="object 109">
            <a:extLst>
              <a:ext uri="{FF2B5EF4-FFF2-40B4-BE49-F238E27FC236}">
                <a16:creationId xmlns="" xmlns:a16="http://schemas.microsoft.com/office/drawing/2014/main" id="{9AD724BA-0005-8141-B83D-B03685F48476}"/>
              </a:ext>
            </a:extLst>
          </p:cNvPr>
          <p:cNvSpPr>
            <a:spLocks/>
          </p:cNvSpPr>
          <p:nvPr/>
        </p:nvSpPr>
        <p:spPr bwMode="auto">
          <a:xfrm>
            <a:off x="1881188" y="4872038"/>
            <a:ext cx="26987" cy="9525"/>
          </a:xfrm>
          <a:custGeom>
            <a:avLst/>
            <a:gdLst>
              <a:gd name="T0" fmla="*/ 0 w 33019"/>
              <a:gd name="T1" fmla="*/ 9286 h 10160"/>
              <a:gd name="T2" fmla="*/ 26779 w 33019"/>
              <a:gd name="T3" fmla="*/ 9286 h 10160"/>
              <a:gd name="T4" fmla="*/ 26779 w 33019"/>
              <a:gd name="T5" fmla="*/ 0 h 10160"/>
              <a:gd name="T6" fmla="*/ 0 w 33019"/>
              <a:gd name="T7" fmla="*/ 0 h 10160"/>
              <a:gd name="T8" fmla="*/ 0 w 3301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19" h="10160">
                <a:moveTo>
                  <a:pt x="0" y="9905"/>
                </a:moveTo>
                <a:lnTo>
                  <a:pt x="32765" y="9905"/>
                </a:lnTo>
                <a:lnTo>
                  <a:pt x="3276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0" name="object 110">
            <a:extLst>
              <a:ext uri="{FF2B5EF4-FFF2-40B4-BE49-F238E27FC236}">
                <a16:creationId xmlns="" xmlns:a16="http://schemas.microsoft.com/office/drawing/2014/main" id="{75E2756D-A88F-3F46-904F-A38458030E7F}"/>
              </a:ext>
            </a:extLst>
          </p:cNvPr>
          <p:cNvSpPr>
            <a:spLocks/>
          </p:cNvSpPr>
          <p:nvPr/>
        </p:nvSpPr>
        <p:spPr bwMode="auto">
          <a:xfrm>
            <a:off x="1933575" y="4872038"/>
            <a:ext cx="12700" cy="9525"/>
          </a:xfrm>
          <a:custGeom>
            <a:avLst/>
            <a:gdLst>
              <a:gd name="T0" fmla="*/ 0 w 15239"/>
              <a:gd name="T1" fmla="*/ 9286 h 10160"/>
              <a:gd name="T2" fmla="*/ 12700 w 15239"/>
              <a:gd name="T3" fmla="*/ 9286 h 10160"/>
              <a:gd name="T4" fmla="*/ 12700 w 15239"/>
              <a:gd name="T5" fmla="*/ 0 h 10160"/>
              <a:gd name="T6" fmla="*/ 0 w 15239"/>
              <a:gd name="T7" fmla="*/ 0 h 10160"/>
              <a:gd name="T8" fmla="*/ 0 w 152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39" h="10160">
                <a:moveTo>
                  <a:pt x="0" y="9905"/>
                </a:moveTo>
                <a:lnTo>
                  <a:pt x="15239" y="9905"/>
                </a:lnTo>
                <a:lnTo>
                  <a:pt x="1523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1" name="object 111">
            <a:extLst>
              <a:ext uri="{FF2B5EF4-FFF2-40B4-BE49-F238E27FC236}">
                <a16:creationId xmlns="" xmlns:a16="http://schemas.microsoft.com/office/drawing/2014/main" id="{389DA2D3-A3C6-5F43-BA03-C0FD83AFEFFA}"/>
              </a:ext>
            </a:extLst>
          </p:cNvPr>
          <p:cNvSpPr>
            <a:spLocks/>
          </p:cNvSpPr>
          <p:nvPr/>
        </p:nvSpPr>
        <p:spPr bwMode="auto">
          <a:xfrm>
            <a:off x="2012950" y="4872038"/>
            <a:ext cx="14288" cy="9525"/>
          </a:xfrm>
          <a:custGeom>
            <a:avLst/>
            <a:gdLst>
              <a:gd name="T0" fmla="*/ 0 w 16510"/>
              <a:gd name="T1" fmla="*/ 9286 h 10160"/>
              <a:gd name="T2" fmla="*/ 13848 w 16510"/>
              <a:gd name="T3" fmla="*/ 9286 h 10160"/>
              <a:gd name="T4" fmla="*/ 13848 w 16510"/>
              <a:gd name="T5" fmla="*/ 0 h 10160"/>
              <a:gd name="T6" fmla="*/ 0 w 16510"/>
              <a:gd name="T7" fmla="*/ 0 h 10160"/>
              <a:gd name="T8" fmla="*/ 0 w 165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10" h="10160">
                <a:moveTo>
                  <a:pt x="0" y="9905"/>
                </a:moveTo>
                <a:lnTo>
                  <a:pt x="16002" y="9905"/>
                </a:lnTo>
                <a:lnTo>
                  <a:pt x="1600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2" name="object 112">
            <a:extLst>
              <a:ext uri="{FF2B5EF4-FFF2-40B4-BE49-F238E27FC236}">
                <a16:creationId xmlns="" xmlns:a16="http://schemas.microsoft.com/office/drawing/2014/main" id="{2C7B4BB7-0BEE-6248-B76E-E11CC3423432}"/>
              </a:ext>
            </a:extLst>
          </p:cNvPr>
          <p:cNvSpPr>
            <a:spLocks/>
          </p:cNvSpPr>
          <p:nvPr/>
        </p:nvSpPr>
        <p:spPr bwMode="auto">
          <a:xfrm>
            <a:off x="2052638" y="4872038"/>
            <a:ext cx="26987" cy="9525"/>
          </a:xfrm>
          <a:custGeom>
            <a:avLst/>
            <a:gdLst>
              <a:gd name="T0" fmla="*/ 0 w 32385"/>
              <a:gd name="T1" fmla="*/ 9286 h 10160"/>
              <a:gd name="T2" fmla="*/ 26669 w 32385"/>
              <a:gd name="T3" fmla="*/ 9286 h 10160"/>
              <a:gd name="T4" fmla="*/ 26669 w 32385"/>
              <a:gd name="T5" fmla="*/ 0 h 10160"/>
              <a:gd name="T6" fmla="*/ 0 w 32385"/>
              <a:gd name="T7" fmla="*/ 0 h 10160"/>
              <a:gd name="T8" fmla="*/ 0 w 3238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85" h="10160">
                <a:moveTo>
                  <a:pt x="0" y="9905"/>
                </a:moveTo>
                <a:lnTo>
                  <a:pt x="32003" y="9905"/>
                </a:lnTo>
                <a:lnTo>
                  <a:pt x="3200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3" name="object 113">
            <a:extLst>
              <a:ext uri="{FF2B5EF4-FFF2-40B4-BE49-F238E27FC236}">
                <a16:creationId xmlns="" xmlns:a16="http://schemas.microsoft.com/office/drawing/2014/main" id="{17719AF6-79A9-1E4F-8B67-B17143035335}"/>
              </a:ext>
            </a:extLst>
          </p:cNvPr>
          <p:cNvSpPr>
            <a:spLocks/>
          </p:cNvSpPr>
          <p:nvPr/>
        </p:nvSpPr>
        <p:spPr bwMode="auto">
          <a:xfrm>
            <a:off x="2171700" y="4872038"/>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4" name="object 114">
            <a:extLst>
              <a:ext uri="{FF2B5EF4-FFF2-40B4-BE49-F238E27FC236}">
                <a16:creationId xmlns="" xmlns:a16="http://schemas.microsoft.com/office/drawing/2014/main" id="{F82C2C9A-1D18-AB49-8347-1F0A266237DA}"/>
              </a:ext>
            </a:extLst>
          </p:cNvPr>
          <p:cNvSpPr>
            <a:spLocks/>
          </p:cNvSpPr>
          <p:nvPr/>
        </p:nvSpPr>
        <p:spPr bwMode="auto">
          <a:xfrm>
            <a:off x="2289175" y="4872038"/>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5" name="object 115">
            <a:extLst>
              <a:ext uri="{FF2B5EF4-FFF2-40B4-BE49-F238E27FC236}">
                <a16:creationId xmlns="" xmlns:a16="http://schemas.microsoft.com/office/drawing/2014/main" id="{1C7A27A5-6B1E-CF4A-A750-944538657189}"/>
              </a:ext>
            </a:extLst>
          </p:cNvPr>
          <p:cNvSpPr>
            <a:spLocks/>
          </p:cNvSpPr>
          <p:nvPr/>
        </p:nvSpPr>
        <p:spPr bwMode="auto">
          <a:xfrm>
            <a:off x="2411413" y="4872038"/>
            <a:ext cx="31750" cy="9525"/>
          </a:xfrm>
          <a:custGeom>
            <a:avLst/>
            <a:gdLst>
              <a:gd name="T0" fmla="*/ 0 w 35560"/>
              <a:gd name="T1" fmla="*/ 9286 h 10160"/>
              <a:gd name="T2" fmla="*/ 31296 w 35560"/>
              <a:gd name="T3" fmla="*/ 9286 h 10160"/>
              <a:gd name="T4" fmla="*/ 31296 w 35560"/>
              <a:gd name="T5" fmla="*/ 0 h 10160"/>
              <a:gd name="T6" fmla="*/ 0 w 35560"/>
              <a:gd name="T7" fmla="*/ 0 h 10160"/>
              <a:gd name="T8" fmla="*/ 0 w 355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560" h="10160">
                <a:moveTo>
                  <a:pt x="0" y="9905"/>
                </a:moveTo>
                <a:lnTo>
                  <a:pt x="35051" y="9905"/>
                </a:lnTo>
                <a:lnTo>
                  <a:pt x="3505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6" name="object 116">
            <a:extLst>
              <a:ext uri="{FF2B5EF4-FFF2-40B4-BE49-F238E27FC236}">
                <a16:creationId xmlns="" xmlns:a16="http://schemas.microsoft.com/office/drawing/2014/main" id="{78559DE9-25DA-8848-9FD1-B44FA7F7A4C8}"/>
              </a:ext>
            </a:extLst>
          </p:cNvPr>
          <p:cNvSpPr>
            <a:spLocks/>
          </p:cNvSpPr>
          <p:nvPr/>
        </p:nvSpPr>
        <p:spPr bwMode="auto">
          <a:xfrm>
            <a:off x="2466975" y="4872038"/>
            <a:ext cx="12700" cy="9525"/>
          </a:xfrm>
          <a:custGeom>
            <a:avLst/>
            <a:gdLst>
              <a:gd name="T0" fmla="*/ 0 w 13335"/>
              <a:gd name="T1" fmla="*/ 9286 h 10160"/>
              <a:gd name="T2" fmla="*/ 12336 w 13335"/>
              <a:gd name="T3" fmla="*/ 9286 h 10160"/>
              <a:gd name="T4" fmla="*/ 12336 w 13335"/>
              <a:gd name="T5" fmla="*/ 0 h 10160"/>
              <a:gd name="T6" fmla="*/ 0 w 13335"/>
              <a:gd name="T7" fmla="*/ 0 h 10160"/>
              <a:gd name="T8" fmla="*/ 0 w 1333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35" h="10160">
                <a:moveTo>
                  <a:pt x="0" y="9905"/>
                </a:moveTo>
                <a:lnTo>
                  <a:pt x="12953" y="9905"/>
                </a:lnTo>
                <a:lnTo>
                  <a:pt x="1295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7" name="object 117">
            <a:extLst>
              <a:ext uri="{FF2B5EF4-FFF2-40B4-BE49-F238E27FC236}">
                <a16:creationId xmlns="" xmlns:a16="http://schemas.microsoft.com/office/drawing/2014/main" id="{986F1006-4C2B-994C-9DF1-FB5393F00865}"/>
              </a:ext>
            </a:extLst>
          </p:cNvPr>
          <p:cNvSpPr>
            <a:spLocks/>
          </p:cNvSpPr>
          <p:nvPr/>
        </p:nvSpPr>
        <p:spPr bwMode="auto">
          <a:xfrm>
            <a:off x="2544763" y="4872038"/>
            <a:ext cx="15875" cy="9525"/>
          </a:xfrm>
          <a:custGeom>
            <a:avLst/>
            <a:gdLst>
              <a:gd name="T0" fmla="*/ 0 w 18414"/>
              <a:gd name="T1" fmla="*/ 9286 h 10160"/>
              <a:gd name="T2" fmla="*/ 15766 w 18414"/>
              <a:gd name="T3" fmla="*/ 9286 h 10160"/>
              <a:gd name="T4" fmla="*/ 15766 w 18414"/>
              <a:gd name="T5" fmla="*/ 0 h 10160"/>
              <a:gd name="T6" fmla="*/ 0 w 18414"/>
              <a:gd name="T7" fmla="*/ 0 h 10160"/>
              <a:gd name="T8" fmla="*/ 0 w 184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14" h="10160">
                <a:moveTo>
                  <a:pt x="0" y="9905"/>
                </a:moveTo>
                <a:lnTo>
                  <a:pt x="18287" y="9905"/>
                </a:lnTo>
                <a:lnTo>
                  <a:pt x="1828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8" name="object 118">
            <a:extLst>
              <a:ext uri="{FF2B5EF4-FFF2-40B4-BE49-F238E27FC236}">
                <a16:creationId xmlns="" xmlns:a16="http://schemas.microsoft.com/office/drawing/2014/main" id="{BCA6A251-636C-6A40-88EA-F16084C9E03B}"/>
              </a:ext>
            </a:extLst>
          </p:cNvPr>
          <p:cNvSpPr>
            <a:spLocks/>
          </p:cNvSpPr>
          <p:nvPr/>
        </p:nvSpPr>
        <p:spPr bwMode="auto">
          <a:xfrm>
            <a:off x="2586038" y="4872038"/>
            <a:ext cx="25400" cy="9525"/>
          </a:xfrm>
          <a:custGeom>
            <a:avLst/>
            <a:gdLst>
              <a:gd name="T0" fmla="*/ 0 w 29844"/>
              <a:gd name="T1" fmla="*/ 9286 h 10160"/>
              <a:gd name="T2" fmla="*/ 25293 w 29844"/>
              <a:gd name="T3" fmla="*/ 9286 h 10160"/>
              <a:gd name="T4" fmla="*/ 25293 w 29844"/>
              <a:gd name="T5" fmla="*/ 0 h 10160"/>
              <a:gd name="T6" fmla="*/ 0 w 29844"/>
              <a:gd name="T7" fmla="*/ 0 h 10160"/>
              <a:gd name="T8" fmla="*/ 0 w 2984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44" h="10160">
                <a:moveTo>
                  <a:pt x="0" y="9905"/>
                </a:moveTo>
                <a:lnTo>
                  <a:pt x="29718" y="9905"/>
                </a:lnTo>
                <a:lnTo>
                  <a:pt x="2971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79" name="object 119">
            <a:extLst>
              <a:ext uri="{FF2B5EF4-FFF2-40B4-BE49-F238E27FC236}">
                <a16:creationId xmlns="" xmlns:a16="http://schemas.microsoft.com/office/drawing/2014/main" id="{D79C30DB-7B00-D640-BD06-86FFFEC353D4}"/>
              </a:ext>
            </a:extLst>
          </p:cNvPr>
          <p:cNvSpPr>
            <a:spLocks/>
          </p:cNvSpPr>
          <p:nvPr/>
        </p:nvSpPr>
        <p:spPr bwMode="auto">
          <a:xfrm>
            <a:off x="2678113" y="4872038"/>
            <a:ext cx="1587" cy="9525"/>
          </a:xfrm>
          <a:custGeom>
            <a:avLst/>
            <a:gdLst>
              <a:gd name="T0" fmla="*/ 0 w 1905"/>
              <a:gd name="T1" fmla="*/ 9286 h 10160"/>
              <a:gd name="T2" fmla="*/ 1270 w 1905"/>
              <a:gd name="T3" fmla="*/ 9286 h 10160"/>
              <a:gd name="T4" fmla="*/ 1270 w 1905"/>
              <a:gd name="T5" fmla="*/ 0 h 10160"/>
              <a:gd name="T6" fmla="*/ 0 w 1905"/>
              <a:gd name="T7" fmla="*/ 0 h 10160"/>
              <a:gd name="T8" fmla="*/ 0 w 19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5" h="10160">
                <a:moveTo>
                  <a:pt x="0" y="9905"/>
                </a:moveTo>
                <a:lnTo>
                  <a:pt x="1524" y="9905"/>
                </a:lnTo>
                <a:lnTo>
                  <a:pt x="1524"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0" name="object 120">
            <a:extLst>
              <a:ext uri="{FF2B5EF4-FFF2-40B4-BE49-F238E27FC236}">
                <a16:creationId xmlns="" xmlns:a16="http://schemas.microsoft.com/office/drawing/2014/main" id="{F64B8295-A3DF-F34C-AC66-5FD537290840}"/>
              </a:ext>
            </a:extLst>
          </p:cNvPr>
          <p:cNvSpPr>
            <a:spLocks/>
          </p:cNvSpPr>
          <p:nvPr/>
        </p:nvSpPr>
        <p:spPr bwMode="auto">
          <a:xfrm>
            <a:off x="2705100" y="4872038"/>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1" name="object 121">
            <a:extLst>
              <a:ext uri="{FF2B5EF4-FFF2-40B4-BE49-F238E27FC236}">
                <a16:creationId xmlns="" xmlns:a16="http://schemas.microsoft.com/office/drawing/2014/main" id="{ABBC11C8-A8F6-B145-ABB9-DB153652D412}"/>
              </a:ext>
            </a:extLst>
          </p:cNvPr>
          <p:cNvSpPr>
            <a:spLocks/>
          </p:cNvSpPr>
          <p:nvPr/>
        </p:nvSpPr>
        <p:spPr bwMode="auto">
          <a:xfrm>
            <a:off x="2822575" y="48720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2" name="object 122">
            <a:extLst>
              <a:ext uri="{FF2B5EF4-FFF2-40B4-BE49-F238E27FC236}">
                <a16:creationId xmlns="" xmlns:a16="http://schemas.microsoft.com/office/drawing/2014/main" id="{58B1F790-5223-AC4B-8FD7-81C7334496C7}"/>
              </a:ext>
            </a:extLst>
          </p:cNvPr>
          <p:cNvSpPr>
            <a:spLocks/>
          </p:cNvSpPr>
          <p:nvPr/>
        </p:nvSpPr>
        <p:spPr bwMode="auto">
          <a:xfrm>
            <a:off x="2943225" y="4872038"/>
            <a:ext cx="33338" cy="9525"/>
          </a:xfrm>
          <a:custGeom>
            <a:avLst/>
            <a:gdLst>
              <a:gd name="T0" fmla="*/ 0 w 37464"/>
              <a:gd name="T1" fmla="*/ 9286 h 10160"/>
              <a:gd name="T2" fmla="*/ 33225 w 37464"/>
              <a:gd name="T3" fmla="*/ 9286 h 10160"/>
              <a:gd name="T4" fmla="*/ 33225 w 37464"/>
              <a:gd name="T5" fmla="*/ 0 h 10160"/>
              <a:gd name="T6" fmla="*/ 0 w 37464"/>
              <a:gd name="T7" fmla="*/ 0 h 10160"/>
              <a:gd name="T8" fmla="*/ 0 w 3746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64" h="10160">
                <a:moveTo>
                  <a:pt x="0" y="9905"/>
                </a:moveTo>
                <a:lnTo>
                  <a:pt x="37337" y="9905"/>
                </a:lnTo>
                <a:lnTo>
                  <a:pt x="3733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3" name="object 123">
            <a:extLst>
              <a:ext uri="{FF2B5EF4-FFF2-40B4-BE49-F238E27FC236}">
                <a16:creationId xmlns="" xmlns:a16="http://schemas.microsoft.com/office/drawing/2014/main" id="{25787ECC-DEAC-264B-B156-FFCE8FEE58F3}"/>
              </a:ext>
            </a:extLst>
          </p:cNvPr>
          <p:cNvSpPr>
            <a:spLocks/>
          </p:cNvSpPr>
          <p:nvPr/>
        </p:nvSpPr>
        <p:spPr bwMode="auto">
          <a:xfrm>
            <a:off x="3000375" y="4872038"/>
            <a:ext cx="9525" cy="9525"/>
          </a:xfrm>
          <a:custGeom>
            <a:avLst/>
            <a:gdLst>
              <a:gd name="T0" fmla="*/ 0 w 10795"/>
              <a:gd name="T1" fmla="*/ 9286 h 10160"/>
              <a:gd name="T2" fmla="*/ 9412 w 10795"/>
              <a:gd name="T3" fmla="*/ 9286 h 10160"/>
              <a:gd name="T4" fmla="*/ 9412 w 10795"/>
              <a:gd name="T5" fmla="*/ 0 h 10160"/>
              <a:gd name="T6" fmla="*/ 0 w 10795"/>
              <a:gd name="T7" fmla="*/ 0 h 10160"/>
              <a:gd name="T8" fmla="*/ 0 w 1079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10160">
                <a:moveTo>
                  <a:pt x="0" y="9905"/>
                </a:moveTo>
                <a:lnTo>
                  <a:pt x="10667" y="9905"/>
                </a:lnTo>
                <a:lnTo>
                  <a:pt x="1066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4" name="object 124">
            <a:extLst>
              <a:ext uri="{FF2B5EF4-FFF2-40B4-BE49-F238E27FC236}">
                <a16:creationId xmlns="" xmlns:a16="http://schemas.microsoft.com/office/drawing/2014/main" id="{0ADCA3C6-8688-6141-89FD-766A7D76CCF5}"/>
              </a:ext>
            </a:extLst>
          </p:cNvPr>
          <p:cNvSpPr>
            <a:spLocks/>
          </p:cNvSpPr>
          <p:nvPr/>
        </p:nvSpPr>
        <p:spPr bwMode="auto">
          <a:xfrm>
            <a:off x="3076575" y="4872038"/>
            <a:ext cx="17463" cy="9525"/>
          </a:xfrm>
          <a:custGeom>
            <a:avLst/>
            <a:gdLst>
              <a:gd name="T0" fmla="*/ 0 w 20954"/>
              <a:gd name="T1" fmla="*/ 9286 h 10160"/>
              <a:gd name="T2" fmla="*/ 17145 w 20954"/>
              <a:gd name="T3" fmla="*/ 9286 h 10160"/>
              <a:gd name="T4" fmla="*/ 17145 w 20954"/>
              <a:gd name="T5" fmla="*/ 0 h 10160"/>
              <a:gd name="T6" fmla="*/ 0 w 20954"/>
              <a:gd name="T7" fmla="*/ 0 h 10160"/>
              <a:gd name="T8" fmla="*/ 0 w 2095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54" h="10160">
                <a:moveTo>
                  <a:pt x="0" y="9905"/>
                </a:moveTo>
                <a:lnTo>
                  <a:pt x="20573" y="9905"/>
                </a:lnTo>
                <a:lnTo>
                  <a:pt x="2057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5" name="object 125">
            <a:extLst>
              <a:ext uri="{FF2B5EF4-FFF2-40B4-BE49-F238E27FC236}">
                <a16:creationId xmlns="" xmlns:a16="http://schemas.microsoft.com/office/drawing/2014/main" id="{67390A6D-7DE5-E84E-AC2C-3ABB3FF83BC9}"/>
              </a:ext>
            </a:extLst>
          </p:cNvPr>
          <p:cNvSpPr>
            <a:spLocks/>
          </p:cNvSpPr>
          <p:nvPr/>
        </p:nvSpPr>
        <p:spPr bwMode="auto">
          <a:xfrm>
            <a:off x="3119438" y="4872038"/>
            <a:ext cx="23812" cy="9525"/>
          </a:xfrm>
          <a:custGeom>
            <a:avLst/>
            <a:gdLst>
              <a:gd name="T0" fmla="*/ 0 w 27939"/>
              <a:gd name="T1" fmla="*/ 9286 h 10160"/>
              <a:gd name="T2" fmla="*/ 23379 w 27939"/>
              <a:gd name="T3" fmla="*/ 9286 h 10160"/>
              <a:gd name="T4" fmla="*/ 23379 w 27939"/>
              <a:gd name="T5" fmla="*/ 0 h 10160"/>
              <a:gd name="T6" fmla="*/ 0 w 27939"/>
              <a:gd name="T7" fmla="*/ 0 h 10160"/>
              <a:gd name="T8" fmla="*/ 0 w 279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39" h="10160">
                <a:moveTo>
                  <a:pt x="0" y="9905"/>
                </a:moveTo>
                <a:lnTo>
                  <a:pt x="27431" y="9905"/>
                </a:lnTo>
                <a:lnTo>
                  <a:pt x="2743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6" name="object 126">
            <a:extLst>
              <a:ext uri="{FF2B5EF4-FFF2-40B4-BE49-F238E27FC236}">
                <a16:creationId xmlns="" xmlns:a16="http://schemas.microsoft.com/office/drawing/2014/main" id="{F265D426-8F40-154D-A98D-E8E2B9599983}"/>
              </a:ext>
            </a:extLst>
          </p:cNvPr>
          <p:cNvSpPr>
            <a:spLocks/>
          </p:cNvSpPr>
          <p:nvPr/>
        </p:nvSpPr>
        <p:spPr bwMode="auto">
          <a:xfrm>
            <a:off x="3209925" y="4872038"/>
            <a:ext cx="3175" cy="9525"/>
          </a:xfrm>
          <a:custGeom>
            <a:avLst/>
            <a:gdLst>
              <a:gd name="T0" fmla="*/ 0 w 3810"/>
              <a:gd name="T1" fmla="*/ 9286 h 10160"/>
              <a:gd name="T2" fmla="*/ 3174 w 3810"/>
              <a:gd name="T3" fmla="*/ 9286 h 10160"/>
              <a:gd name="T4" fmla="*/ 3174 w 3810"/>
              <a:gd name="T5" fmla="*/ 0 h 10160"/>
              <a:gd name="T6" fmla="*/ 0 w 3810"/>
              <a:gd name="T7" fmla="*/ 0 h 10160"/>
              <a:gd name="T8" fmla="*/ 0 w 38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0" h="10160">
                <a:moveTo>
                  <a:pt x="0" y="9905"/>
                </a:moveTo>
                <a:lnTo>
                  <a:pt x="3809" y="9905"/>
                </a:lnTo>
                <a:lnTo>
                  <a:pt x="380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7" name="object 127">
            <a:extLst>
              <a:ext uri="{FF2B5EF4-FFF2-40B4-BE49-F238E27FC236}">
                <a16:creationId xmlns="" xmlns:a16="http://schemas.microsoft.com/office/drawing/2014/main" id="{0C98228B-8CD6-BA47-8A7E-C8CDAEAA06B7}"/>
              </a:ext>
            </a:extLst>
          </p:cNvPr>
          <p:cNvSpPr>
            <a:spLocks/>
          </p:cNvSpPr>
          <p:nvPr/>
        </p:nvSpPr>
        <p:spPr bwMode="auto">
          <a:xfrm>
            <a:off x="3238500" y="48720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8" name="object 128">
            <a:extLst>
              <a:ext uri="{FF2B5EF4-FFF2-40B4-BE49-F238E27FC236}">
                <a16:creationId xmlns="" xmlns:a16="http://schemas.microsoft.com/office/drawing/2014/main" id="{6E4F2132-8FDB-F94C-9073-AD283EB0D774}"/>
              </a:ext>
            </a:extLst>
          </p:cNvPr>
          <p:cNvSpPr>
            <a:spLocks/>
          </p:cNvSpPr>
          <p:nvPr/>
        </p:nvSpPr>
        <p:spPr bwMode="auto">
          <a:xfrm>
            <a:off x="3357563" y="48720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89" name="object 129">
            <a:extLst>
              <a:ext uri="{FF2B5EF4-FFF2-40B4-BE49-F238E27FC236}">
                <a16:creationId xmlns="" xmlns:a16="http://schemas.microsoft.com/office/drawing/2014/main" id="{D88F721A-ABF5-9943-BFF4-8DD4DF3B6A1A}"/>
              </a:ext>
            </a:extLst>
          </p:cNvPr>
          <p:cNvSpPr>
            <a:spLocks/>
          </p:cNvSpPr>
          <p:nvPr/>
        </p:nvSpPr>
        <p:spPr bwMode="auto">
          <a:xfrm>
            <a:off x="3475038" y="48720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0" name="object 130">
            <a:extLst>
              <a:ext uri="{FF2B5EF4-FFF2-40B4-BE49-F238E27FC236}">
                <a16:creationId xmlns="" xmlns:a16="http://schemas.microsoft.com/office/drawing/2014/main" id="{0C07CF16-84FA-1143-A34D-D8E84406DBAA}"/>
              </a:ext>
            </a:extLst>
          </p:cNvPr>
          <p:cNvSpPr>
            <a:spLocks/>
          </p:cNvSpPr>
          <p:nvPr/>
        </p:nvSpPr>
        <p:spPr bwMode="auto">
          <a:xfrm>
            <a:off x="3535363" y="4872038"/>
            <a:ext cx="6350" cy="9525"/>
          </a:xfrm>
          <a:custGeom>
            <a:avLst/>
            <a:gdLst>
              <a:gd name="T0" fmla="*/ 0 w 8889"/>
              <a:gd name="T1" fmla="*/ 9286 h 10160"/>
              <a:gd name="T2" fmla="*/ 5987 w 8889"/>
              <a:gd name="T3" fmla="*/ 9286 h 10160"/>
              <a:gd name="T4" fmla="*/ 5987 w 8889"/>
              <a:gd name="T5" fmla="*/ 0 h 10160"/>
              <a:gd name="T6" fmla="*/ 0 w 8889"/>
              <a:gd name="T7" fmla="*/ 0 h 10160"/>
              <a:gd name="T8" fmla="*/ 0 w 888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9" h="10160">
                <a:moveTo>
                  <a:pt x="0" y="9905"/>
                </a:moveTo>
                <a:lnTo>
                  <a:pt x="8381" y="9905"/>
                </a:lnTo>
                <a:lnTo>
                  <a:pt x="838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1" name="object 131">
            <a:extLst>
              <a:ext uri="{FF2B5EF4-FFF2-40B4-BE49-F238E27FC236}">
                <a16:creationId xmlns="" xmlns:a16="http://schemas.microsoft.com/office/drawing/2014/main" id="{5517D922-5B1C-694B-A65E-E58A375278B3}"/>
              </a:ext>
            </a:extLst>
          </p:cNvPr>
          <p:cNvSpPr>
            <a:spLocks/>
          </p:cNvSpPr>
          <p:nvPr/>
        </p:nvSpPr>
        <p:spPr bwMode="auto">
          <a:xfrm>
            <a:off x="3608388" y="4872038"/>
            <a:ext cx="19050" cy="9525"/>
          </a:xfrm>
          <a:custGeom>
            <a:avLst/>
            <a:gdLst>
              <a:gd name="T0" fmla="*/ 0 w 22860"/>
              <a:gd name="T1" fmla="*/ 9286 h 10160"/>
              <a:gd name="T2" fmla="*/ 19049 w 22860"/>
              <a:gd name="T3" fmla="*/ 9286 h 10160"/>
              <a:gd name="T4" fmla="*/ 19049 w 22860"/>
              <a:gd name="T5" fmla="*/ 0 h 10160"/>
              <a:gd name="T6" fmla="*/ 0 w 22860"/>
              <a:gd name="T7" fmla="*/ 0 h 10160"/>
              <a:gd name="T8" fmla="*/ 0 w 228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 h="10160">
                <a:moveTo>
                  <a:pt x="0" y="9905"/>
                </a:moveTo>
                <a:lnTo>
                  <a:pt x="22859" y="9905"/>
                </a:lnTo>
                <a:lnTo>
                  <a:pt x="2285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2" name="object 132">
            <a:extLst>
              <a:ext uri="{FF2B5EF4-FFF2-40B4-BE49-F238E27FC236}">
                <a16:creationId xmlns="" xmlns:a16="http://schemas.microsoft.com/office/drawing/2014/main" id="{67042B84-7284-8B43-BD9E-8AA83F790514}"/>
              </a:ext>
            </a:extLst>
          </p:cNvPr>
          <p:cNvSpPr>
            <a:spLocks/>
          </p:cNvSpPr>
          <p:nvPr/>
        </p:nvSpPr>
        <p:spPr bwMode="auto">
          <a:xfrm>
            <a:off x="3652838" y="4872038"/>
            <a:ext cx="22225" cy="9525"/>
          </a:xfrm>
          <a:custGeom>
            <a:avLst/>
            <a:gdLst>
              <a:gd name="T0" fmla="*/ 0 w 25400"/>
              <a:gd name="T1" fmla="*/ 9286 h 10160"/>
              <a:gd name="T2" fmla="*/ 22002 w 25400"/>
              <a:gd name="T3" fmla="*/ 9286 h 10160"/>
              <a:gd name="T4" fmla="*/ 22002 w 25400"/>
              <a:gd name="T5" fmla="*/ 0 h 10160"/>
              <a:gd name="T6" fmla="*/ 0 w 25400"/>
              <a:gd name="T7" fmla="*/ 0 h 10160"/>
              <a:gd name="T8" fmla="*/ 0 w 2540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00" h="10160">
                <a:moveTo>
                  <a:pt x="0" y="9905"/>
                </a:moveTo>
                <a:lnTo>
                  <a:pt x="25145" y="9905"/>
                </a:lnTo>
                <a:lnTo>
                  <a:pt x="2514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3" name="object 133">
            <a:extLst>
              <a:ext uri="{FF2B5EF4-FFF2-40B4-BE49-F238E27FC236}">
                <a16:creationId xmlns="" xmlns:a16="http://schemas.microsoft.com/office/drawing/2014/main" id="{D99B75DE-6938-1C4B-A3BE-19A1C34514CC}"/>
              </a:ext>
            </a:extLst>
          </p:cNvPr>
          <p:cNvSpPr>
            <a:spLocks/>
          </p:cNvSpPr>
          <p:nvPr/>
        </p:nvSpPr>
        <p:spPr bwMode="auto">
          <a:xfrm>
            <a:off x="3741738" y="4872038"/>
            <a:ext cx="4762" cy="9525"/>
          </a:xfrm>
          <a:custGeom>
            <a:avLst/>
            <a:gdLst>
              <a:gd name="T0" fmla="*/ 0 w 6350"/>
              <a:gd name="T1" fmla="*/ 9286 h 10160"/>
              <a:gd name="T2" fmla="*/ 4571 w 6350"/>
              <a:gd name="T3" fmla="*/ 9286 h 10160"/>
              <a:gd name="T4" fmla="*/ 4571 w 6350"/>
              <a:gd name="T5" fmla="*/ 0 h 10160"/>
              <a:gd name="T6" fmla="*/ 0 w 6350"/>
              <a:gd name="T7" fmla="*/ 0 h 10160"/>
              <a:gd name="T8" fmla="*/ 0 w 635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 h="10160">
                <a:moveTo>
                  <a:pt x="0" y="9905"/>
                </a:moveTo>
                <a:lnTo>
                  <a:pt x="6095" y="9905"/>
                </a:lnTo>
                <a:lnTo>
                  <a:pt x="609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4" name="object 134">
            <a:extLst>
              <a:ext uri="{FF2B5EF4-FFF2-40B4-BE49-F238E27FC236}">
                <a16:creationId xmlns="" xmlns:a16="http://schemas.microsoft.com/office/drawing/2014/main" id="{29720A5E-C0E4-F84D-B0F0-2E595651E9C3}"/>
              </a:ext>
            </a:extLst>
          </p:cNvPr>
          <p:cNvSpPr>
            <a:spLocks/>
          </p:cNvSpPr>
          <p:nvPr/>
        </p:nvSpPr>
        <p:spPr bwMode="auto">
          <a:xfrm>
            <a:off x="3771900" y="48720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5" name="object 135">
            <a:extLst>
              <a:ext uri="{FF2B5EF4-FFF2-40B4-BE49-F238E27FC236}">
                <a16:creationId xmlns="" xmlns:a16="http://schemas.microsoft.com/office/drawing/2014/main" id="{D48FAC8B-FED2-7240-BF06-BD2F75D30BA5}"/>
              </a:ext>
            </a:extLst>
          </p:cNvPr>
          <p:cNvSpPr>
            <a:spLocks/>
          </p:cNvSpPr>
          <p:nvPr/>
        </p:nvSpPr>
        <p:spPr bwMode="auto">
          <a:xfrm>
            <a:off x="3890963" y="48720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6" name="object 136">
            <a:extLst>
              <a:ext uri="{FF2B5EF4-FFF2-40B4-BE49-F238E27FC236}">
                <a16:creationId xmlns="" xmlns:a16="http://schemas.microsoft.com/office/drawing/2014/main" id="{0209334C-9EBE-BA41-8F0F-1EE718D87968}"/>
              </a:ext>
            </a:extLst>
          </p:cNvPr>
          <p:cNvSpPr>
            <a:spLocks/>
          </p:cNvSpPr>
          <p:nvPr/>
        </p:nvSpPr>
        <p:spPr bwMode="auto">
          <a:xfrm>
            <a:off x="4008438" y="4872038"/>
            <a:ext cx="31750" cy="9525"/>
          </a:xfrm>
          <a:custGeom>
            <a:avLst/>
            <a:gdLst>
              <a:gd name="T0" fmla="*/ 31531 w 36829"/>
              <a:gd name="T1" fmla="*/ 9286 h 10160"/>
              <a:gd name="T2" fmla="*/ 31531 w 36829"/>
              <a:gd name="T3" fmla="*/ 0 h 10160"/>
              <a:gd name="T4" fmla="*/ 0 w 36829"/>
              <a:gd name="T5" fmla="*/ 0 h 10160"/>
              <a:gd name="T6" fmla="*/ 0 w 36829"/>
              <a:gd name="T7" fmla="*/ 9286 h 10160"/>
              <a:gd name="T8" fmla="*/ 31531 w 3682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0160">
                <a:moveTo>
                  <a:pt x="36575" y="9905"/>
                </a:moveTo>
                <a:lnTo>
                  <a:pt x="36575" y="0"/>
                </a:lnTo>
                <a:lnTo>
                  <a:pt x="0" y="0"/>
                </a:lnTo>
                <a:lnTo>
                  <a:pt x="0" y="9905"/>
                </a:lnTo>
                <a:lnTo>
                  <a:pt x="3657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7" name="object 137">
            <a:extLst>
              <a:ext uri="{FF2B5EF4-FFF2-40B4-BE49-F238E27FC236}">
                <a16:creationId xmlns="" xmlns:a16="http://schemas.microsoft.com/office/drawing/2014/main" id="{2D77156E-ABCE-354D-AB44-9A4EDFBDBB39}"/>
              </a:ext>
            </a:extLst>
          </p:cNvPr>
          <p:cNvSpPr>
            <a:spLocks/>
          </p:cNvSpPr>
          <p:nvPr/>
        </p:nvSpPr>
        <p:spPr bwMode="auto">
          <a:xfrm>
            <a:off x="450850" y="4522788"/>
            <a:ext cx="34925" cy="7937"/>
          </a:xfrm>
          <a:custGeom>
            <a:avLst/>
            <a:gdLst>
              <a:gd name="T0" fmla="*/ 34592 w 40004"/>
              <a:gd name="T1" fmla="*/ 7739 h 10160"/>
              <a:gd name="T2" fmla="*/ 34592 w 40004"/>
              <a:gd name="T3" fmla="*/ 0 h 10160"/>
              <a:gd name="T4" fmla="*/ 0 w 40004"/>
              <a:gd name="T5" fmla="*/ 0 h 10160"/>
              <a:gd name="T6" fmla="*/ 0 w 40004"/>
              <a:gd name="T7" fmla="*/ 7739 h 10160"/>
              <a:gd name="T8" fmla="*/ 34592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6"/>
                </a:moveTo>
                <a:lnTo>
                  <a:pt x="39623" y="0"/>
                </a:lnTo>
                <a:lnTo>
                  <a:pt x="0" y="0"/>
                </a:lnTo>
                <a:lnTo>
                  <a:pt x="0" y="9906"/>
                </a:lnTo>
                <a:lnTo>
                  <a:pt x="39623"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8" name="object 138">
            <a:extLst>
              <a:ext uri="{FF2B5EF4-FFF2-40B4-BE49-F238E27FC236}">
                <a16:creationId xmlns="" xmlns:a16="http://schemas.microsoft.com/office/drawing/2014/main" id="{E6DEF299-8ADA-1C4F-9D0C-5C25C6B0FC6C}"/>
              </a:ext>
            </a:extLst>
          </p:cNvPr>
          <p:cNvSpPr>
            <a:spLocks/>
          </p:cNvSpPr>
          <p:nvPr/>
        </p:nvSpPr>
        <p:spPr bwMode="auto">
          <a:xfrm>
            <a:off x="511175" y="4522788"/>
            <a:ext cx="33338" cy="1587"/>
          </a:xfrm>
          <a:custGeom>
            <a:avLst/>
            <a:gdLst>
              <a:gd name="T0" fmla="*/ 0 w 40004"/>
              <a:gd name="T1" fmla="*/ 1429 h 2539"/>
              <a:gd name="T2" fmla="*/ 33020 w 40004"/>
              <a:gd name="T3" fmla="*/ 1429 h 2539"/>
              <a:gd name="T4" fmla="*/ 33020 w 40004"/>
              <a:gd name="T5" fmla="*/ 0 h 2539"/>
              <a:gd name="T6" fmla="*/ 0 w 40004"/>
              <a:gd name="T7" fmla="*/ 0 h 2539"/>
              <a:gd name="T8" fmla="*/ 0 w 40004"/>
              <a:gd name="T9" fmla="*/ 1429 h 25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2539">
                <a:moveTo>
                  <a:pt x="0" y="2286"/>
                </a:moveTo>
                <a:lnTo>
                  <a:pt x="39623" y="2286"/>
                </a:lnTo>
                <a:lnTo>
                  <a:pt x="39623" y="0"/>
                </a:lnTo>
                <a:lnTo>
                  <a:pt x="0" y="0"/>
                </a:lnTo>
                <a:lnTo>
                  <a:pt x="0" y="228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499" name="object 139">
            <a:extLst>
              <a:ext uri="{FF2B5EF4-FFF2-40B4-BE49-F238E27FC236}">
                <a16:creationId xmlns="" xmlns:a16="http://schemas.microsoft.com/office/drawing/2014/main" id="{6613FA4D-2822-F444-8F5E-586E86D45465}"/>
              </a:ext>
            </a:extLst>
          </p:cNvPr>
          <p:cNvSpPr>
            <a:spLocks/>
          </p:cNvSpPr>
          <p:nvPr/>
        </p:nvSpPr>
        <p:spPr bwMode="auto">
          <a:xfrm>
            <a:off x="569913" y="4522788"/>
            <a:ext cx="34925" cy="7937"/>
          </a:xfrm>
          <a:custGeom>
            <a:avLst/>
            <a:gdLst>
              <a:gd name="T0" fmla="*/ 34592 w 40004"/>
              <a:gd name="T1" fmla="*/ 7739 h 10160"/>
              <a:gd name="T2" fmla="*/ 34592 w 40004"/>
              <a:gd name="T3" fmla="*/ 0 h 10160"/>
              <a:gd name="T4" fmla="*/ 0 w 40004"/>
              <a:gd name="T5" fmla="*/ 0 h 10160"/>
              <a:gd name="T6" fmla="*/ 0 w 40004"/>
              <a:gd name="T7" fmla="*/ 7739 h 10160"/>
              <a:gd name="T8" fmla="*/ 34592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6"/>
                </a:moveTo>
                <a:lnTo>
                  <a:pt x="39623" y="0"/>
                </a:lnTo>
                <a:lnTo>
                  <a:pt x="0" y="0"/>
                </a:lnTo>
                <a:lnTo>
                  <a:pt x="0" y="9906"/>
                </a:lnTo>
                <a:lnTo>
                  <a:pt x="39623"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0" name="object 140">
            <a:extLst>
              <a:ext uri="{FF2B5EF4-FFF2-40B4-BE49-F238E27FC236}">
                <a16:creationId xmlns="" xmlns:a16="http://schemas.microsoft.com/office/drawing/2014/main" id="{74B81BD1-0331-B346-A975-369910469CD1}"/>
              </a:ext>
            </a:extLst>
          </p:cNvPr>
          <p:cNvSpPr>
            <a:spLocks/>
          </p:cNvSpPr>
          <p:nvPr/>
        </p:nvSpPr>
        <p:spPr bwMode="auto">
          <a:xfrm>
            <a:off x="688975" y="45227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1" name="object 141">
            <a:extLst>
              <a:ext uri="{FF2B5EF4-FFF2-40B4-BE49-F238E27FC236}">
                <a16:creationId xmlns="" xmlns:a16="http://schemas.microsoft.com/office/drawing/2014/main" id="{543241F6-3352-2E45-973F-5391A80C024D}"/>
              </a:ext>
            </a:extLst>
          </p:cNvPr>
          <p:cNvSpPr>
            <a:spLocks/>
          </p:cNvSpPr>
          <p:nvPr/>
        </p:nvSpPr>
        <p:spPr bwMode="auto">
          <a:xfrm>
            <a:off x="747713" y="4522788"/>
            <a:ext cx="3175" cy="7937"/>
          </a:xfrm>
          <a:custGeom>
            <a:avLst/>
            <a:gdLst>
              <a:gd name="T0" fmla="*/ 0 w 3175"/>
              <a:gd name="T1" fmla="*/ 7739 h 10160"/>
              <a:gd name="T2" fmla="*/ 3048 w 3175"/>
              <a:gd name="T3" fmla="*/ 7739 h 10160"/>
              <a:gd name="T4" fmla="*/ 3048 w 3175"/>
              <a:gd name="T5" fmla="*/ 0 h 10160"/>
              <a:gd name="T6" fmla="*/ 0 w 3175"/>
              <a:gd name="T7" fmla="*/ 0 h 10160"/>
              <a:gd name="T8" fmla="*/ 0 w 317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5" h="10160">
                <a:moveTo>
                  <a:pt x="0" y="9906"/>
                </a:moveTo>
                <a:lnTo>
                  <a:pt x="3048" y="9906"/>
                </a:lnTo>
                <a:lnTo>
                  <a:pt x="3048"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2" name="object 142">
            <a:extLst>
              <a:ext uri="{FF2B5EF4-FFF2-40B4-BE49-F238E27FC236}">
                <a16:creationId xmlns="" xmlns:a16="http://schemas.microsoft.com/office/drawing/2014/main" id="{E1B870F9-9C53-C84F-95DA-616379A32E3C}"/>
              </a:ext>
            </a:extLst>
          </p:cNvPr>
          <p:cNvSpPr>
            <a:spLocks/>
          </p:cNvSpPr>
          <p:nvPr/>
        </p:nvSpPr>
        <p:spPr bwMode="auto">
          <a:xfrm>
            <a:off x="817563" y="4522788"/>
            <a:ext cx="23812" cy="7937"/>
          </a:xfrm>
          <a:custGeom>
            <a:avLst/>
            <a:gdLst>
              <a:gd name="T0" fmla="*/ 0 w 28575"/>
              <a:gd name="T1" fmla="*/ 7739 h 10160"/>
              <a:gd name="T2" fmla="*/ 23494 w 28575"/>
              <a:gd name="T3" fmla="*/ 7739 h 10160"/>
              <a:gd name="T4" fmla="*/ 23494 w 28575"/>
              <a:gd name="T5" fmla="*/ 0 h 10160"/>
              <a:gd name="T6" fmla="*/ 0 w 28575"/>
              <a:gd name="T7" fmla="*/ 0 h 10160"/>
              <a:gd name="T8" fmla="*/ 0 w 2857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75" h="10160">
                <a:moveTo>
                  <a:pt x="0" y="9906"/>
                </a:moveTo>
                <a:lnTo>
                  <a:pt x="28193" y="9906"/>
                </a:lnTo>
                <a:lnTo>
                  <a:pt x="28193"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3" name="object 143">
            <a:extLst>
              <a:ext uri="{FF2B5EF4-FFF2-40B4-BE49-F238E27FC236}">
                <a16:creationId xmlns="" xmlns:a16="http://schemas.microsoft.com/office/drawing/2014/main" id="{66485C8C-F4E2-BE42-9FCF-FB5CA5B75F3A}"/>
              </a:ext>
            </a:extLst>
          </p:cNvPr>
          <p:cNvSpPr>
            <a:spLocks/>
          </p:cNvSpPr>
          <p:nvPr/>
        </p:nvSpPr>
        <p:spPr bwMode="auto">
          <a:xfrm>
            <a:off x="866775" y="4522788"/>
            <a:ext cx="17463" cy="7937"/>
          </a:xfrm>
          <a:custGeom>
            <a:avLst/>
            <a:gdLst>
              <a:gd name="T0" fmla="*/ 0 w 20319"/>
              <a:gd name="T1" fmla="*/ 7739 h 10160"/>
              <a:gd name="T2" fmla="*/ 17027 w 20319"/>
              <a:gd name="T3" fmla="*/ 7739 h 10160"/>
              <a:gd name="T4" fmla="*/ 17027 w 20319"/>
              <a:gd name="T5" fmla="*/ 0 h 10160"/>
              <a:gd name="T6" fmla="*/ 0 w 20319"/>
              <a:gd name="T7" fmla="*/ 0 h 10160"/>
              <a:gd name="T8" fmla="*/ 0 w 2031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19" h="10160">
                <a:moveTo>
                  <a:pt x="0" y="9906"/>
                </a:moveTo>
                <a:lnTo>
                  <a:pt x="19812" y="9906"/>
                </a:lnTo>
                <a:lnTo>
                  <a:pt x="19812"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4" name="object 144">
            <a:extLst>
              <a:ext uri="{FF2B5EF4-FFF2-40B4-BE49-F238E27FC236}">
                <a16:creationId xmlns="" xmlns:a16="http://schemas.microsoft.com/office/drawing/2014/main" id="{1A6D0D25-D30C-E740-B066-7CBC534BC960}"/>
              </a:ext>
            </a:extLst>
          </p:cNvPr>
          <p:cNvSpPr>
            <a:spLocks/>
          </p:cNvSpPr>
          <p:nvPr/>
        </p:nvSpPr>
        <p:spPr bwMode="auto">
          <a:xfrm>
            <a:off x="949325" y="4522788"/>
            <a:ext cx="11113" cy="7937"/>
          </a:xfrm>
          <a:custGeom>
            <a:avLst/>
            <a:gdLst>
              <a:gd name="T0" fmla="*/ 0 w 11430"/>
              <a:gd name="T1" fmla="*/ 7739 h 10160"/>
              <a:gd name="T2" fmla="*/ 11113 w 11430"/>
              <a:gd name="T3" fmla="*/ 7739 h 10160"/>
              <a:gd name="T4" fmla="*/ 11113 w 11430"/>
              <a:gd name="T5" fmla="*/ 0 h 10160"/>
              <a:gd name="T6" fmla="*/ 0 w 11430"/>
              <a:gd name="T7" fmla="*/ 0 h 10160"/>
              <a:gd name="T8" fmla="*/ 0 w 1143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10160">
                <a:moveTo>
                  <a:pt x="0" y="9906"/>
                </a:moveTo>
                <a:lnTo>
                  <a:pt x="11430" y="9906"/>
                </a:lnTo>
                <a:lnTo>
                  <a:pt x="11430"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5" name="object 145">
            <a:extLst>
              <a:ext uri="{FF2B5EF4-FFF2-40B4-BE49-F238E27FC236}">
                <a16:creationId xmlns="" xmlns:a16="http://schemas.microsoft.com/office/drawing/2014/main" id="{F196B63B-E4EA-EE4C-8B42-0438AC40A70C}"/>
              </a:ext>
            </a:extLst>
          </p:cNvPr>
          <p:cNvSpPr>
            <a:spLocks/>
          </p:cNvSpPr>
          <p:nvPr/>
        </p:nvSpPr>
        <p:spPr bwMode="auto">
          <a:xfrm>
            <a:off x="985838" y="4522788"/>
            <a:ext cx="30162" cy="7937"/>
          </a:xfrm>
          <a:custGeom>
            <a:avLst/>
            <a:gdLst>
              <a:gd name="T0" fmla="*/ 0 w 36830"/>
              <a:gd name="T1" fmla="*/ 7739 h 10160"/>
              <a:gd name="T2" fmla="*/ 29953 w 36830"/>
              <a:gd name="T3" fmla="*/ 7739 h 10160"/>
              <a:gd name="T4" fmla="*/ 29953 w 36830"/>
              <a:gd name="T5" fmla="*/ 0 h 10160"/>
              <a:gd name="T6" fmla="*/ 0 w 36830"/>
              <a:gd name="T7" fmla="*/ 0 h 10160"/>
              <a:gd name="T8" fmla="*/ 0 w 3683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30" h="10160">
                <a:moveTo>
                  <a:pt x="0" y="9906"/>
                </a:moveTo>
                <a:lnTo>
                  <a:pt x="36575" y="9906"/>
                </a:lnTo>
                <a:lnTo>
                  <a:pt x="36575"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6" name="object 146">
            <a:extLst>
              <a:ext uri="{FF2B5EF4-FFF2-40B4-BE49-F238E27FC236}">
                <a16:creationId xmlns="" xmlns:a16="http://schemas.microsoft.com/office/drawing/2014/main" id="{6969D283-A69C-C842-9479-45968A628763}"/>
              </a:ext>
            </a:extLst>
          </p:cNvPr>
          <p:cNvSpPr>
            <a:spLocks/>
          </p:cNvSpPr>
          <p:nvPr/>
        </p:nvSpPr>
        <p:spPr bwMode="auto">
          <a:xfrm>
            <a:off x="1103313" y="45227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7" name="object 147">
            <a:extLst>
              <a:ext uri="{FF2B5EF4-FFF2-40B4-BE49-F238E27FC236}">
                <a16:creationId xmlns="" xmlns:a16="http://schemas.microsoft.com/office/drawing/2014/main" id="{859D6476-552D-8F4B-B148-B53B687A1EDB}"/>
              </a:ext>
            </a:extLst>
          </p:cNvPr>
          <p:cNvSpPr>
            <a:spLocks/>
          </p:cNvSpPr>
          <p:nvPr/>
        </p:nvSpPr>
        <p:spPr bwMode="auto">
          <a:xfrm>
            <a:off x="1222375" y="45227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8" name="object 148">
            <a:extLst>
              <a:ext uri="{FF2B5EF4-FFF2-40B4-BE49-F238E27FC236}">
                <a16:creationId xmlns="" xmlns:a16="http://schemas.microsoft.com/office/drawing/2014/main" id="{FAF526F2-A0FC-7D40-B60A-3E16DE32007F}"/>
              </a:ext>
            </a:extLst>
          </p:cNvPr>
          <p:cNvSpPr>
            <a:spLocks/>
          </p:cNvSpPr>
          <p:nvPr/>
        </p:nvSpPr>
        <p:spPr bwMode="auto">
          <a:xfrm>
            <a:off x="1281113" y="4522788"/>
            <a:ext cx="1587" cy="7937"/>
          </a:xfrm>
          <a:custGeom>
            <a:avLst/>
            <a:gdLst>
              <a:gd name="T0" fmla="*/ 0 w 1269"/>
              <a:gd name="T1" fmla="*/ 7739 h 10160"/>
              <a:gd name="T2" fmla="*/ 953 w 1269"/>
              <a:gd name="T3" fmla="*/ 7739 h 10160"/>
              <a:gd name="T4" fmla="*/ 953 w 1269"/>
              <a:gd name="T5" fmla="*/ 0 h 10160"/>
              <a:gd name="T6" fmla="*/ 0 w 1269"/>
              <a:gd name="T7" fmla="*/ 0 h 10160"/>
              <a:gd name="T8" fmla="*/ 0 w 126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9" h="10160">
                <a:moveTo>
                  <a:pt x="0" y="9906"/>
                </a:moveTo>
                <a:lnTo>
                  <a:pt x="762" y="9906"/>
                </a:lnTo>
                <a:lnTo>
                  <a:pt x="762"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09" name="object 149">
            <a:extLst>
              <a:ext uri="{FF2B5EF4-FFF2-40B4-BE49-F238E27FC236}">
                <a16:creationId xmlns="" xmlns:a16="http://schemas.microsoft.com/office/drawing/2014/main" id="{2C6F42F4-C7B8-E742-B51E-7B27E7E7038C}"/>
              </a:ext>
            </a:extLst>
          </p:cNvPr>
          <p:cNvSpPr>
            <a:spLocks/>
          </p:cNvSpPr>
          <p:nvPr/>
        </p:nvSpPr>
        <p:spPr bwMode="auto">
          <a:xfrm>
            <a:off x="1349375" y="4522788"/>
            <a:ext cx="25400" cy="7937"/>
          </a:xfrm>
          <a:custGeom>
            <a:avLst/>
            <a:gdLst>
              <a:gd name="T0" fmla="*/ 0 w 30480"/>
              <a:gd name="T1" fmla="*/ 7739 h 10160"/>
              <a:gd name="T2" fmla="*/ 25400 w 30480"/>
              <a:gd name="T3" fmla="*/ 7739 h 10160"/>
              <a:gd name="T4" fmla="*/ 25400 w 30480"/>
              <a:gd name="T5" fmla="*/ 0 h 10160"/>
              <a:gd name="T6" fmla="*/ 0 w 30480"/>
              <a:gd name="T7" fmla="*/ 0 h 10160"/>
              <a:gd name="T8" fmla="*/ 0 w 3048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 h="10160">
                <a:moveTo>
                  <a:pt x="0" y="9906"/>
                </a:moveTo>
                <a:lnTo>
                  <a:pt x="30480" y="9906"/>
                </a:lnTo>
                <a:lnTo>
                  <a:pt x="30480"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0" name="object 150">
            <a:extLst>
              <a:ext uri="{FF2B5EF4-FFF2-40B4-BE49-F238E27FC236}">
                <a16:creationId xmlns="" xmlns:a16="http://schemas.microsoft.com/office/drawing/2014/main" id="{D5D73D03-536B-BA47-A058-57AA441BC9D8}"/>
              </a:ext>
            </a:extLst>
          </p:cNvPr>
          <p:cNvSpPr>
            <a:spLocks/>
          </p:cNvSpPr>
          <p:nvPr/>
        </p:nvSpPr>
        <p:spPr bwMode="auto">
          <a:xfrm>
            <a:off x="1400175" y="4522788"/>
            <a:ext cx="15875" cy="7937"/>
          </a:xfrm>
          <a:custGeom>
            <a:avLst/>
            <a:gdLst>
              <a:gd name="T0" fmla="*/ 0 w 17780"/>
              <a:gd name="T1" fmla="*/ 7739 h 10160"/>
              <a:gd name="T2" fmla="*/ 15647 w 17780"/>
              <a:gd name="T3" fmla="*/ 7739 h 10160"/>
              <a:gd name="T4" fmla="*/ 15647 w 17780"/>
              <a:gd name="T5" fmla="*/ 0 h 10160"/>
              <a:gd name="T6" fmla="*/ 0 w 17780"/>
              <a:gd name="T7" fmla="*/ 0 h 10160"/>
              <a:gd name="T8" fmla="*/ 0 w 1778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 h="10160">
                <a:moveTo>
                  <a:pt x="0" y="9906"/>
                </a:moveTo>
                <a:lnTo>
                  <a:pt x="17525" y="9906"/>
                </a:lnTo>
                <a:lnTo>
                  <a:pt x="17525"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1" name="object 151">
            <a:extLst>
              <a:ext uri="{FF2B5EF4-FFF2-40B4-BE49-F238E27FC236}">
                <a16:creationId xmlns="" xmlns:a16="http://schemas.microsoft.com/office/drawing/2014/main" id="{BD880A63-327B-8447-A73D-FB9B65C6DD63}"/>
              </a:ext>
            </a:extLst>
          </p:cNvPr>
          <p:cNvSpPr>
            <a:spLocks/>
          </p:cNvSpPr>
          <p:nvPr/>
        </p:nvSpPr>
        <p:spPr bwMode="auto">
          <a:xfrm>
            <a:off x="1481138" y="4522788"/>
            <a:ext cx="12700" cy="7937"/>
          </a:xfrm>
          <a:custGeom>
            <a:avLst/>
            <a:gdLst>
              <a:gd name="T0" fmla="*/ 0 w 13969"/>
              <a:gd name="T1" fmla="*/ 7739 h 10160"/>
              <a:gd name="T2" fmla="*/ 12469 w 13969"/>
              <a:gd name="T3" fmla="*/ 7739 h 10160"/>
              <a:gd name="T4" fmla="*/ 12469 w 13969"/>
              <a:gd name="T5" fmla="*/ 0 h 10160"/>
              <a:gd name="T6" fmla="*/ 0 w 13969"/>
              <a:gd name="T7" fmla="*/ 0 h 10160"/>
              <a:gd name="T8" fmla="*/ 0 w 1396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69" h="10160">
                <a:moveTo>
                  <a:pt x="0" y="9906"/>
                </a:moveTo>
                <a:lnTo>
                  <a:pt x="13715" y="9906"/>
                </a:lnTo>
                <a:lnTo>
                  <a:pt x="13715"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2" name="object 152">
            <a:extLst>
              <a:ext uri="{FF2B5EF4-FFF2-40B4-BE49-F238E27FC236}">
                <a16:creationId xmlns="" xmlns:a16="http://schemas.microsoft.com/office/drawing/2014/main" id="{A86F627E-6C17-CC44-84DF-530BF64D4EAB}"/>
              </a:ext>
            </a:extLst>
          </p:cNvPr>
          <p:cNvSpPr>
            <a:spLocks/>
          </p:cNvSpPr>
          <p:nvPr/>
        </p:nvSpPr>
        <p:spPr bwMode="auto">
          <a:xfrm>
            <a:off x="1519238" y="4522788"/>
            <a:ext cx="28575" cy="7937"/>
          </a:xfrm>
          <a:custGeom>
            <a:avLst/>
            <a:gdLst>
              <a:gd name="T0" fmla="*/ 0 w 34289"/>
              <a:gd name="T1" fmla="*/ 7739 h 10160"/>
              <a:gd name="T2" fmla="*/ 28575 w 34289"/>
              <a:gd name="T3" fmla="*/ 7739 h 10160"/>
              <a:gd name="T4" fmla="*/ 28575 w 34289"/>
              <a:gd name="T5" fmla="*/ 0 h 10160"/>
              <a:gd name="T6" fmla="*/ 0 w 34289"/>
              <a:gd name="T7" fmla="*/ 0 h 10160"/>
              <a:gd name="T8" fmla="*/ 0 w 3428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289" h="10160">
                <a:moveTo>
                  <a:pt x="0" y="9906"/>
                </a:moveTo>
                <a:lnTo>
                  <a:pt x="34289" y="9906"/>
                </a:lnTo>
                <a:lnTo>
                  <a:pt x="34289"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3" name="object 153">
            <a:extLst>
              <a:ext uri="{FF2B5EF4-FFF2-40B4-BE49-F238E27FC236}">
                <a16:creationId xmlns="" xmlns:a16="http://schemas.microsoft.com/office/drawing/2014/main" id="{CA704BFB-D5F8-CE41-925C-C02426F52BF3}"/>
              </a:ext>
            </a:extLst>
          </p:cNvPr>
          <p:cNvSpPr>
            <a:spLocks/>
          </p:cNvSpPr>
          <p:nvPr/>
        </p:nvSpPr>
        <p:spPr bwMode="auto">
          <a:xfrm>
            <a:off x="1636713" y="45227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4" name="object 154">
            <a:extLst>
              <a:ext uri="{FF2B5EF4-FFF2-40B4-BE49-F238E27FC236}">
                <a16:creationId xmlns="" xmlns:a16="http://schemas.microsoft.com/office/drawing/2014/main" id="{B10D9CAA-25AD-6E49-86C0-EFD74899EBFF}"/>
              </a:ext>
            </a:extLst>
          </p:cNvPr>
          <p:cNvSpPr>
            <a:spLocks/>
          </p:cNvSpPr>
          <p:nvPr/>
        </p:nvSpPr>
        <p:spPr bwMode="auto">
          <a:xfrm>
            <a:off x="1755775" y="45227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5" name="object 155">
            <a:extLst>
              <a:ext uri="{FF2B5EF4-FFF2-40B4-BE49-F238E27FC236}">
                <a16:creationId xmlns="" xmlns:a16="http://schemas.microsoft.com/office/drawing/2014/main" id="{5A90864F-9CE1-564B-BAF8-855B5AA2D5D7}"/>
              </a:ext>
            </a:extLst>
          </p:cNvPr>
          <p:cNvSpPr>
            <a:spLocks/>
          </p:cNvSpPr>
          <p:nvPr/>
        </p:nvSpPr>
        <p:spPr bwMode="auto">
          <a:xfrm>
            <a:off x="1881188" y="4522788"/>
            <a:ext cx="26987" cy="7937"/>
          </a:xfrm>
          <a:custGeom>
            <a:avLst/>
            <a:gdLst>
              <a:gd name="T0" fmla="*/ 0 w 33019"/>
              <a:gd name="T1" fmla="*/ 7739 h 10160"/>
              <a:gd name="T2" fmla="*/ 26779 w 33019"/>
              <a:gd name="T3" fmla="*/ 7739 h 10160"/>
              <a:gd name="T4" fmla="*/ 26779 w 33019"/>
              <a:gd name="T5" fmla="*/ 0 h 10160"/>
              <a:gd name="T6" fmla="*/ 0 w 33019"/>
              <a:gd name="T7" fmla="*/ 0 h 10160"/>
              <a:gd name="T8" fmla="*/ 0 w 3301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19" h="10160">
                <a:moveTo>
                  <a:pt x="0" y="9906"/>
                </a:moveTo>
                <a:lnTo>
                  <a:pt x="32765" y="9906"/>
                </a:lnTo>
                <a:lnTo>
                  <a:pt x="32765"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6" name="object 156">
            <a:extLst>
              <a:ext uri="{FF2B5EF4-FFF2-40B4-BE49-F238E27FC236}">
                <a16:creationId xmlns="" xmlns:a16="http://schemas.microsoft.com/office/drawing/2014/main" id="{254B7B11-A233-0E47-8E3E-7A85A47DFCDE}"/>
              </a:ext>
            </a:extLst>
          </p:cNvPr>
          <p:cNvSpPr>
            <a:spLocks/>
          </p:cNvSpPr>
          <p:nvPr/>
        </p:nvSpPr>
        <p:spPr bwMode="auto">
          <a:xfrm>
            <a:off x="1933575" y="4522788"/>
            <a:ext cx="12700" cy="7937"/>
          </a:xfrm>
          <a:custGeom>
            <a:avLst/>
            <a:gdLst>
              <a:gd name="T0" fmla="*/ 0 w 15239"/>
              <a:gd name="T1" fmla="*/ 7739 h 10160"/>
              <a:gd name="T2" fmla="*/ 12700 w 15239"/>
              <a:gd name="T3" fmla="*/ 7739 h 10160"/>
              <a:gd name="T4" fmla="*/ 12700 w 15239"/>
              <a:gd name="T5" fmla="*/ 0 h 10160"/>
              <a:gd name="T6" fmla="*/ 0 w 15239"/>
              <a:gd name="T7" fmla="*/ 0 h 10160"/>
              <a:gd name="T8" fmla="*/ 0 w 1523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39" h="10160">
                <a:moveTo>
                  <a:pt x="0" y="9906"/>
                </a:moveTo>
                <a:lnTo>
                  <a:pt x="15239" y="9906"/>
                </a:lnTo>
                <a:lnTo>
                  <a:pt x="15239"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7" name="object 157">
            <a:extLst>
              <a:ext uri="{FF2B5EF4-FFF2-40B4-BE49-F238E27FC236}">
                <a16:creationId xmlns="" xmlns:a16="http://schemas.microsoft.com/office/drawing/2014/main" id="{F58748B7-61C8-F146-B79D-D6354FB3898E}"/>
              </a:ext>
            </a:extLst>
          </p:cNvPr>
          <p:cNvSpPr>
            <a:spLocks/>
          </p:cNvSpPr>
          <p:nvPr/>
        </p:nvSpPr>
        <p:spPr bwMode="auto">
          <a:xfrm>
            <a:off x="2012950" y="4522788"/>
            <a:ext cx="14288" cy="7937"/>
          </a:xfrm>
          <a:custGeom>
            <a:avLst/>
            <a:gdLst>
              <a:gd name="T0" fmla="*/ 0 w 16510"/>
              <a:gd name="T1" fmla="*/ 7739 h 10160"/>
              <a:gd name="T2" fmla="*/ 13848 w 16510"/>
              <a:gd name="T3" fmla="*/ 7739 h 10160"/>
              <a:gd name="T4" fmla="*/ 13848 w 16510"/>
              <a:gd name="T5" fmla="*/ 0 h 10160"/>
              <a:gd name="T6" fmla="*/ 0 w 16510"/>
              <a:gd name="T7" fmla="*/ 0 h 10160"/>
              <a:gd name="T8" fmla="*/ 0 w 1651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10" h="10160">
                <a:moveTo>
                  <a:pt x="0" y="9906"/>
                </a:moveTo>
                <a:lnTo>
                  <a:pt x="16002" y="9906"/>
                </a:lnTo>
                <a:lnTo>
                  <a:pt x="16002"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8" name="object 158">
            <a:extLst>
              <a:ext uri="{FF2B5EF4-FFF2-40B4-BE49-F238E27FC236}">
                <a16:creationId xmlns="" xmlns:a16="http://schemas.microsoft.com/office/drawing/2014/main" id="{3073E384-8D8C-714A-9251-1EAF2D6B1EC3}"/>
              </a:ext>
            </a:extLst>
          </p:cNvPr>
          <p:cNvSpPr>
            <a:spLocks/>
          </p:cNvSpPr>
          <p:nvPr/>
        </p:nvSpPr>
        <p:spPr bwMode="auto">
          <a:xfrm>
            <a:off x="2052638" y="4522788"/>
            <a:ext cx="26987" cy="7937"/>
          </a:xfrm>
          <a:custGeom>
            <a:avLst/>
            <a:gdLst>
              <a:gd name="T0" fmla="*/ 0 w 32385"/>
              <a:gd name="T1" fmla="*/ 7739 h 10160"/>
              <a:gd name="T2" fmla="*/ 26669 w 32385"/>
              <a:gd name="T3" fmla="*/ 7739 h 10160"/>
              <a:gd name="T4" fmla="*/ 26669 w 32385"/>
              <a:gd name="T5" fmla="*/ 0 h 10160"/>
              <a:gd name="T6" fmla="*/ 0 w 32385"/>
              <a:gd name="T7" fmla="*/ 0 h 10160"/>
              <a:gd name="T8" fmla="*/ 0 w 3238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85" h="10160">
                <a:moveTo>
                  <a:pt x="0" y="9906"/>
                </a:moveTo>
                <a:lnTo>
                  <a:pt x="32003" y="9906"/>
                </a:lnTo>
                <a:lnTo>
                  <a:pt x="32003"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19" name="object 159">
            <a:extLst>
              <a:ext uri="{FF2B5EF4-FFF2-40B4-BE49-F238E27FC236}">
                <a16:creationId xmlns="" xmlns:a16="http://schemas.microsoft.com/office/drawing/2014/main" id="{EE0388BB-93CA-5842-969C-3CA6F4238493}"/>
              </a:ext>
            </a:extLst>
          </p:cNvPr>
          <p:cNvSpPr>
            <a:spLocks/>
          </p:cNvSpPr>
          <p:nvPr/>
        </p:nvSpPr>
        <p:spPr bwMode="auto">
          <a:xfrm>
            <a:off x="2171700" y="45227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0" name="object 160">
            <a:extLst>
              <a:ext uri="{FF2B5EF4-FFF2-40B4-BE49-F238E27FC236}">
                <a16:creationId xmlns="" xmlns:a16="http://schemas.microsoft.com/office/drawing/2014/main" id="{2C006179-6797-B44E-8F8D-D789DE0B1F80}"/>
              </a:ext>
            </a:extLst>
          </p:cNvPr>
          <p:cNvSpPr>
            <a:spLocks/>
          </p:cNvSpPr>
          <p:nvPr/>
        </p:nvSpPr>
        <p:spPr bwMode="auto">
          <a:xfrm>
            <a:off x="2289175" y="4522788"/>
            <a:ext cx="34925" cy="7937"/>
          </a:xfrm>
          <a:custGeom>
            <a:avLst/>
            <a:gdLst>
              <a:gd name="T0" fmla="*/ 34592 w 40005"/>
              <a:gd name="T1" fmla="*/ 7739 h 10160"/>
              <a:gd name="T2" fmla="*/ 34592 w 40005"/>
              <a:gd name="T3" fmla="*/ 0 h 10160"/>
              <a:gd name="T4" fmla="*/ 0 w 40005"/>
              <a:gd name="T5" fmla="*/ 0 h 10160"/>
              <a:gd name="T6" fmla="*/ 0 w 40005"/>
              <a:gd name="T7" fmla="*/ 7739 h 10160"/>
              <a:gd name="T8" fmla="*/ 34592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1" name="object 161">
            <a:extLst>
              <a:ext uri="{FF2B5EF4-FFF2-40B4-BE49-F238E27FC236}">
                <a16:creationId xmlns="" xmlns:a16="http://schemas.microsoft.com/office/drawing/2014/main" id="{4A7CD7F2-95C3-9C47-AA6F-D39135CA0ABC}"/>
              </a:ext>
            </a:extLst>
          </p:cNvPr>
          <p:cNvSpPr>
            <a:spLocks/>
          </p:cNvSpPr>
          <p:nvPr/>
        </p:nvSpPr>
        <p:spPr bwMode="auto">
          <a:xfrm>
            <a:off x="2411413" y="4522788"/>
            <a:ext cx="31750" cy="7937"/>
          </a:xfrm>
          <a:custGeom>
            <a:avLst/>
            <a:gdLst>
              <a:gd name="T0" fmla="*/ 0 w 35560"/>
              <a:gd name="T1" fmla="*/ 7739 h 10160"/>
              <a:gd name="T2" fmla="*/ 31296 w 35560"/>
              <a:gd name="T3" fmla="*/ 7739 h 10160"/>
              <a:gd name="T4" fmla="*/ 31296 w 35560"/>
              <a:gd name="T5" fmla="*/ 0 h 10160"/>
              <a:gd name="T6" fmla="*/ 0 w 35560"/>
              <a:gd name="T7" fmla="*/ 0 h 10160"/>
              <a:gd name="T8" fmla="*/ 0 w 3556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560" h="10160">
                <a:moveTo>
                  <a:pt x="0" y="9906"/>
                </a:moveTo>
                <a:lnTo>
                  <a:pt x="35051" y="9906"/>
                </a:lnTo>
                <a:lnTo>
                  <a:pt x="35051"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2" name="object 162">
            <a:extLst>
              <a:ext uri="{FF2B5EF4-FFF2-40B4-BE49-F238E27FC236}">
                <a16:creationId xmlns="" xmlns:a16="http://schemas.microsoft.com/office/drawing/2014/main" id="{24EEFB0F-4B42-8B4A-9E1F-22347DD9E66E}"/>
              </a:ext>
            </a:extLst>
          </p:cNvPr>
          <p:cNvSpPr>
            <a:spLocks/>
          </p:cNvSpPr>
          <p:nvPr/>
        </p:nvSpPr>
        <p:spPr bwMode="auto">
          <a:xfrm>
            <a:off x="2466975" y="4522788"/>
            <a:ext cx="12700" cy="7937"/>
          </a:xfrm>
          <a:custGeom>
            <a:avLst/>
            <a:gdLst>
              <a:gd name="T0" fmla="*/ 0 w 13335"/>
              <a:gd name="T1" fmla="*/ 7739 h 10160"/>
              <a:gd name="T2" fmla="*/ 12336 w 13335"/>
              <a:gd name="T3" fmla="*/ 7739 h 10160"/>
              <a:gd name="T4" fmla="*/ 12336 w 13335"/>
              <a:gd name="T5" fmla="*/ 0 h 10160"/>
              <a:gd name="T6" fmla="*/ 0 w 13335"/>
              <a:gd name="T7" fmla="*/ 0 h 10160"/>
              <a:gd name="T8" fmla="*/ 0 w 1333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35" h="10160">
                <a:moveTo>
                  <a:pt x="0" y="9906"/>
                </a:moveTo>
                <a:lnTo>
                  <a:pt x="12953" y="9906"/>
                </a:lnTo>
                <a:lnTo>
                  <a:pt x="12953"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3" name="object 163">
            <a:extLst>
              <a:ext uri="{FF2B5EF4-FFF2-40B4-BE49-F238E27FC236}">
                <a16:creationId xmlns="" xmlns:a16="http://schemas.microsoft.com/office/drawing/2014/main" id="{E2D303AA-F4C8-2A4D-A825-EFD177A2F21B}"/>
              </a:ext>
            </a:extLst>
          </p:cNvPr>
          <p:cNvSpPr>
            <a:spLocks/>
          </p:cNvSpPr>
          <p:nvPr/>
        </p:nvSpPr>
        <p:spPr bwMode="auto">
          <a:xfrm>
            <a:off x="2544763" y="4522788"/>
            <a:ext cx="15875" cy="7937"/>
          </a:xfrm>
          <a:custGeom>
            <a:avLst/>
            <a:gdLst>
              <a:gd name="T0" fmla="*/ 0 w 18414"/>
              <a:gd name="T1" fmla="*/ 7739 h 10160"/>
              <a:gd name="T2" fmla="*/ 15766 w 18414"/>
              <a:gd name="T3" fmla="*/ 7739 h 10160"/>
              <a:gd name="T4" fmla="*/ 15766 w 18414"/>
              <a:gd name="T5" fmla="*/ 0 h 10160"/>
              <a:gd name="T6" fmla="*/ 0 w 18414"/>
              <a:gd name="T7" fmla="*/ 0 h 10160"/>
              <a:gd name="T8" fmla="*/ 0 w 1841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14" h="10160">
                <a:moveTo>
                  <a:pt x="0" y="9906"/>
                </a:moveTo>
                <a:lnTo>
                  <a:pt x="18287" y="9906"/>
                </a:lnTo>
                <a:lnTo>
                  <a:pt x="18287"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4" name="object 164">
            <a:extLst>
              <a:ext uri="{FF2B5EF4-FFF2-40B4-BE49-F238E27FC236}">
                <a16:creationId xmlns="" xmlns:a16="http://schemas.microsoft.com/office/drawing/2014/main" id="{BD636AD4-A1B8-5F44-8C9E-A477A8A0EA7F}"/>
              </a:ext>
            </a:extLst>
          </p:cNvPr>
          <p:cNvSpPr>
            <a:spLocks/>
          </p:cNvSpPr>
          <p:nvPr/>
        </p:nvSpPr>
        <p:spPr bwMode="auto">
          <a:xfrm>
            <a:off x="2586038" y="4522788"/>
            <a:ext cx="25400" cy="7937"/>
          </a:xfrm>
          <a:custGeom>
            <a:avLst/>
            <a:gdLst>
              <a:gd name="T0" fmla="*/ 0 w 29844"/>
              <a:gd name="T1" fmla="*/ 7739 h 10160"/>
              <a:gd name="T2" fmla="*/ 25293 w 29844"/>
              <a:gd name="T3" fmla="*/ 7739 h 10160"/>
              <a:gd name="T4" fmla="*/ 25293 w 29844"/>
              <a:gd name="T5" fmla="*/ 0 h 10160"/>
              <a:gd name="T6" fmla="*/ 0 w 29844"/>
              <a:gd name="T7" fmla="*/ 0 h 10160"/>
              <a:gd name="T8" fmla="*/ 0 w 2984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44" h="10160">
                <a:moveTo>
                  <a:pt x="0" y="9906"/>
                </a:moveTo>
                <a:lnTo>
                  <a:pt x="29718" y="9906"/>
                </a:lnTo>
                <a:lnTo>
                  <a:pt x="29718"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5" name="object 165">
            <a:extLst>
              <a:ext uri="{FF2B5EF4-FFF2-40B4-BE49-F238E27FC236}">
                <a16:creationId xmlns="" xmlns:a16="http://schemas.microsoft.com/office/drawing/2014/main" id="{001BE46C-5925-4B4E-8D02-F421C07BF698}"/>
              </a:ext>
            </a:extLst>
          </p:cNvPr>
          <p:cNvSpPr>
            <a:spLocks/>
          </p:cNvSpPr>
          <p:nvPr/>
        </p:nvSpPr>
        <p:spPr bwMode="auto">
          <a:xfrm>
            <a:off x="2678113" y="4522788"/>
            <a:ext cx="1587" cy="7937"/>
          </a:xfrm>
          <a:custGeom>
            <a:avLst/>
            <a:gdLst>
              <a:gd name="T0" fmla="*/ 0 w 1905"/>
              <a:gd name="T1" fmla="*/ 7739 h 10160"/>
              <a:gd name="T2" fmla="*/ 1270 w 1905"/>
              <a:gd name="T3" fmla="*/ 7739 h 10160"/>
              <a:gd name="T4" fmla="*/ 1270 w 1905"/>
              <a:gd name="T5" fmla="*/ 0 h 10160"/>
              <a:gd name="T6" fmla="*/ 0 w 1905"/>
              <a:gd name="T7" fmla="*/ 0 h 10160"/>
              <a:gd name="T8" fmla="*/ 0 w 19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5" h="10160">
                <a:moveTo>
                  <a:pt x="0" y="9906"/>
                </a:moveTo>
                <a:lnTo>
                  <a:pt x="1524" y="9906"/>
                </a:lnTo>
                <a:lnTo>
                  <a:pt x="1524"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6" name="object 166">
            <a:extLst>
              <a:ext uri="{FF2B5EF4-FFF2-40B4-BE49-F238E27FC236}">
                <a16:creationId xmlns="" xmlns:a16="http://schemas.microsoft.com/office/drawing/2014/main" id="{66B7DD2E-DEB0-5D44-9D7F-20EEF41977A9}"/>
              </a:ext>
            </a:extLst>
          </p:cNvPr>
          <p:cNvSpPr>
            <a:spLocks/>
          </p:cNvSpPr>
          <p:nvPr/>
        </p:nvSpPr>
        <p:spPr bwMode="auto">
          <a:xfrm>
            <a:off x="2705100" y="4522788"/>
            <a:ext cx="33338" cy="7937"/>
          </a:xfrm>
          <a:custGeom>
            <a:avLst/>
            <a:gdLst>
              <a:gd name="T0" fmla="*/ 33020 w 40005"/>
              <a:gd name="T1" fmla="*/ 7739 h 10160"/>
              <a:gd name="T2" fmla="*/ 33020 w 40005"/>
              <a:gd name="T3" fmla="*/ 0 h 10160"/>
              <a:gd name="T4" fmla="*/ 0 w 40005"/>
              <a:gd name="T5" fmla="*/ 0 h 10160"/>
              <a:gd name="T6" fmla="*/ 0 w 40005"/>
              <a:gd name="T7" fmla="*/ 7739 h 10160"/>
              <a:gd name="T8" fmla="*/ 33020 w 4000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7" name="object 167">
            <a:extLst>
              <a:ext uri="{FF2B5EF4-FFF2-40B4-BE49-F238E27FC236}">
                <a16:creationId xmlns="" xmlns:a16="http://schemas.microsoft.com/office/drawing/2014/main" id="{EBE86C23-8A7B-3042-AAF9-541620E09514}"/>
              </a:ext>
            </a:extLst>
          </p:cNvPr>
          <p:cNvSpPr>
            <a:spLocks/>
          </p:cNvSpPr>
          <p:nvPr/>
        </p:nvSpPr>
        <p:spPr bwMode="auto">
          <a:xfrm>
            <a:off x="2822575" y="45227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8" name="object 168">
            <a:extLst>
              <a:ext uri="{FF2B5EF4-FFF2-40B4-BE49-F238E27FC236}">
                <a16:creationId xmlns="" xmlns:a16="http://schemas.microsoft.com/office/drawing/2014/main" id="{BED43630-4D64-6741-917A-2F60F4C2610B}"/>
              </a:ext>
            </a:extLst>
          </p:cNvPr>
          <p:cNvSpPr>
            <a:spLocks/>
          </p:cNvSpPr>
          <p:nvPr/>
        </p:nvSpPr>
        <p:spPr bwMode="auto">
          <a:xfrm>
            <a:off x="2943225" y="4522788"/>
            <a:ext cx="33338" cy="7937"/>
          </a:xfrm>
          <a:custGeom>
            <a:avLst/>
            <a:gdLst>
              <a:gd name="T0" fmla="*/ 0 w 37464"/>
              <a:gd name="T1" fmla="*/ 7739 h 10160"/>
              <a:gd name="T2" fmla="*/ 33225 w 37464"/>
              <a:gd name="T3" fmla="*/ 7739 h 10160"/>
              <a:gd name="T4" fmla="*/ 33225 w 37464"/>
              <a:gd name="T5" fmla="*/ 0 h 10160"/>
              <a:gd name="T6" fmla="*/ 0 w 37464"/>
              <a:gd name="T7" fmla="*/ 0 h 10160"/>
              <a:gd name="T8" fmla="*/ 0 w 3746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64" h="10160">
                <a:moveTo>
                  <a:pt x="0" y="9906"/>
                </a:moveTo>
                <a:lnTo>
                  <a:pt x="37337" y="9906"/>
                </a:lnTo>
                <a:lnTo>
                  <a:pt x="37337"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29" name="object 169">
            <a:extLst>
              <a:ext uri="{FF2B5EF4-FFF2-40B4-BE49-F238E27FC236}">
                <a16:creationId xmlns="" xmlns:a16="http://schemas.microsoft.com/office/drawing/2014/main" id="{DFFAFFF3-F21E-CA4F-B209-6B8C37ECAE76}"/>
              </a:ext>
            </a:extLst>
          </p:cNvPr>
          <p:cNvSpPr>
            <a:spLocks/>
          </p:cNvSpPr>
          <p:nvPr/>
        </p:nvSpPr>
        <p:spPr bwMode="auto">
          <a:xfrm>
            <a:off x="3000375" y="4522788"/>
            <a:ext cx="9525" cy="7937"/>
          </a:xfrm>
          <a:custGeom>
            <a:avLst/>
            <a:gdLst>
              <a:gd name="T0" fmla="*/ 0 w 10795"/>
              <a:gd name="T1" fmla="*/ 7739 h 10160"/>
              <a:gd name="T2" fmla="*/ 9412 w 10795"/>
              <a:gd name="T3" fmla="*/ 7739 h 10160"/>
              <a:gd name="T4" fmla="*/ 9412 w 10795"/>
              <a:gd name="T5" fmla="*/ 0 h 10160"/>
              <a:gd name="T6" fmla="*/ 0 w 10795"/>
              <a:gd name="T7" fmla="*/ 0 h 10160"/>
              <a:gd name="T8" fmla="*/ 0 w 10795"/>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10160">
                <a:moveTo>
                  <a:pt x="0" y="9906"/>
                </a:moveTo>
                <a:lnTo>
                  <a:pt x="10667" y="9906"/>
                </a:lnTo>
                <a:lnTo>
                  <a:pt x="10667"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0" name="object 170">
            <a:extLst>
              <a:ext uri="{FF2B5EF4-FFF2-40B4-BE49-F238E27FC236}">
                <a16:creationId xmlns="" xmlns:a16="http://schemas.microsoft.com/office/drawing/2014/main" id="{F76194E7-ED92-9949-9A99-922B761A4323}"/>
              </a:ext>
            </a:extLst>
          </p:cNvPr>
          <p:cNvSpPr>
            <a:spLocks/>
          </p:cNvSpPr>
          <p:nvPr/>
        </p:nvSpPr>
        <p:spPr bwMode="auto">
          <a:xfrm>
            <a:off x="3076575" y="4522788"/>
            <a:ext cx="17463" cy="7937"/>
          </a:xfrm>
          <a:custGeom>
            <a:avLst/>
            <a:gdLst>
              <a:gd name="T0" fmla="*/ 0 w 20954"/>
              <a:gd name="T1" fmla="*/ 7739 h 10160"/>
              <a:gd name="T2" fmla="*/ 17145 w 20954"/>
              <a:gd name="T3" fmla="*/ 7739 h 10160"/>
              <a:gd name="T4" fmla="*/ 17145 w 20954"/>
              <a:gd name="T5" fmla="*/ 0 h 10160"/>
              <a:gd name="T6" fmla="*/ 0 w 20954"/>
              <a:gd name="T7" fmla="*/ 0 h 10160"/>
              <a:gd name="T8" fmla="*/ 0 w 2095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54" h="10160">
                <a:moveTo>
                  <a:pt x="0" y="9906"/>
                </a:moveTo>
                <a:lnTo>
                  <a:pt x="20573" y="9906"/>
                </a:lnTo>
                <a:lnTo>
                  <a:pt x="20573"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1" name="object 171">
            <a:extLst>
              <a:ext uri="{FF2B5EF4-FFF2-40B4-BE49-F238E27FC236}">
                <a16:creationId xmlns="" xmlns:a16="http://schemas.microsoft.com/office/drawing/2014/main" id="{01082A24-025B-AA45-A485-0CF5DDAA39DB}"/>
              </a:ext>
            </a:extLst>
          </p:cNvPr>
          <p:cNvSpPr>
            <a:spLocks/>
          </p:cNvSpPr>
          <p:nvPr/>
        </p:nvSpPr>
        <p:spPr bwMode="auto">
          <a:xfrm>
            <a:off x="3119438" y="4522788"/>
            <a:ext cx="23812" cy="7937"/>
          </a:xfrm>
          <a:custGeom>
            <a:avLst/>
            <a:gdLst>
              <a:gd name="T0" fmla="*/ 0 w 27939"/>
              <a:gd name="T1" fmla="*/ 7739 h 10160"/>
              <a:gd name="T2" fmla="*/ 23379 w 27939"/>
              <a:gd name="T3" fmla="*/ 7739 h 10160"/>
              <a:gd name="T4" fmla="*/ 23379 w 27939"/>
              <a:gd name="T5" fmla="*/ 0 h 10160"/>
              <a:gd name="T6" fmla="*/ 0 w 27939"/>
              <a:gd name="T7" fmla="*/ 0 h 10160"/>
              <a:gd name="T8" fmla="*/ 0 w 2793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39" h="10160">
                <a:moveTo>
                  <a:pt x="0" y="9906"/>
                </a:moveTo>
                <a:lnTo>
                  <a:pt x="27431" y="9906"/>
                </a:lnTo>
                <a:lnTo>
                  <a:pt x="27431"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2" name="object 172">
            <a:extLst>
              <a:ext uri="{FF2B5EF4-FFF2-40B4-BE49-F238E27FC236}">
                <a16:creationId xmlns="" xmlns:a16="http://schemas.microsoft.com/office/drawing/2014/main" id="{C5627643-93E1-EC4A-9969-E45C4A1E06F0}"/>
              </a:ext>
            </a:extLst>
          </p:cNvPr>
          <p:cNvSpPr>
            <a:spLocks/>
          </p:cNvSpPr>
          <p:nvPr/>
        </p:nvSpPr>
        <p:spPr bwMode="auto">
          <a:xfrm>
            <a:off x="3209925" y="4522788"/>
            <a:ext cx="3175" cy="7937"/>
          </a:xfrm>
          <a:custGeom>
            <a:avLst/>
            <a:gdLst>
              <a:gd name="T0" fmla="*/ 0 w 3810"/>
              <a:gd name="T1" fmla="*/ 7739 h 10160"/>
              <a:gd name="T2" fmla="*/ 3174 w 3810"/>
              <a:gd name="T3" fmla="*/ 7739 h 10160"/>
              <a:gd name="T4" fmla="*/ 3174 w 3810"/>
              <a:gd name="T5" fmla="*/ 0 h 10160"/>
              <a:gd name="T6" fmla="*/ 0 w 3810"/>
              <a:gd name="T7" fmla="*/ 0 h 10160"/>
              <a:gd name="T8" fmla="*/ 0 w 381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0" h="10160">
                <a:moveTo>
                  <a:pt x="0" y="9906"/>
                </a:moveTo>
                <a:lnTo>
                  <a:pt x="3809" y="9906"/>
                </a:lnTo>
                <a:lnTo>
                  <a:pt x="3809"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3" name="object 173">
            <a:extLst>
              <a:ext uri="{FF2B5EF4-FFF2-40B4-BE49-F238E27FC236}">
                <a16:creationId xmlns="" xmlns:a16="http://schemas.microsoft.com/office/drawing/2014/main" id="{8FAC49AA-7A48-5047-9A0A-3B5137E0D2CE}"/>
              </a:ext>
            </a:extLst>
          </p:cNvPr>
          <p:cNvSpPr>
            <a:spLocks/>
          </p:cNvSpPr>
          <p:nvPr/>
        </p:nvSpPr>
        <p:spPr bwMode="auto">
          <a:xfrm>
            <a:off x="3238500" y="4522788"/>
            <a:ext cx="33338" cy="7937"/>
          </a:xfrm>
          <a:custGeom>
            <a:avLst/>
            <a:gdLst>
              <a:gd name="T0" fmla="*/ 33021 w 40004"/>
              <a:gd name="T1" fmla="*/ 7739 h 10160"/>
              <a:gd name="T2" fmla="*/ 33021 w 40004"/>
              <a:gd name="T3" fmla="*/ 0 h 10160"/>
              <a:gd name="T4" fmla="*/ 0 w 40004"/>
              <a:gd name="T5" fmla="*/ 0 h 10160"/>
              <a:gd name="T6" fmla="*/ 0 w 40004"/>
              <a:gd name="T7" fmla="*/ 7739 h 10160"/>
              <a:gd name="T8" fmla="*/ 33021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4" name="object 174">
            <a:extLst>
              <a:ext uri="{FF2B5EF4-FFF2-40B4-BE49-F238E27FC236}">
                <a16:creationId xmlns="" xmlns:a16="http://schemas.microsoft.com/office/drawing/2014/main" id="{4170BB56-E6F6-4848-99DE-F8E161ADCC5D}"/>
              </a:ext>
            </a:extLst>
          </p:cNvPr>
          <p:cNvSpPr>
            <a:spLocks/>
          </p:cNvSpPr>
          <p:nvPr/>
        </p:nvSpPr>
        <p:spPr bwMode="auto">
          <a:xfrm>
            <a:off x="3357563" y="4522788"/>
            <a:ext cx="33337" cy="7937"/>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5" name="object 175">
            <a:extLst>
              <a:ext uri="{FF2B5EF4-FFF2-40B4-BE49-F238E27FC236}">
                <a16:creationId xmlns="" xmlns:a16="http://schemas.microsoft.com/office/drawing/2014/main" id="{DD7CF5C5-E1EA-FA40-8C97-AD262C97FED4}"/>
              </a:ext>
            </a:extLst>
          </p:cNvPr>
          <p:cNvSpPr>
            <a:spLocks/>
          </p:cNvSpPr>
          <p:nvPr/>
        </p:nvSpPr>
        <p:spPr bwMode="auto">
          <a:xfrm>
            <a:off x="3475038" y="45227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6" name="object 176">
            <a:extLst>
              <a:ext uri="{FF2B5EF4-FFF2-40B4-BE49-F238E27FC236}">
                <a16:creationId xmlns="" xmlns:a16="http://schemas.microsoft.com/office/drawing/2014/main" id="{DDF2DCC9-E80B-C445-A699-03CD1A8C2BB6}"/>
              </a:ext>
            </a:extLst>
          </p:cNvPr>
          <p:cNvSpPr>
            <a:spLocks/>
          </p:cNvSpPr>
          <p:nvPr/>
        </p:nvSpPr>
        <p:spPr bwMode="auto">
          <a:xfrm>
            <a:off x="3535363" y="4522788"/>
            <a:ext cx="6350" cy="7937"/>
          </a:xfrm>
          <a:custGeom>
            <a:avLst/>
            <a:gdLst>
              <a:gd name="T0" fmla="*/ 0 w 8889"/>
              <a:gd name="T1" fmla="*/ 7739 h 10160"/>
              <a:gd name="T2" fmla="*/ 5987 w 8889"/>
              <a:gd name="T3" fmla="*/ 7739 h 10160"/>
              <a:gd name="T4" fmla="*/ 5987 w 8889"/>
              <a:gd name="T5" fmla="*/ 0 h 10160"/>
              <a:gd name="T6" fmla="*/ 0 w 8889"/>
              <a:gd name="T7" fmla="*/ 0 h 10160"/>
              <a:gd name="T8" fmla="*/ 0 w 888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9" h="10160">
                <a:moveTo>
                  <a:pt x="0" y="9906"/>
                </a:moveTo>
                <a:lnTo>
                  <a:pt x="8381" y="9906"/>
                </a:lnTo>
                <a:lnTo>
                  <a:pt x="8381"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7" name="object 177">
            <a:extLst>
              <a:ext uri="{FF2B5EF4-FFF2-40B4-BE49-F238E27FC236}">
                <a16:creationId xmlns="" xmlns:a16="http://schemas.microsoft.com/office/drawing/2014/main" id="{654A9F1E-D9C4-384C-B7F1-702127EEAE0E}"/>
              </a:ext>
            </a:extLst>
          </p:cNvPr>
          <p:cNvSpPr>
            <a:spLocks/>
          </p:cNvSpPr>
          <p:nvPr/>
        </p:nvSpPr>
        <p:spPr bwMode="auto">
          <a:xfrm>
            <a:off x="3608388" y="4522788"/>
            <a:ext cx="19050" cy="7937"/>
          </a:xfrm>
          <a:custGeom>
            <a:avLst/>
            <a:gdLst>
              <a:gd name="T0" fmla="*/ 0 w 22860"/>
              <a:gd name="T1" fmla="*/ 7739 h 10160"/>
              <a:gd name="T2" fmla="*/ 19049 w 22860"/>
              <a:gd name="T3" fmla="*/ 7739 h 10160"/>
              <a:gd name="T4" fmla="*/ 19049 w 22860"/>
              <a:gd name="T5" fmla="*/ 0 h 10160"/>
              <a:gd name="T6" fmla="*/ 0 w 22860"/>
              <a:gd name="T7" fmla="*/ 0 h 10160"/>
              <a:gd name="T8" fmla="*/ 0 w 2286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 h="10160">
                <a:moveTo>
                  <a:pt x="0" y="9906"/>
                </a:moveTo>
                <a:lnTo>
                  <a:pt x="22859" y="9906"/>
                </a:lnTo>
                <a:lnTo>
                  <a:pt x="22859"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8" name="object 178">
            <a:extLst>
              <a:ext uri="{FF2B5EF4-FFF2-40B4-BE49-F238E27FC236}">
                <a16:creationId xmlns="" xmlns:a16="http://schemas.microsoft.com/office/drawing/2014/main" id="{B1DE2C7A-976A-2744-9502-2D4A0BAA10F6}"/>
              </a:ext>
            </a:extLst>
          </p:cNvPr>
          <p:cNvSpPr>
            <a:spLocks/>
          </p:cNvSpPr>
          <p:nvPr/>
        </p:nvSpPr>
        <p:spPr bwMode="auto">
          <a:xfrm>
            <a:off x="3652838" y="4522788"/>
            <a:ext cx="22225" cy="7937"/>
          </a:xfrm>
          <a:custGeom>
            <a:avLst/>
            <a:gdLst>
              <a:gd name="T0" fmla="*/ 0 w 25400"/>
              <a:gd name="T1" fmla="*/ 7739 h 10160"/>
              <a:gd name="T2" fmla="*/ 22002 w 25400"/>
              <a:gd name="T3" fmla="*/ 7739 h 10160"/>
              <a:gd name="T4" fmla="*/ 22002 w 25400"/>
              <a:gd name="T5" fmla="*/ 0 h 10160"/>
              <a:gd name="T6" fmla="*/ 0 w 25400"/>
              <a:gd name="T7" fmla="*/ 0 h 10160"/>
              <a:gd name="T8" fmla="*/ 0 w 2540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00" h="10160">
                <a:moveTo>
                  <a:pt x="0" y="9906"/>
                </a:moveTo>
                <a:lnTo>
                  <a:pt x="25145" y="9906"/>
                </a:lnTo>
                <a:lnTo>
                  <a:pt x="25145"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39" name="object 179">
            <a:extLst>
              <a:ext uri="{FF2B5EF4-FFF2-40B4-BE49-F238E27FC236}">
                <a16:creationId xmlns="" xmlns:a16="http://schemas.microsoft.com/office/drawing/2014/main" id="{162EEA4B-E6B9-ED41-8E67-FCE9814D0005}"/>
              </a:ext>
            </a:extLst>
          </p:cNvPr>
          <p:cNvSpPr>
            <a:spLocks/>
          </p:cNvSpPr>
          <p:nvPr/>
        </p:nvSpPr>
        <p:spPr bwMode="auto">
          <a:xfrm>
            <a:off x="3741738" y="4522788"/>
            <a:ext cx="4762" cy="7937"/>
          </a:xfrm>
          <a:custGeom>
            <a:avLst/>
            <a:gdLst>
              <a:gd name="T0" fmla="*/ 0 w 6350"/>
              <a:gd name="T1" fmla="*/ 7739 h 10160"/>
              <a:gd name="T2" fmla="*/ 4571 w 6350"/>
              <a:gd name="T3" fmla="*/ 7739 h 10160"/>
              <a:gd name="T4" fmla="*/ 4571 w 6350"/>
              <a:gd name="T5" fmla="*/ 0 h 10160"/>
              <a:gd name="T6" fmla="*/ 0 w 6350"/>
              <a:gd name="T7" fmla="*/ 0 h 10160"/>
              <a:gd name="T8" fmla="*/ 0 w 6350"/>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 h="10160">
                <a:moveTo>
                  <a:pt x="0" y="9906"/>
                </a:moveTo>
                <a:lnTo>
                  <a:pt x="6095" y="9906"/>
                </a:lnTo>
                <a:lnTo>
                  <a:pt x="6095" y="0"/>
                </a:lnTo>
                <a:lnTo>
                  <a:pt x="0" y="0"/>
                </a:lnTo>
                <a:lnTo>
                  <a:pt x="0"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0" name="object 180">
            <a:extLst>
              <a:ext uri="{FF2B5EF4-FFF2-40B4-BE49-F238E27FC236}">
                <a16:creationId xmlns="" xmlns:a16="http://schemas.microsoft.com/office/drawing/2014/main" id="{D4EABFE8-AC01-0844-8E83-888303F1ABE4}"/>
              </a:ext>
            </a:extLst>
          </p:cNvPr>
          <p:cNvSpPr>
            <a:spLocks/>
          </p:cNvSpPr>
          <p:nvPr/>
        </p:nvSpPr>
        <p:spPr bwMode="auto">
          <a:xfrm>
            <a:off x="3771900" y="4522788"/>
            <a:ext cx="34925" cy="7937"/>
          </a:xfrm>
          <a:custGeom>
            <a:avLst/>
            <a:gdLst>
              <a:gd name="T0" fmla="*/ 34593 w 40004"/>
              <a:gd name="T1" fmla="*/ 7739 h 10160"/>
              <a:gd name="T2" fmla="*/ 34593 w 40004"/>
              <a:gd name="T3" fmla="*/ 0 h 10160"/>
              <a:gd name="T4" fmla="*/ 0 w 40004"/>
              <a:gd name="T5" fmla="*/ 0 h 10160"/>
              <a:gd name="T6" fmla="*/ 0 w 40004"/>
              <a:gd name="T7" fmla="*/ 7739 h 10160"/>
              <a:gd name="T8" fmla="*/ 34593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1" name="object 181">
            <a:extLst>
              <a:ext uri="{FF2B5EF4-FFF2-40B4-BE49-F238E27FC236}">
                <a16:creationId xmlns="" xmlns:a16="http://schemas.microsoft.com/office/drawing/2014/main" id="{7F752DFE-DE9A-384A-80B5-422FEF01B78B}"/>
              </a:ext>
            </a:extLst>
          </p:cNvPr>
          <p:cNvSpPr>
            <a:spLocks/>
          </p:cNvSpPr>
          <p:nvPr/>
        </p:nvSpPr>
        <p:spPr bwMode="auto">
          <a:xfrm>
            <a:off x="3890963" y="4522788"/>
            <a:ext cx="33337" cy="7937"/>
          </a:xfrm>
          <a:custGeom>
            <a:avLst/>
            <a:gdLst>
              <a:gd name="T0" fmla="*/ 33020 w 40004"/>
              <a:gd name="T1" fmla="*/ 7739 h 10160"/>
              <a:gd name="T2" fmla="*/ 33020 w 40004"/>
              <a:gd name="T3" fmla="*/ 0 h 10160"/>
              <a:gd name="T4" fmla="*/ 0 w 40004"/>
              <a:gd name="T5" fmla="*/ 0 h 10160"/>
              <a:gd name="T6" fmla="*/ 0 w 40004"/>
              <a:gd name="T7" fmla="*/ 7739 h 10160"/>
              <a:gd name="T8" fmla="*/ 33020 w 40004"/>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2" name="object 182">
            <a:extLst>
              <a:ext uri="{FF2B5EF4-FFF2-40B4-BE49-F238E27FC236}">
                <a16:creationId xmlns="" xmlns:a16="http://schemas.microsoft.com/office/drawing/2014/main" id="{C325D0CB-78D9-154F-9449-291C18CF2C23}"/>
              </a:ext>
            </a:extLst>
          </p:cNvPr>
          <p:cNvSpPr>
            <a:spLocks/>
          </p:cNvSpPr>
          <p:nvPr/>
        </p:nvSpPr>
        <p:spPr bwMode="auto">
          <a:xfrm>
            <a:off x="4008438" y="4522788"/>
            <a:ext cx="31750" cy="7937"/>
          </a:xfrm>
          <a:custGeom>
            <a:avLst/>
            <a:gdLst>
              <a:gd name="T0" fmla="*/ 31531 w 36829"/>
              <a:gd name="T1" fmla="*/ 7739 h 10160"/>
              <a:gd name="T2" fmla="*/ 31531 w 36829"/>
              <a:gd name="T3" fmla="*/ 0 h 10160"/>
              <a:gd name="T4" fmla="*/ 0 w 36829"/>
              <a:gd name="T5" fmla="*/ 0 h 10160"/>
              <a:gd name="T6" fmla="*/ 0 w 36829"/>
              <a:gd name="T7" fmla="*/ 7739 h 10160"/>
              <a:gd name="T8" fmla="*/ 31531 w 36829"/>
              <a:gd name="T9" fmla="*/ 7739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0160">
                <a:moveTo>
                  <a:pt x="36575" y="9906"/>
                </a:moveTo>
                <a:lnTo>
                  <a:pt x="36575" y="0"/>
                </a:lnTo>
                <a:lnTo>
                  <a:pt x="0" y="0"/>
                </a:lnTo>
                <a:lnTo>
                  <a:pt x="0" y="9906"/>
                </a:lnTo>
                <a:lnTo>
                  <a:pt x="3657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3" name="object 183">
            <a:extLst>
              <a:ext uri="{FF2B5EF4-FFF2-40B4-BE49-F238E27FC236}">
                <a16:creationId xmlns="" xmlns:a16="http://schemas.microsoft.com/office/drawing/2014/main" id="{69572089-7C2E-6E47-B2D1-2286624D59E3}"/>
              </a:ext>
            </a:extLst>
          </p:cNvPr>
          <p:cNvSpPr>
            <a:spLocks/>
          </p:cNvSpPr>
          <p:nvPr/>
        </p:nvSpPr>
        <p:spPr bwMode="auto">
          <a:xfrm>
            <a:off x="450850" y="4173538"/>
            <a:ext cx="34925" cy="7937"/>
          </a:xfrm>
          <a:custGeom>
            <a:avLst/>
            <a:gdLst>
              <a:gd name="T0" fmla="*/ 34592 w 40004"/>
              <a:gd name="T1" fmla="*/ 7738 h 10160"/>
              <a:gd name="T2" fmla="*/ 34592 w 40004"/>
              <a:gd name="T3" fmla="*/ 0 h 10160"/>
              <a:gd name="T4" fmla="*/ 0 w 40004"/>
              <a:gd name="T5" fmla="*/ 0 h 10160"/>
              <a:gd name="T6" fmla="*/ 0 w 40004"/>
              <a:gd name="T7" fmla="*/ 7738 h 10160"/>
              <a:gd name="T8" fmla="*/ 34592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4" name="object 184">
            <a:extLst>
              <a:ext uri="{FF2B5EF4-FFF2-40B4-BE49-F238E27FC236}">
                <a16:creationId xmlns="" xmlns:a16="http://schemas.microsoft.com/office/drawing/2014/main" id="{923BC6E6-D86C-2D49-8F42-14FD873B8AED}"/>
              </a:ext>
            </a:extLst>
          </p:cNvPr>
          <p:cNvSpPr>
            <a:spLocks/>
          </p:cNvSpPr>
          <p:nvPr/>
        </p:nvSpPr>
        <p:spPr bwMode="auto">
          <a:xfrm>
            <a:off x="511175" y="4173538"/>
            <a:ext cx="33338" cy="7937"/>
          </a:xfrm>
          <a:custGeom>
            <a:avLst/>
            <a:gdLst>
              <a:gd name="T0" fmla="*/ 33020 w 40004"/>
              <a:gd name="T1" fmla="*/ 7738 h 10160"/>
              <a:gd name="T2" fmla="*/ 33020 w 40004"/>
              <a:gd name="T3" fmla="*/ 0 h 10160"/>
              <a:gd name="T4" fmla="*/ 0 w 40004"/>
              <a:gd name="T5" fmla="*/ 0 h 10160"/>
              <a:gd name="T6" fmla="*/ 0 w 40004"/>
              <a:gd name="T7" fmla="*/ 7738 h 10160"/>
              <a:gd name="T8" fmla="*/ 33020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5" name="object 185">
            <a:extLst>
              <a:ext uri="{FF2B5EF4-FFF2-40B4-BE49-F238E27FC236}">
                <a16:creationId xmlns="" xmlns:a16="http://schemas.microsoft.com/office/drawing/2014/main" id="{16CEA984-92D5-FC42-911A-BFE909EC0789}"/>
              </a:ext>
            </a:extLst>
          </p:cNvPr>
          <p:cNvSpPr>
            <a:spLocks/>
          </p:cNvSpPr>
          <p:nvPr/>
        </p:nvSpPr>
        <p:spPr bwMode="auto">
          <a:xfrm>
            <a:off x="569913" y="4173538"/>
            <a:ext cx="34925" cy="7937"/>
          </a:xfrm>
          <a:custGeom>
            <a:avLst/>
            <a:gdLst>
              <a:gd name="T0" fmla="*/ 34592 w 40004"/>
              <a:gd name="T1" fmla="*/ 7738 h 10160"/>
              <a:gd name="T2" fmla="*/ 34592 w 40004"/>
              <a:gd name="T3" fmla="*/ 0 h 10160"/>
              <a:gd name="T4" fmla="*/ 0 w 40004"/>
              <a:gd name="T5" fmla="*/ 0 h 10160"/>
              <a:gd name="T6" fmla="*/ 0 w 40004"/>
              <a:gd name="T7" fmla="*/ 7738 h 10160"/>
              <a:gd name="T8" fmla="*/ 34592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6" name="object 186">
            <a:extLst>
              <a:ext uri="{FF2B5EF4-FFF2-40B4-BE49-F238E27FC236}">
                <a16:creationId xmlns="" xmlns:a16="http://schemas.microsoft.com/office/drawing/2014/main" id="{80A8FC30-1B86-F94B-9DBF-F80B48CEE084}"/>
              </a:ext>
            </a:extLst>
          </p:cNvPr>
          <p:cNvSpPr>
            <a:spLocks/>
          </p:cNvSpPr>
          <p:nvPr/>
        </p:nvSpPr>
        <p:spPr bwMode="auto">
          <a:xfrm>
            <a:off x="628650" y="4173538"/>
            <a:ext cx="34925" cy="7937"/>
          </a:xfrm>
          <a:custGeom>
            <a:avLst/>
            <a:gdLst>
              <a:gd name="T0" fmla="*/ 34592 w 40004"/>
              <a:gd name="T1" fmla="*/ 7738 h 10160"/>
              <a:gd name="T2" fmla="*/ 34592 w 40004"/>
              <a:gd name="T3" fmla="*/ 0 h 10160"/>
              <a:gd name="T4" fmla="*/ 0 w 40004"/>
              <a:gd name="T5" fmla="*/ 0 h 10160"/>
              <a:gd name="T6" fmla="*/ 0 w 40004"/>
              <a:gd name="T7" fmla="*/ 7738 h 10160"/>
              <a:gd name="T8" fmla="*/ 34592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7" name="object 187">
            <a:extLst>
              <a:ext uri="{FF2B5EF4-FFF2-40B4-BE49-F238E27FC236}">
                <a16:creationId xmlns="" xmlns:a16="http://schemas.microsoft.com/office/drawing/2014/main" id="{6AD5D85F-E862-1F43-9104-10DDD4E03DEB}"/>
              </a:ext>
            </a:extLst>
          </p:cNvPr>
          <p:cNvSpPr>
            <a:spLocks/>
          </p:cNvSpPr>
          <p:nvPr/>
        </p:nvSpPr>
        <p:spPr bwMode="auto">
          <a:xfrm>
            <a:off x="688975" y="41735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8" name="object 188">
            <a:extLst>
              <a:ext uri="{FF2B5EF4-FFF2-40B4-BE49-F238E27FC236}">
                <a16:creationId xmlns="" xmlns:a16="http://schemas.microsoft.com/office/drawing/2014/main" id="{68BA9061-E856-234E-970C-CF64AD8A00C9}"/>
              </a:ext>
            </a:extLst>
          </p:cNvPr>
          <p:cNvSpPr>
            <a:spLocks/>
          </p:cNvSpPr>
          <p:nvPr/>
        </p:nvSpPr>
        <p:spPr bwMode="auto">
          <a:xfrm>
            <a:off x="747713" y="41735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49" name="object 189">
            <a:extLst>
              <a:ext uri="{FF2B5EF4-FFF2-40B4-BE49-F238E27FC236}">
                <a16:creationId xmlns="" xmlns:a16="http://schemas.microsoft.com/office/drawing/2014/main" id="{EC03E863-2324-AC40-82AC-1DA6B95D7A1B}"/>
              </a:ext>
            </a:extLst>
          </p:cNvPr>
          <p:cNvSpPr>
            <a:spLocks/>
          </p:cNvSpPr>
          <p:nvPr/>
        </p:nvSpPr>
        <p:spPr bwMode="auto">
          <a:xfrm>
            <a:off x="806450" y="41735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0" name="object 190">
            <a:extLst>
              <a:ext uri="{FF2B5EF4-FFF2-40B4-BE49-F238E27FC236}">
                <a16:creationId xmlns="" xmlns:a16="http://schemas.microsoft.com/office/drawing/2014/main" id="{CEBA4896-C871-A84F-AB61-30441CD1220E}"/>
              </a:ext>
            </a:extLst>
          </p:cNvPr>
          <p:cNvSpPr>
            <a:spLocks/>
          </p:cNvSpPr>
          <p:nvPr/>
        </p:nvSpPr>
        <p:spPr bwMode="auto">
          <a:xfrm>
            <a:off x="866775" y="41735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1" name="object 191">
            <a:extLst>
              <a:ext uri="{FF2B5EF4-FFF2-40B4-BE49-F238E27FC236}">
                <a16:creationId xmlns="" xmlns:a16="http://schemas.microsoft.com/office/drawing/2014/main" id="{34BB0647-8046-1E4D-8F12-F2CA8C35FB30}"/>
              </a:ext>
            </a:extLst>
          </p:cNvPr>
          <p:cNvSpPr>
            <a:spLocks/>
          </p:cNvSpPr>
          <p:nvPr/>
        </p:nvSpPr>
        <p:spPr bwMode="auto">
          <a:xfrm>
            <a:off x="925513" y="41735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2" name="object 192">
            <a:extLst>
              <a:ext uri="{FF2B5EF4-FFF2-40B4-BE49-F238E27FC236}">
                <a16:creationId xmlns="" xmlns:a16="http://schemas.microsoft.com/office/drawing/2014/main" id="{2B3CDC2B-4CBE-8F4E-8302-9B39F2D78CD7}"/>
              </a:ext>
            </a:extLst>
          </p:cNvPr>
          <p:cNvSpPr>
            <a:spLocks/>
          </p:cNvSpPr>
          <p:nvPr/>
        </p:nvSpPr>
        <p:spPr bwMode="auto">
          <a:xfrm>
            <a:off x="985838" y="4173538"/>
            <a:ext cx="30162" cy="7937"/>
          </a:xfrm>
          <a:custGeom>
            <a:avLst/>
            <a:gdLst>
              <a:gd name="T0" fmla="*/ 0 w 36830"/>
              <a:gd name="T1" fmla="*/ 7738 h 10160"/>
              <a:gd name="T2" fmla="*/ 29953 w 36830"/>
              <a:gd name="T3" fmla="*/ 7738 h 10160"/>
              <a:gd name="T4" fmla="*/ 29953 w 36830"/>
              <a:gd name="T5" fmla="*/ 0 h 10160"/>
              <a:gd name="T6" fmla="*/ 0 w 36830"/>
              <a:gd name="T7" fmla="*/ 0 h 10160"/>
              <a:gd name="T8" fmla="*/ 0 w 36830"/>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30" h="10160">
                <a:moveTo>
                  <a:pt x="0" y="9905"/>
                </a:moveTo>
                <a:lnTo>
                  <a:pt x="36575" y="9905"/>
                </a:lnTo>
                <a:lnTo>
                  <a:pt x="3657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3" name="object 193">
            <a:extLst>
              <a:ext uri="{FF2B5EF4-FFF2-40B4-BE49-F238E27FC236}">
                <a16:creationId xmlns="" xmlns:a16="http://schemas.microsoft.com/office/drawing/2014/main" id="{5102D634-4938-1546-991F-A745E7C14348}"/>
              </a:ext>
            </a:extLst>
          </p:cNvPr>
          <p:cNvSpPr>
            <a:spLocks/>
          </p:cNvSpPr>
          <p:nvPr/>
        </p:nvSpPr>
        <p:spPr bwMode="auto">
          <a:xfrm>
            <a:off x="1103313" y="41735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4" name="object 194">
            <a:extLst>
              <a:ext uri="{FF2B5EF4-FFF2-40B4-BE49-F238E27FC236}">
                <a16:creationId xmlns="" xmlns:a16="http://schemas.microsoft.com/office/drawing/2014/main" id="{9163B481-F43D-C74F-B4A3-B27451E8B20D}"/>
              </a:ext>
            </a:extLst>
          </p:cNvPr>
          <p:cNvSpPr>
            <a:spLocks/>
          </p:cNvSpPr>
          <p:nvPr/>
        </p:nvSpPr>
        <p:spPr bwMode="auto">
          <a:xfrm>
            <a:off x="1222375" y="41735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5" name="object 195">
            <a:extLst>
              <a:ext uri="{FF2B5EF4-FFF2-40B4-BE49-F238E27FC236}">
                <a16:creationId xmlns="" xmlns:a16="http://schemas.microsoft.com/office/drawing/2014/main" id="{FA328CAC-D211-8248-962E-AF451B2DA8D0}"/>
              </a:ext>
            </a:extLst>
          </p:cNvPr>
          <p:cNvSpPr>
            <a:spLocks/>
          </p:cNvSpPr>
          <p:nvPr/>
        </p:nvSpPr>
        <p:spPr bwMode="auto">
          <a:xfrm>
            <a:off x="1281113" y="4173538"/>
            <a:ext cx="1587" cy="7937"/>
          </a:xfrm>
          <a:custGeom>
            <a:avLst/>
            <a:gdLst>
              <a:gd name="T0" fmla="*/ 0 w 1269"/>
              <a:gd name="T1" fmla="*/ 7738 h 10160"/>
              <a:gd name="T2" fmla="*/ 953 w 1269"/>
              <a:gd name="T3" fmla="*/ 7738 h 10160"/>
              <a:gd name="T4" fmla="*/ 953 w 1269"/>
              <a:gd name="T5" fmla="*/ 0 h 10160"/>
              <a:gd name="T6" fmla="*/ 0 w 1269"/>
              <a:gd name="T7" fmla="*/ 0 h 10160"/>
              <a:gd name="T8" fmla="*/ 0 w 1269"/>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9" h="10160">
                <a:moveTo>
                  <a:pt x="0" y="9905"/>
                </a:moveTo>
                <a:lnTo>
                  <a:pt x="762" y="9905"/>
                </a:lnTo>
                <a:lnTo>
                  <a:pt x="76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6" name="object 196">
            <a:extLst>
              <a:ext uri="{FF2B5EF4-FFF2-40B4-BE49-F238E27FC236}">
                <a16:creationId xmlns="" xmlns:a16="http://schemas.microsoft.com/office/drawing/2014/main" id="{37CC4337-716C-8543-8518-26CC6E17DF9C}"/>
              </a:ext>
            </a:extLst>
          </p:cNvPr>
          <p:cNvSpPr>
            <a:spLocks/>
          </p:cNvSpPr>
          <p:nvPr/>
        </p:nvSpPr>
        <p:spPr bwMode="auto">
          <a:xfrm>
            <a:off x="1349375" y="4173538"/>
            <a:ext cx="25400" cy="7937"/>
          </a:xfrm>
          <a:custGeom>
            <a:avLst/>
            <a:gdLst>
              <a:gd name="T0" fmla="*/ 0 w 30480"/>
              <a:gd name="T1" fmla="*/ 7738 h 10160"/>
              <a:gd name="T2" fmla="*/ 25400 w 30480"/>
              <a:gd name="T3" fmla="*/ 7738 h 10160"/>
              <a:gd name="T4" fmla="*/ 25400 w 30480"/>
              <a:gd name="T5" fmla="*/ 0 h 10160"/>
              <a:gd name="T6" fmla="*/ 0 w 30480"/>
              <a:gd name="T7" fmla="*/ 0 h 10160"/>
              <a:gd name="T8" fmla="*/ 0 w 30480"/>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 h="10160">
                <a:moveTo>
                  <a:pt x="0" y="9905"/>
                </a:moveTo>
                <a:lnTo>
                  <a:pt x="30480" y="9905"/>
                </a:lnTo>
                <a:lnTo>
                  <a:pt x="30480"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7" name="object 197">
            <a:extLst>
              <a:ext uri="{FF2B5EF4-FFF2-40B4-BE49-F238E27FC236}">
                <a16:creationId xmlns="" xmlns:a16="http://schemas.microsoft.com/office/drawing/2014/main" id="{3CCBDE21-DB33-404A-9FA7-B280A8BF5D3D}"/>
              </a:ext>
            </a:extLst>
          </p:cNvPr>
          <p:cNvSpPr>
            <a:spLocks/>
          </p:cNvSpPr>
          <p:nvPr/>
        </p:nvSpPr>
        <p:spPr bwMode="auto">
          <a:xfrm>
            <a:off x="1400175" y="4173538"/>
            <a:ext cx="15875" cy="7937"/>
          </a:xfrm>
          <a:custGeom>
            <a:avLst/>
            <a:gdLst>
              <a:gd name="T0" fmla="*/ 0 w 17780"/>
              <a:gd name="T1" fmla="*/ 7738 h 10160"/>
              <a:gd name="T2" fmla="*/ 15647 w 17780"/>
              <a:gd name="T3" fmla="*/ 7738 h 10160"/>
              <a:gd name="T4" fmla="*/ 15647 w 17780"/>
              <a:gd name="T5" fmla="*/ 0 h 10160"/>
              <a:gd name="T6" fmla="*/ 0 w 17780"/>
              <a:gd name="T7" fmla="*/ 0 h 10160"/>
              <a:gd name="T8" fmla="*/ 0 w 17780"/>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 h="10160">
                <a:moveTo>
                  <a:pt x="0" y="9905"/>
                </a:moveTo>
                <a:lnTo>
                  <a:pt x="17525" y="9905"/>
                </a:lnTo>
                <a:lnTo>
                  <a:pt x="1752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8" name="object 198">
            <a:extLst>
              <a:ext uri="{FF2B5EF4-FFF2-40B4-BE49-F238E27FC236}">
                <a16:creationId xmlns="" xmlns:a16="http://schemas.microsoft.com/office/drawing/2014/main" id="{B5A83BA7-DB52-7341-A44A-DE6C5E2FD66F}"/>
              </a:ext>
            </a:extLst>
          </p:cNvPr>
          <p:cNvSpPr>
            <a:spLocks/>
          </p:cNvSpPr>
          <p:nvPr/>
        </p:nvSpPr>
        <p:spPr bwMode="auto">
          <a:xfrm>
            <a:off x="1481138" y="4173538"/>
            <a:ext cx="12700" cy="7937"/>
          </a:xfrm>
          <a:custGeom>
            <a:avLst/>
            <a:gdLst>
              <a:gd name="T0" fmla="*/ 0 w 13969"/>
              <a:gd name="T1" fmla="*/ 7738 h 10160"/>
              <a:gd name="T2" fmla="*/ 12469 w 13969"/>
              <a:gd name="T3" fmla="*/ 7738 h 10160"/>
              <a:gd name="T4" fmla="*/ 12469 w 13969"/>
              <a:gd name="T5" fmla="*/ 0 h 10160"/>
              <a:gd name="T6" fmla="*/ 0 w 13969"/>
              <a:gd name="T7" fmla="*/ 0 h 10160"/>
              <a:gd name="T8" fmla="*/ 0 w 13969"/>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69" h="10160">
                <a:moveTo>
                  <a:pt x="0" y="9905"/>
                </a:moveTo>
                <a:lnTo>
                  <a:pt x="13715" y="9905"/>
                </a:lnTo>
                <a:lnTo>
                  <a:pt x="1371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59" name="object 199">
            <a:extLst>
              <a:ext uri="{FF2B5EF4-FFF2-40B4-BE49-F238E27FC236}">
                <a16:creationId xmlns="" xmlns:a16="http://schemas.microsoft.com/office/drawing/2014/main" id="{E3C76522-96F5-0F41-8C33-DCB6F0D45507}"/>
              </a:ext>
            </a:extLst>
          </p:cNvPr>
          <p:cNvSpPr>
            <a:spLocks/>
          </p:cNvSpPr>
          <p:nvPr/>
        </p:nvSpPr>
        <p:spPr bwMode="auto">
          <a:xfrm>
            <a:off x="1519238" y="4173538"/>
            <a:ext cx="28575" cy="7937"/>
          </a:xfrm>
          <a:custGeom>
            <a:avLst/>
            <a:gdLst>
              <a:gd name="T0" fmla="*/ 0 w 34289"/>
              <a:gd name="T1" fmla="*/ 7738 h 10160"/>
              <a:gd name="T2" fmla="*/ 28575 w 34289"/>
              <a:gd name="T3" fmla="*/ 7738 h 10160"/>
              <a:gd name="T4" fmla="*/ 28575 w 34289"/>
              <a:gd name="T5" fmla="*/ 0 h 10160"/>
              <a:gd name="T6" fmla="*/ 0 w 34289"/>
              <a:gd name="T7" fmla="*/ 0 h 10160"/>
              <a:gd name="T8" fmla="*/ 0 w 34289"/>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289" h="10160">
                <a:moveTo>
                  <a:pt x="0" y="9905"/>
                </a:moveTo>
                <a:lnTo>
                  <a:pt x="34289" y="9905"/>
                </a:lnTo>
                <a:lnTo>
                  <a:pt x="3428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0" name="object 200">
            <a:extLst>
              <a:ext uri="{FF2B5EF4-FFF2-40B4-BE49-F238E27FC236}">
                <a16:creationId xmlns="" xmlns:a16="http://schemas.microsoft.com/office/drawing/2014/main" id="{ED11EFA3-6D18-EA41-9D1F-90A599650483}"/>
              </a:ext>
            </a:extLst>
          </p:cNvPr>
          <p:cNvSpPr>
            <a:spLocks/>
          </p:cNvSpPr>
          <p:nvPr/>
        </p:nvSpPr>
        <p:spPr bwMode="auto">
          <a:xfrm>
            <a:off x="1636713" y="41735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1" name="object 201">
            <a:extLst>
              <a:ext uri="{FF2B5EF4-FFF2-40B4-BE49-F238E27FC236}">
                <a16:creationId xmlns="" xmlns:a16="http://schemas.microsoft.com/office/drawing/2014/main" id="{63A2479A-242C-2643-965E-316639FB4021}"/>
              </a:ext>
            </a:extLst>
          </p:cNvPr>
          <p:cNvSpPr>
            <a:spLocks/>
          </p:cNvSpPr>
          <p:nvPr/>
        </p:nvSpPr>
        <p:spPr bwMode="auto">
          <a:xfrm>
            <a:off x="1755775" y="41735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2" name="object 202">
            <a:extLst>
              <a:ext uri="{FF2B5EF4-FFF2-40B4-BE49-F238E27FC236}">
                <a16:creationId xmlns="" xmlns:a16="http://schemas.microsoft.com/office/drawing/2014/main" id="{E205BC93-BB3A-BE49-BB9B-36EB3EB639E1}"/>
              </a:ext>
            </a:extLst>
          </p:cNvPr>
          <p:cNvSpPr>
            <a:spLocks/>
          </p:cNvSpPr>
          <p:nvPr/>
        </p:nvSpPr>
        <p:spPr bwMode="auto">
          <a:xfrm>
            <a:off x="1881188" y="4173538"/>
            <a:ext cx="26987" cy="7937"/>
          </a:xfrm>
          <a:custGeom>
            <a:avLst/>
            <a:gdLst>
              <a:gd name="T0" fmla="*/ 0 w 33019"/>
              <a:gd name="T1" fmla="*/ 7738 h 10160"/>
              <a:gd name="T2" fmla="*/ 26779 w 33019"/>
              <a:gd name="T3" fmla="*/ 7738 h 10160"/>
              <a:gd name="T4" fmla="*/ 26779 w 33019"/>
              <a:gd name="T5" fmla="*/ 0 h 10160"/>
              <a:gd name="T6" fmla="*/ 0 w 33019"/>
              <a:gd name="T7" fmla="*/ 0 h 10160"/>
              <a:gd name="T8" fmla="*/ 0 w 33019"/>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19" h="10160">
                <a:moveTo>
                  <a:pt x="0" y="9905"/>
                </a:moveTo>
                <a:lnTo>
                  <a:pt x="32765" y="9905"/>
                </a:lnTo>
                <a:lnTo>
                  <a:pt x="3276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3" name="object 203">
            <a:extLst>
              <a:ext uri="{FF2B5EF4-FFF2-40B4-BE49-F238E27FC236}">
                <a16:creationId xmlns="" xmlns:a16="http://schemas.microsoft.com/office/drawing/2014/main" id="{1F284D1B-4057-3841-A899-FC17D456C94F}"/>
              </a:ext>
            </a:extLst>
          </p:cNvPr>
          <p:cNvSpPr>
            <a:spLocks/>
          </p:cNvSpPr>
          <p:nvPr/>
        </p:nvSpPr>
        <p:spPr bwMode="auto">
          <a:xfrm>
            <a:off x="1933575" y="4173538"/>
            <a:ext cx="12700" cy="7937"/>
          </a:xfrm>
          <a:custGeom>
            <a:avLst/>
            <a:gdLst>
              <a:gd name="T0" fmla="*/ 0 w 15239"/>
              <a:gd name="T1" fmla="*/ 7738 h 10160"/>
              <a:gd name="T2" fmla="*/ 12700 w 15239"/>
              <a:gd name="T3" fmla="*/ 7738 h 10160"/>
              <a:gd name="T4" fmla="*/ 12700 w 15239"/>
              <a:gd name="T5" fmla="*/ 0 h 10160"/>
              <a:gd name="T6" fmla="*/ 0 w 15239"/>
              <a:gd name="T7" fmla="*/ 0 h 10160"/>
              <a:gd name="T8" fmla="*/ 0 w 15239"/>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39" h="10160">
                <a:moveTo>
                  <a:pt x="0" y="9905"/>
                </a:moveTo>
                <a:lnTo>
                  <a:pt x="15239" y="9905"/>
                </a:lnTo>
                <a:lnTo>
                  <a:pt x="1523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4" name="object 204">
            <a:extLst>
              <a:ext uri="{FF2B5EF4-FFF2-40B4-BE49-F238E27FC236}">
                <a16:creationId xmlns="" xmlns:a16="http://schemas.microsoft.com/office/drawing/2014/main" id="{7C4511DF-277A-8C42-B795-4FBB965DA19B}"/>
              </a:ext>
            </a:extLst>
          </p:cNvPr>
          <p:cNvSpPr>
            <a:spLocks/>
          </p:cNvSpPr>
          <p:nvPr/>
        </p:nvSpPr>
        <p:spPr bwMode="auto">
          <a:xfrm>
            <a:off x="2012950" y="4173538"/>
            <a:ext cx="14288" cy="7937"/>
          </a:xfrm>
          <a:custGeom>
            <a:avLst/>
            <a:gdLst>
              <a:gd name="T0" fmla="*/ 0 w 16510"/>
              <a:gd name="T1" fmla="*/ 7738 h 10160"/>
              <a:gd name="T2" fmla="*/ 13848 w 16510"/>
              <a:gd name="T3" fmla="*/ 7738 h 10160"/>
              <a:gd name="T4" fmla="*/ 13848 w 16510"/>
              <a:gd name="T5" fmla="*/ 0 h 10160"/>
              <a:gd name="T6" fmla="*/ 0 w 16510"/>
              <a:gd name="T7" fmla="*/ 0 h 10160"/>
              <a:gd name="T8" fmla="*/ 0 w 16510"/>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10" h="10160">
                <a:moveTo>
                  <a:pt x="0" y="9905"/>
                </a:moveTo>
                <a:lnTo>
                  <a:pt x="16002" y="9905"/>
                </a:lnTo>
                <a:lnTo>
                  <a:pt x="1600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5" name="object 205">
            <a:extLst>
              <a:ext uri="{FF2B5EF4-FFF2-40B4-BE49-F238E27FC236}">
                <a16:creationId xmlns="" xmlns:a16="http://schemas.microsoft.com/office/drawing/2014/main" id="{3B91151C-B369-AD49-9397-B27DB02E310D}"/>
              </a:ext>
            </a:extLst>
          </p:cNvPr>
          <p:cNvSpPr>
            <a:spLocks/>
          </p:cNvSpPr>
          <p:nvPr/>
        </p:nvSpPr>
        <p:spPr bwMode="auto">
          <a:xfrm>
            <a:off x="2052638" y="4173538"/>
            <a:ext cx="26987" cy="7937"/>
          </a:xfrm>
          <a:custGeom>
            <a:avLst/>
            <a:gdLst>
              <a:gd name="T0" fmla="*/ 0 w 32385"/>
              <a:gd name="T1" fmla="*/ 7738 h 10160"/>
              <a:gd name="T2" fmla="*/ 26669 w 32385"/>
              <a:gd name="T3" fmla="*/ 7738 h 10160"/>
              <a:gd name="T4" fmla="*/ 26669 w 32385"/>
              <a:gd name="T5" fmla="*/ 0 h 10160"/>
              <a:gd name="T6" fmla="*/ 0 w 32385"/>
              <a:gd name="T7" fmla="*/ 0 h 10160"/>
              <a:gd name="T8" fmla="*/ 0 w 3238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85" h="10160">
                <a:moveTo>
                  <a:pt x="0" y="9905"/>
                </a:moveTo>
                <a:lnTo>
                  <a:pt x="32003" y="9905"/>
                </a:lnTo>
                <a:lnTo>
                  <a:pt x="3200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6" name="object 206">
            <a:extLst>
              <a:ext uri="{FF2B5EF4-FFF2-40B4-BE49-F238E27FC236}">
                <a16:creationId xmlns="" xmlns:a16="http://schemas.microsoft.com/office/drawing/2014/main" id="{7ABF16D0-8345-724E-85E2-C66E41D127D3}"/>
              </a:ext>
            </a:extLst>
          </p:cNvPr>
          <p:cNvSpPr>
            <a:spLocks/>
          </p:cNvSpPr>
          <p:nvPr/>
        </p:nvSpPr>
        <p:spPr bwMode="auto">
          <a:xfrm>
            <a:off x="2171700" y="41735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7" name="object 207">
            <a:extLst>
              <a:ext uri="{FF2B5EF4-FFF2-40B4-BE49-F238E27FC236}">
                <a16:creationId xmlns="" xmlns:a16="http://schemas.microsoft.com/office/drawing/2014/main" id="{25B179EF-D6C8-D242-8A0B-13DE9E49AF70}"/>
              </a:ext>
            </a:extLst>
          </p:cNvPr>
          <p:cNvSpPr>
            <a:spLocks/>
          </p:cNvSpPr>
          <p:nvPr/>
        </p:nvSpPr>
        <p:spPr bwMode="auto">
          <a:xfrm>
            <a:off x="2289175" y="4173538"/>
            <a:ext cx="34925" cy="7937"/>
          </a:xfrm>
          <a:custGeom>
            <a:avLst/>
            <a:gdLst>
              <a:gd name="T0" fmla="*/ 34592 w 40005"/>
              <a:gd name="T1" fmla="*/ 7738 h 10160"/>
              <a:gd name="T2" fmla="*/ 34592 w 40005"/>
              <a:gd name="T3" fmla="*/ 0 h 10160"/>
              <a:gd name="T4" fmla="*/ 0 w 40005"/>
              <a:gd name="T5" fmla="*/ 0 h 10160"/>
              <a:gd name="T6" fmla="*/ 0 w 40005"/>
              <a:gd name="T7" fmla="*/ 7738 h 10160"/>
              <a:gd name="T8" fmla="*/ 34592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8" name="object 208">
            <a:extLst>
              <a:ext uri="{FF2B5EF4-FFF2-40B4-BE49-F238E27FC236}">
                <a16:creationId xmlns="" xmlns:a16="http://schemas.microsoft.com/office/drawing/2014/main" id="{9A547B72-50A2-3A48-A284-807F2970F63D}"/>
              </a:ext>
            </a:extLst>
          </p:cNvPr>
          <p:cNvSpPr>
            <a:spLocks/>
          </p:cNvSpPr>
          <p:nvPr/>
        </p:nvSpPr>
        <p:spPr bwMode="auto">
          <a:xfrm>
            <a:off x="2411413" y="4173538"/>
            <a:ext cx="31750" cy="7937"/>
          </a:xfrm>
          <a:custGeom>
            <a:avLst/>
            <a:gdLst>
              <a:gd name="T0" fmla="*/ 0 w 35560"/>
              <a:gd name="T1" fmla="*/ 7738 h 10160"/>
              <a:gd name="T2" fmla="*/ 31296 w 35560"/>
              <a:gd name="T3" fmla="*/ 7738 h 10160"/>
              <a:gd name="T4" fmla="*/ 31296 w 35560"/>
              <a:gd name="T5" fmla="*/ 0 h 10160"/>
              <a:gd name="T6" fmla="*/ 0 w 35560"/>
              <a:gd name="T7" fmla="*/ 0 h 10160"/>
              <a:gd name="T8" fmla="*/ 0 w 35560"/>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560" h="10160">
                <a:moveTo>
                  <a:pt x="0" y="9905"/>
                </a:moveTo>
                <a:lnTo>
                  <a:pt x="35051" y="9905"/>
                </a:lnTo>
                <a:lnTo>
                  <a:pt x="3505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69" name="object 209">
            <a:extLst>
              <a:ext uri="{FF2B5EF4-FFF2-40B4-BE49-F238E27FC236}">
                <a16:creationId xmlns="" xmlns:a16="http://schemas.microsoft.com/office/drawing/2014/main" id="{590C922C-C14D-7244-989C-C9B23B42DD86}"/>
              </a:ext>
            </a:extLst>
          </p:cNvPr>
          <p:cNvSpPr>
            <a:spLocks/>
          </p:cNvSpPr>
          <p:nvPr/>
        </p:nvSpPr>
        <p:spPr bwMode="auto">
          <a:xfrm>
            <a:off x="2466975" y="4173538"/>
            <a:ext cx="12700" cy="7937"/>
          </a:xfrm>
          <a:custGeom>
            <a:avLst/>
            <a:gdLst>
              <a:gd name="T0" fmla="*/ 0 w 13335"/>
              <a:gd name="T1" fmla="*/ 7738 h 10160"/>
              <a:gd name="T2" fmla="*/ 12336 w 13335"/>
              <a:gd name="T3" fmla="*/ 7738 h 10160"/>
              <a:gd name="T4" fmla="*/ 12336 w 13335"/>
              <a:gd name="T5" fmla="*/ 0 h 10160"/>
              <a:gd name="T6" fmla="*/ 0 w 13335"/>
              <a:gd name="T7" fmla="*/ 0 h 10160"/>
              <a:gd name="T8" fmla="*/ 0 w 1333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35" h="10160">
                <a:moveTo>
                  <a:pt x="0" y="9905"/>
                </a:moveTo>
                <a:lnTo>
                  <a:pt x="12953" y="9905"/>
                </a:lnTo>
                <a:lnTo>
                  <a:pt x="1295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0" name="object 210">
            <a:extLst>
              <a:ext uri="{FF2B5EF4-FFF2-40B4-BE49-F238E27FC236}">
                <a16:creationId xmlns="" xmlns:a16="http://schemas.microsoft.com/office/drawing/2014/main" id="{2A53AAE2-90FC-4743-B740-4BCF01943AF3}"/>
              </a:ext>
            </a:extLst>
          </p:cNvPr>
          <p:cNvSpPr>
            <a:spLocks/>
          </p:cNvSpPr>
          <p:nvPr/>
        </p:nvSpPr>
        <p:spPr bwMode="auto">
          <a:xfrm>
            <a:off x="2544763" y="4173538"/>
            <a:ext cx="15875" cy="7937"/>
          </a:xfrm>
          <a:custGeom>
            <a:avLst/>
            <a:gdLst>
              <a:gd name="T0" fmla="*/ 0 w 18414"/>
              <a:gd name="T1" fmla="*/ 7738 h 10160"/>
              <a:gd name="T2" fmla="*/ 15766 w 18414"/>
              <a:gd name="T3" fmla="*/ 7738 h 10160"/>
              <a:gd name="T4" fmla="*/ 15766 w 18414"/>
              <a:gd name="T5" fmla="*/ 0 h 10160"/>
              <a:gd name="T6" fmla="*/ 0 w 18414"/>
              <a:gd name="T7" fmla="*/ 0 h 10160"/>
              <a:gd name="T8" fmla="*/ 0 w 1841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14" h="10160">
                <a:moveTo>
                  <a:pt x="0" y="9905"/>
                </a:moveTo>
                <a:lnTo>
                  <a:pt x="18287" y="9905"/>
                </a:lnTo>
                <a:lnTo>
                  <a:pt x="1828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1" name="object 211">
            <a:extLst>
              <a:ext uri="{FF2B5EF4-FFF2-40B4-BE49-F238E27FC236}">
                <a16:creationId xmlns="" xmlns:a16="http://schemas.microsoft.com/office/drawing/2014/main" id="{5DFD92F8-C61E-CE49-AEA7-7DB53BAFDF93}"/>
              </a:ext>
            </a:extLst>
          </p:cNvPr>
          <p:cNvSpPr>
            <a:spLocks/>
          </p:cNvSpPr>
          <p:nvPr/>
        </p:nvSpPr>
        <p:spPr bwMode="auto">
          <a:xfrm>
            <a:off x="2586038" y="4173538"/>
            <a:ext cx="25400" cy="7937"/>
          </a:xfrm>
          <a:custGeom>
            <a:avLst/>
            <a:gdLst>
              <a:gd name="T0" fmla="*/ 0 w 29844"/>
              <a:gd name="T1" fmla="*/ 7738 h 10160"/>
              <a:gd name="T2" fmla="*/ 25293 w 29844"/>
              <a:gd name="T3" fmla="*/ 7738 h 10160"/>
              <a:gd name="T4" fmla="*/ 25293 w 29844"/>
              <a:gd name="T5" fmla="*/ 0 h 10160"/>
              <a:gd name="T6" fmla="*/ 0 w 29844"/>
              <a:gd name="T7" fmla="*/ 0 h 10160"/>
              <a:gd name="T8" fmla="*/ 0 w 2984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44" h="10160">
                <a:moveTo>
                  <a:pt x="0" y="9905"/>
                </a:moveTo>
                <a:lnTo>
                  <a:pt x="29718" y="9905"/>
                </a:lnTo>
                <a:lnTo>
                  <a:pt x="2971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2" name="object 212">
            <a:extLst>
              <a:ext uri="{FF2B5EF4-FFF2-40B4-BE49-F238E27FC236}">
                <a16:creationId xmlns="" xmlns:a16="http://schemas.microsoft.com/office/drawing/2014/main" id="{4EDD086C-0FF7-B649-BB58-80EA0CF2D9AB}"/>
              </a:ext>
            </a:extLst>
          </p:cNvPr>
          <p:cNvSpPr>
            <a:spLocks/>
          </p:cNvSpPr>
          <p:nvPr/>
        </p:nvSpPr>
        <p:spPr bwMode="auto">
          <a:xfrm>
            <a:off x="2678113" y="4173538"/>
            <a:ext cx="1587" cy="7937"/>
          </a:xfrm>
          <a:custGeom>
            <a:avLst/>
            <a:gdLst>
              <a:gd name="T0" fmla="*/ 0 w 1905"/>
              <a:gd name="T1" fmla="*/ 7738 h 10160"/>
              <a:gd name="T2" fmla="*/ 1270 w 1905"/>
              <a:gd name="T3" fmla="*/ 7738 h 10160"/>
              <a:gd name="T4" fmla="*/ 1270 w 1905"/>
              <a:gd name="T5" fmla="*/ 0 h 10160"/>
              <a:gd name="T6" fmla="*/ 0 w 1905"/>
              <a:gd name="T7" fmla="*/ 0 h 10160"/>
              <a:gd name="T8" fmla="*/ 0 w 19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5" h="10160">
                <a:moveTo>
                  <a:pt x="0" y="9905"/>
                </a:moveTo>
                <a:lnTo>
                  <a:pt x="1524" y="9905"/>
                </a:lnTo>
                <a:lnTo>
                  <a:pt x="1524"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3" name="object 213">
            <a:extLst>
              <a:ext uri="{FF2B5EF4-FFF2-40B4-BE49-F238E27FC236}">
                <a16:creationId xmlns="" xmlns:a16="http://schemas.microsoft.com/office/drawing/2014/main" id="{B9E885FD-BDC3-0148-A989-1E4403B802E9}"/>
              </a:ext>
            </a:extLst>
          </p:cNvPr>
          <p:cNvSpPr>
            <a:spLocks/>
          </p:cNvSpPr>
          <p:nvPr/>
        </p:nvSpPr>
        <p:spPr bwMode="auto">
          <a:xfrm>
            <a:off x="2705100" y="4173538"/>
            <a:ext cx="33338" cy="7937"/>
          </a:xfrm>
          <a:custGeom>
            <a:avLst/>
            <a:gdLst>
              <a:gd name="T0" fmla="*/ 33020 w 40005"/>
              <a:gd name="T1" fmla="*/ 7738 h 10160"/>
              <a:gd name="T2" fmla="*/ 33020 w 40005"/>
              <a:gd name="T3" fmla="*/ 0 h 10160"/>
              <a:gd name="T4" fmla="*/ 0 w 40005"/>
              <a:gd name="T5" fmla="*/ 0 h 10160"/>
              <a:gd name="T6" fmla="*/ 0 w 40005"/>
              <a:gd name="T7" fmla="*/ 7738 h 10160"/>
              <a:gd name="T8" fmla="*/ 33020 w 4000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4" name="object 214">
            <a:extLst>
              <a:ext uri="{FF2B5EF4-FFF2-40B4-BE49-F238E27FC236}">
                <a16:creationId xmlns="" xmlns:a16="http://schemas.microsoft.com/office/drawing/2014/main" id="{B7371D1F-6CDE-F84A-B5DD-E1BF87933E3C}"/>
              </a:ext>
            </a:extLst>
          </p:cNvPr>
          <p:cNvSpPr>
            <a:spLocks/>
          </p:cNvSpPr>
          <p:nvPr/>
        </p:nvSpPr>
        <p:spPr bwMode="auto">
          <a:xfrm>
            <a:off x="2822575" y="41735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5" name="object 215">
            <a:extLst>
              <a:ext uri="{FF2B5EF4-FFF2-40B4-BE49-F238E27FC236}">
                <a16:creationId xmlns="" xmlns:a16="http://schemas.microsoft.com/office/drawing/2014/main" id="{5EA62E8A-FE38-5B48-9BFE-EDC271D7427E}"/>
              </a:ext>
            </a:extLst>
          </p:cNvPr>
          <p:cNvSpPr>
            <a:spLocks/>
          </p:cNvSpPr>
          <p:nvPr/>
        </p:nvSpPr>
        <p:spPr bwMode="auto">
          <a:xfrm>
            <a:off x="2943225" y="4173538"/>
            <a:ext cx="33338" cy="7937"/>
          </a:xfrm>
          <a:custGeom>
            <a:avLst/>
            <a:gdLst>
              <a:gd name="T0" fmla="*/ 0 w 37464"/>
              <a:gd name="T1" fmla="*/ 7738 h 10160"/>
              <a:gd name="T2" fmla="*/ 33225 w 37464"/>
              <a:gd name="T3" fmla="*/ 7738 h 10160"/>
              <a:gd name="T4" fmla="*/ 33225 w 37464"/>
              <a:gd name="T5" fmla="*/ 0 h 10160"/>
              <a:gd name="T6" fmla="*/ 0 w 37464"/>
              <a:gd name="T7" fmla="*/ 0 h 10160"/>
              <a:gd name="T8" fmla="*/ 0 w 3746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64" h="10160">
                <a:moveTo>
                  <a:pt x="0" y="9905"/>
                </a:moveTo>
                <a:lnTo>
                  <a:pt x="37337" y="9905"/>
                </a:lnTo>
                <a:lnTo>
                  <a:pt x="3733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6" name="object 216">
            <a:extLst>
              <a:ext uri="{FF2B5EF4-FFF2-40B4-BE49-F238E27FC236}">
                <a16:creationId xmlns="" xmlns:a16="http://schemas.microsoft.com/office/drawing/2014/main" id="{591F87D4-BA46-8D49-9C30-C9977CA44CF7}"/>
              </a:ext>
            </a:extLst>
          </p:cNvPr>
          <p:cNvSpPr>
            <a:spLocks/>
          </p:cNvSpPr>
          <p:nvPr/>
        </p:nvSpPr>
        <p:spPr bwMode="auto">
          <a:xfrm>
            <a:off x="3000375" y="4173538"/>
            <a:ext cx="9525" cy="7937"/>
          </a:xfrm>
          <a:custGeom>
            <a:avLst/>
            <a:gdLst>
              <a:gd name="T0" fmla="*/ 0 w 10795"/>
              <a:gd name="T1" fmla="*/ 7738 h 10160"/>
              <a:gd name="T2" fmla="*/ 9412 w 10795"/>
              <a:gd name="T3" fmla="*/ 7738 h 10160"/>
              <a:gd name="T4" fmla="*/ 9412 w 10795"/>
              <a:gd name="T5" fmla="*/ 0 h 10160"/>
              <a:gd name="T6" fmla="*/ 0 w 10795"/>
              <a:gd name="T7" fmla="*/ 0 h 10160"/>
              <a:gd name="T8" fmla="*/ 0 w 1079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10160">
                <a:moveTo>
                  <a:pt x="0" y="9905"/>
                </a:moveTo>
                <a:lnTo>
                  <a:pt x="10667" y="9905"/>
                </a:lnTo>
                <a:lnTo>
                  <a:pt x="1066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7" name="object 217">
            <a:extLst>
              <a:ext uri="{FF2B5EF4-FFF2-40B4-BE49-F238E27FC236}">
                <a16:creationId xmlns="" xmlns:a16="http://schemas.microsoft.com/office/drawing/2014/main" id="{EC6448FB-9552-F64E-9A5D-65BDFCBCB8CA}"/>
              </a:ext>
            </a:extLst>
          </p:cNvPr>
          <p:cNvSpPr>
            <a:spLocks/>
          </p:cNvSpPr>
          <p:nvPr/>
        </p:nvSpPr>
        <p:spPr bwMode="auto">
          <a:xfrm>
            <a:off x="3076575" y="4173538"/>
            <a:ext cx="17463" cy="7937"/>
          </a:xfrm>
          <a:custGeom>
            <a:avLst/>
            <a:gdLst>
              <a:gd name="T0" fmla="*/ 0 w 20954"/>
              <a:gd name="T1" fmla="*/ 7738 h 10160"/>
              <a:gd name="T2" fmla="*/ 17145 w 20954"/>
              <a:gd name="T3" fmla="*/ 7738 h 10160"/>
              <a:gd name="T4" fmla="*/ 17145 w 20954"/>
              <a:gd name="T5" fmla="*/ 0 h 10160"/>
              <a:gd name="T6" fmla="*/ 0 w 20954"/>
              <a:gd name="T7" fmla="*/ 0 h 10160"/>
              <a:gd name="T8" fmla="*/ 0 w 2095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54" h="10160">
                <a:moveTo>
                  <a:pt x="0" y="9905"/>
                </a:moveTo>
                <a:lnTo>
                  <a:pt x="20573" y="9905"/>
                </a:lnTo>
                <a:lnTo>
                  <a:pt x="2057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8" name="object 218">
            <a:extLst>
              <a:ext uri="{FF2B5EF4-FFF2-40B4-BE49-F238E27FC236}">
                <a16:creationId xmlns="" xmlns:a16="http://schemas.microsoft.com/office/drawing/2014/main" id="{3085B906-8445-684E-81BF-2E53C6948CBD}"/>
              </a:ext>
            </a:extLst>
          </p:cNvPr>
          <p:cNvSpPr>
            <a:spLocks/>
          </p:cNvSpPr>
          <p:nvPr/>
        </p:nvSpPr>
        <p:spPr bwMode="auto">
          <a:xfrm>
            <a:off x="3119438" y="4173538"/>
            <a:ext cx="23812" cy="7937"/>
          </a:xfrm>
          <a:custGeom>
            <a:avLst/>
            <a:gdLst>
              <a:gd name="T0" fmla="*/ 0 w 27939"/>
              <a:gd name="T1" fmla="*/ 7738 h 10160"/>
              <a:gd name="T2" fmla="*/ 23379 w 27939"/>
              <a:gd name="T3" fmla="*/ 7738 h 10160"/>
              <a:gd name="T4" fmla="*/ 23379 w 27939"/>
              <a:gd name="T5" fmla="*/ 0 h 10160"/>
              <a:gd name="T6" fmla="*/ 0 w 27939"/>
              <a:gd name="T7" fmla="*/ 0 h 10160"/>
              <a:gd name="T8" fmla="*/ 0 w 27939"/>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39" h="10160">
                <a:moveTo>
                  <a:pt x="0" y="9905"/>
                </a:moveTo>
                <a:lnTo>
                  <a:pt x="27431" y="9905"/>
                </a:lnTo>
                <a:lnTo>
                  <a:pt x="2743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79" name="object 219">
            <a:extLst>
              <a:ext uri="{FF2B5EF4-FFF2-40B4-BE49-F238E27FC236}">
                <a16:creationId xmlns="" xmlns:a16="http://schemas.microsoft.com/office/drawing/2014/main" id="{03E84DEF-127F-634F-894F-C549451E73AD}"/>
              </a:ext>
            </a:extLst>
          </p:cNvPr>
          <p:cNvSpPr>
            <a:spLocks/>
          </p:cNvSpPr>
          <p:nvPr/>
        </p:nvSpPr>
        <p:spPr bwMode="auto">
          <a:xfrm>
            <a:off x="3209925" y="4173538"/>
            <a:ext cx="3175" cy="7937"/>
          </a:xfrm>
          <a:custGeom>
            <a:avLst/>
            <a:gdLst>
              <a:gd name="T0" fmla="*/ 0 w 3810"/>
              <a:gd name="T1" fmla="*/ 7738 h 10160"/>
              <a:gd name="T2" fmla="*/ 3174 w 3810"/>
              <a:gd name="T3" fmla="*/ 7738 h 10160"/>
              <a:gd name="T4" fmla="*/ 3174 w 3810"/>
              <a:gd name="T5" fmla="*/ 0 h 10160"/>
              <a:gd name="T6" fmla="*/ 0 w 3810"/>
              <a:gd name="T7" fmla="*/ 0 h 10160"/>
              <a:gd name="T8" fmla="*/ 0 w 3810"/>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0" h="10160">
                <a:moveTo>
                  <a:pt x="0" y="9905"/>
                </a:moveTo>
                <a:lnTo>
                  <a:pt x="3809" y="9905"/>
                </a:lnTo>
                <a:lnTo>
                  <a:pt x="380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0" name="object 220">
            <a:extLst>
              <a:ext uri="{FF2B5EF4-FFF2-40B4-BE49-F238E27FC236}">
                <a16:creationId xmlns="" xmlns:a16="http://schemas.microsoft.com/office/drawing/2014/main" id="{7B9918F7-30E9-FB45-88DD-47F656DD5041}"/>
              </a:ext>
            </a:extLst>
          </p:cNvPr>
          <p:cNvSpPr>
            <a:spLocks/>
          </p:cNvSpPr>
          <p:nvPr/>
        </p:nvSpPr>
        <p:spPr bwMode="auto">
          <a:xfrm>
            <a:off x="3238500" y="4173538"/>
            <a:ext cx="33338" cy="7937"/>
          </a:xfrm>
          <a:custGeom>
            <a:avLst/>
            <a:gdLst>
              <a:gd name="T0" fmla="*/ 33021 w 40004"/>
              <a:gd name="T1" fmla="*/ 7738 h 10160"/>
              <a:gd name="T2" fmla="*/ 33021 w 40004"/>
              <a:gd name="T3" fmla="*/ 0 h 10160"/>
              <a:gd name="T4" fmla="*/ 0 w 40004"/>
              <a:gd name="T5" fmla="*/ 0 h 10160"/>
              <a:gd name="T6" fmla="*/ 0 w 40004"/>
              <a:gd name="T7" fmla="*/ 7738 h 10160"/>
              <a:gd name="T8" fmla="*/ 33021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1" name="object 221">
            <a:extLst>
              <a:ext uri="{FF2B5EF4-FFF2-40B4-BE49-F238E27FC236}">
                <a16:creationId xmlns="" xmlns:a16="http://schemas.microsoft.com/office/drawing/2014/main" id="{F79D2195-B48F-F54F-BF03-75C8E1A37D07}"/>
              </a:ext>
            </a:extLst>
          </p:cNvPr>
          <p:cNvSpPr>
            <a:spLocks/>
          </p:cNvSpPr>
          <p:nvPr/>
        </p:nvSpPr>
        <p:spPr bwMode="auto">
          <a:xfrm>
            <a:off x="3357563" y="4173538"/>
            <a:ext cx="33337" cy="7937"/>
          </a:xfrm>
          <a:custGeom>
            <a:avLst/>
            <a:gdLst>
              <a:gd name="T0" fmla="*/ 33020 w 40004"/>
              <a:gd name="T1" fmla="*/ 7738 h 10160"/>
              <a:gd name="T2" fmla="*/ 33020 w 40004"/>
              <a:gd name="T3" fmla="*/ 0 h 10160"/>
              <a:gd name="T4" fmla="*/ 0 w 40004"/>
              <a:gd name="T5" fmla="*/ 0 h 10160"/>
              <a:gd name="T6" fmla="*/ 0 w 40004"/>
              <a:gd name="T7" fmla="*/ 7738 h 10160"/>
              <a:gd name="T8" fmla="*/ 33020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2" name="object 222">
            <a:extLst>
              <a:ext uri="{FF2B5EF4-FFF2-40B4-BE49-F238E27FC236}">
                <a16:creationId xmlns="" xmlns:a16="http://schemas.microsoft.com/office/drawing/2014/main" id="{F2154C6C-2607-F342-A3AE-ADED5E0B9AF7}"/>
              </a:ext>
            </a:extLst>
          </p:cNvPr>
          <p:cNvSpPr>
            <a:spLocks/>
          </p:cNvSpPr>
          <p:nvPr/>
        </p:nvSpPr>
        <p:spPr bwMode="auto">
          <a:xfrm>
            <a:off x="3475038" y="41735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3" name="object 223">
            <a:extLst>
              <a:ext uri="{FF2B5EF4-FFF2-40B4-BE49-F238E27FC236}">
                <a16:creationId xmlns="" xmlns:a16="http://schemas.microsoft.com/office/drawing/2014/main" id="{1ACAC420-1E52-B64F-B83B-9BF17EDD638A}"/>
              </a:ext>
            </a:extLst>
          </p:cNvPr>
          <p:cNvSpPr>
            <a:spLocks/>
          </p:cNvSpPr>
          <p:nvPr/>
        </p:nvSpPr>
        <p:spPr bwMode="auto">
          <a:xfrm>
            <a:off x="3535363" y="4173538"/>
            <a:ext cx="6350" cy="7937"/>
          </a:xfrm>
          <a:custGeom>
            <a:avLst/>
            <a:gdLst>
              <a:gd name="T0" fmla="*/ 0 w 8889"/>
              <a:gd name="T1" fmla="*/ 7738 h 10160"/>
              <a:gd name="T2" fmla="*/ 5987 w 8889"/>
              <a:gd name="T3" fmla="*/ 7738 h 10160"/>
              <a:gd name="T4" fmla="*/ 5987 w 8889"/>
              <a:gd name="T5" fmla="*/ 0 h 10160"/>
              <a:gd name="T6" fmla="*/ 0 w 8889"/>
              <a:gd name="T7" fmla="*/ 0 h 10160"/>
              <a:gd name="T8" fmla="*/ 0 w 8889"/>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9" h="10160">
                <a:moveTo>
                  <a:pt x="0" y="9905"/>
                </a:moveTo>
                <a:lnTo>
                  <a:pt x="8381" y="9905"/>
                </a:lnTo>
                <a:lnTo>
                  <a:pt x="838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4" name="object 224">
            <a:extLst>
              <a:ext uri="{FF2B5EF4-FFF2-40B4-BE49-F238E27FC236}">
                <a16:creationId xmlns="" xmlns:a16="http://schemas.microsoft.com/office/drawing/2014/main" id="{74ACA64C-6C39-FC45-8595-326186F864EA}"/>
              </a:ext>
            </a:extLst>
          </p:cNvPr>
          <p:cNvSpPr>
            <a:spLocks/>
          </p:cNvSpPr>
          <p:nvPr/>
        </p:nvSpPr>
        <p:spPr bwMode="auto">
          <a:xfrm>
            <a:off x="3608388" y="4173538"/>
            <a:ext cx="19050" cy="7937"/>
          </a:xfrm>
          <a:custGeom>
            <a:avLst/>
            <a:gdLst>
              <a:gd name="T0" fmla="*/ 0 w 22860"/>
              <a:gd name="T1" fmla="*/ 7738 h 10160"/>
              <a:gd name="T2" fmla="*/ 19049 w 22860"/>
              <a:gd name="T3" fmla="*/ 7738 h 10160"/>
              <a:gd name="T4" fmla="*/ 19049 w 22860"/>
              <a:gd name="T5" fmla="*/ 0 h 10160"/>
              <a:gd name="T6" fmla="*/ 0 w 22860"/>
              <a:gd name="T7" fmla="*/ 0 h 10160"/>
              <a:gd name="T8" fmla="*/ 0 w 22860"/>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 h="10160">
                <a:moveTo>
                  <a:pt x="0" y="9905"/>
                </a:moveTo>
                <a:lnTo>
                  <a:pt x="22859" y="9905"/>
                </a:lnTo>
                <a:lnTo>
                  <a:pt x="2285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5" name="object 225">
            <a:extLst>
              <a:ext uri="{FF2B5EF4-FFF2-40B4-BE49-F238E27FC236}">
                <a16:creationId xmlns="" xmlns:a16="http://schemas.microsoft.com/office/drawing/2014/main" id="{FFC59E96-3141-1240-B30C-84CA38DE0C05}"/>
              </a:ext>
            </a:extLst>
          </p:cNvPr>
          <p:cNvSpPr>
            <a:spLocks/>
          </p:cNvSpPr>
          <p:nvPr/>
        </p:nvSpPr>
        <p:spPr bwMode="auto">
          <a:xfrm>
            <a:off x="3652838" y="4173538"/>
            <a:ext cx="22225" cy="7937"/>
          </a:xfrm>
          <a:custGeom>
            <a:avLst/>
            <a:gdLst>
              <a:gd name="T0" fmla="*/ 0 w 25400"/>
              <a:gd name="T1" fmla="*/ 7738 h 10160"/>
              <a:gd name="T2" fmla="*/ 22002 w 25400"/>
              <a:gd name="T3" fmla="*/ 7738 h 10160"/>
              <a:gd name="T4" fmla="*/ 22002 w 25400"/>
              <a:gd name="T5" fmla="*/ 0 h 10160"/>
              <a:gd name="T6" fmla="*/ 0 w 25400"/>
              <a:gd name="T7" fmla="*/ 0 h 10160"/>
              <a:gd name="T8" fmla="*/ 0 w 25400"/>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00" h="10160">
                <a:moveTo>
                  <a:pt x="0" y="9905"/>
                </a:moveTo>
                <a:lnTo>
                  <a:pt x="25145" y="9905"/>
                </a:lnTo>
                <a:lnTo>
                  <a:pt x="2514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6" name="object 226">
            <a:extLst>
              <a:ext uri="{FF2B5EF4-FFF2-40B4-BE49-F238E27FC236}">
                <a16:creationId xmlns="" xmlns:a16="http://schemas.microsoft.com/office/drawing/2014/main" id="{FD469FC5-747B-EA45-A49C-BA293E373808}"/>
              </a:ext>
            </a:extLst>
          </p:cNvPr>
          <p:cNvSpPr>
            <a:spLocks/>
          </p:cNvSpPr>
          <p:nvPr/>
        </p:nvSpPr>
        <p:spPr bwMode="auto">
          <a:xfrm>
            <a:off x="3741738" y="4173538"/>
            <a:ext cx="4762" cy="7937"/>
          </a:xfrm>
          <a:custGeom>
            <a:avLst/>
            <a:gdLst>
              <a:gd name="T0" fmla="*/ 0 w 6350"/>
              <a:gd name="T1" fmla="*/ 7738 h 10160"/>
              <a:gd name="T2" fmla="*/ 4571 w 6350"/>
              <a:gd name="T3" fmla="*/ 7738 h 10160"/>
              <a:gd name="T4" fmla="*/ 4571 w 6350"/>
              <a:gd name="T5" fmla="*/ 0 h 10160"/>
              <a:gd name="T6" fmla="*/ 0 w 6350"/>
              <a:gd name="T7" fmla="*/ 0 h 10160"/>
              <a:gd name="T8" fmla="*/ 0 w 6350"/>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 h="10160">
                <a:moveTo>
                  <a:pt x="0" y="9905"/>
                </a:moveTo>
                <a:lnTo>
                  <a:pt x="6095" y="9905"/>
                </a:lnTo>
                <a:lnTo>
                  <a:pt x="609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7" name="object 227">
            <a:extLst>
              <a:ext uri="{FF2B5EF4-FFF2-40B4-BE49-F238E27FC236}">
                <a16:creationId xmlns="" xmlns:a16="http://schemas.microsoft.com/office/drawing/2014/main" id="{209106F1-0340-704A-86C8-204F0ADD1E19}"/>
              </a:ext>
            </a:extLst>
          </p:cNvPr>
          <p:cNvSpPr>
            <a:spLocks/>
          </p:cNvSpPr>
          <p:nvPr/>
        </p:nvSpPr>
        <p:spPr bwMode="auto">
          <a:xfrm>
            <a:off x="3771900" y="4173538"/>
            <a:ext cx="34925" cy="7937"/>
          </a:xfrm>
          <a:custGeom>
            <a:avLst/>
            <a:gdLst>
              <a:gd name="T0" fmla="*/ 34593 w 40004"/>
              <a:gd name="T1" fmla="*/ 7738 h 10160"/>
              <a:gd name="T2" fmla="*/ 34593 w 40004"/>
              <a:gd name="T3" fmla="*/ 0 h 10160"/>
              <a:gd name="T4" fmla="*/ 0 w 40004"/>
              <a:gd name="T5" fmla="*/ 0 h 10160"/>
              <a:gd name="T6" fmla="*/ 0 w 40004"/>
              <a:gd name="T7" fmla="*/ 7738 h 10160"/>
              <a:gd name="T8" fmla="*/ 34593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8" name="object 228">
            <a:extLst>
              <a:ext uri="{FF2B5EF4-FFF2-40B4-BE49-F238E27FC236}">
                <a16:creationId xmlns="" xmlns:a16="http://schemas.microsoft.com/office/drawing/2014/main" id="{A6E02C2B-2C19-A640-90A0-D9A3E25D1974}"/>
              </a:ext>
            </a:extLst>
          </p:cNvPr>
          <p:cNvSpPr>
            <a:spLocks/>
          </p:cNvSpPr>
          <p:nvPr/>
        </p:nvSpPr>
        <p:spPr bwMode="auto">
          <a:xfrm>
            <a:off x="3890963" y="4173538"/>
            <a:ext cx="33337" cy="7937"/>
          </a:xfrm>
          <a:custGeom>
            <a:avLst/>
            <a:gdLst>
              <a:gd name="T0" fmla="*/ 33020 w 40004"/>
              <a:gd name="T1" fmla="*/ 7738 h 10160"/>
              <a:gd name="T2" fmla="*/ 33020 w 40004"/>
              <a:gd name="T3" fmla="*/ 0 h 10160"/>
              <a:gd name="T4" fmla="*/ 0 w 40004"/>
              <a:gd name="T5" fmla="*/ 0 h 10160"/>
              <a:gd name="T6" fmla="*/ 0 w 40004"/>
              <a:gd name="T7" fmla="*/ 7738 h 10160"/>
              <a:gd name="T8" fmla="*/ 33020 w 4000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89" name="object 229">
            <a:extLst>
              <a:ext uri="{FF2B5EF4-FFF2-40B4-BE49-F238E27FC236}">
                <a16:creationId xmlns="" xmlns:a16="http://schemas.microsoft.com/office/drawing/2014/main" id="{B224FF24-4597-DF44-AE55-4A40BBE156C9}"/>
              </a:ext>
            </a:extLst>
          </p:cNvPr>
          <p:cNvSpPr>
            <a:spLocks/>
          </p:cNvSpPr>
          <p:nvPr/>
        </p:nvSpPr>
        <p:spPr bwMode="auto">
          <a:xfrm>
            <a:off x="4008438" y="4173538"/>
            <a:ext cx="31750" cy="7937"/>
          </a:xfrm>
          <a:custGeom>
            <a:avLst/>
            <a:gdLst>
              <a:gd name="T0" fmla="*/ 31531 w 36829"/>
              <a:gd name="T1" fmla="*/ 7738 h 10160"/>
              <a:gd name="T2" fmla="*/ 31531 w 36829"/>
              <a:gd name="T3" fmla="*/ 0 h 10160"/>
              <a:gd name="T4" fmla="*/ 0 w 36829"/>
              <a:gd name="T5" fmla="*/ 0 h 10160"/>
              <a:gd name="T6" fmla="*/ 0 w 36829"/>
              <a:gd name="T7" fmla="*/ 7738 h 10160"/>
              <a:gd name="T8" fmla="*/ 31531 w 36829"/>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0160">
                <a:moveTo>
                  <a:pt x="36575" y="9905"/>
                </a:moveTo>
                <a:lnTo>
                  <a:pt x="36575" y="0"/>
                </a:lnTo>
                <a:lnTo>
                  <a:pt x="0" y="0"/>
                </a:lnTo>
                <a:lnTo>
                  <a:pt x="0" y="9905"/>
                </a:lnTo>
                <a:lnTo>
                  <a:pt x="3657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0" name="object 230">
            <a:extLst>
              <a:ext uri="{FF2B5EF4-FFF2-40B4-BE49-F238E27FC236}">
                <a16:creationId xmlns="" xmlns:a16="http://schemas.microsoft.com/office/drawing/2014/main" id="{B8C28304-17DF-774C-8569-CECB286BE375}"/>
              </a:ext>
            </a:extLst>
          </p:cNvPr>
          <p:cNvSpPr>
            <a:spLocks/>
          </p:cNvSpPr>
          <p:nvPr/>
        </p:nvSpPr>
        <p:spPr bwMode="auto">
          <a:xfrm>
            <a:off x="450850" y="3822700"/>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1" name="object 231">
            <a:extLst>
              <a:ext uri="{FF2B5EF4-FFF2-40B4-BE49-F238E27FC236}">
                <a16:creationId xmlns="" xmlns:a16="http://schemas.microsoft.com/office/drawing/2014/main" id="{D7AD736D-3E4D-544A-AFBF-6389F9E92195}"/>
              </a:ext>
            </a:extLst>
          </p:cNvPr>
          <p:cNvSpPr>
            <a:spLocks/>
          </p:cNvSpPr>
          <p:nvPr/>
        </p:nvSpPr>
        <p:spPr bwMode="auto">
          <a:xfrm>
            <a:off x="511175" y="3822700"/>
            <a:ext cx="33338"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2" name="object 232">
            <a:extLst>
              <a:ext uri="{FF2B5EF4-FFF2-40B4-BE49-F238E27FC236}">
                <a16:creationId xmlns="" xmlns:a16="http://schemas.microsoft.com/office/drawing/2014/main" id="{C1201C59-69D6-FD4D-95DB-88AD9D494E86}"/>
              </a:ext>
            </a:extLst>
          </p:cNvPr>
          <p:cNvSpPr>
            <a:spLocks/>
          </p:cNvSpPr>
          <p:nvPr/>
        </p:nvSpPr>
        <p:spPr bwMode="auto">
          <a:xfrm>
            <a:off x="569913" y="3822700"/>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3" name="object 233">
            <a:extLst>
              <a:ext uri="{FF2B5EF4-FFF2-40B4-BE49-F238E27FC236}">
                <a16:creationId xmlns="" xmlns:a16="http://schemas.microsoft.com/office/drawing/2014/main" id="{6C47F3DE-140E-2045-AFCA-A1BE7B598AB1}"/>
              </a:ext>
            </a:extLst>
          </p:cNvPr>
          <p:cNvSpPr>
            <a:spLocks/>
          </p:cNvSpPr>
          <p:nvPr/>
        </p:nvSpPr>
        <p:spPr bwMode="auto">
          <a:xfrm>
            <a:off x="628650" y="3822700"/>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4" name="object 234">
            <a:extLst>
              <a:ext uri="{FF2B5EF4-FFF2-40B4-BE49-F238E27FC236}">
                <a16:creationId xmlns="" xmlns:a16="http://schemas.microsoft.com/office/drawing/2014/main" id="{B3CD76C8-3558-944E-ACA8-3B0D772B5525}"/>
              </a:ext>
            </a:extLst>
          </p:cNvPr>
          <p:cNvSpPr>
            <a:spLocks/>
          </p:cNvSpPr>
          <p:nvPr/>
        </p:nvSpPr>
        <p:spPr bwMode="auto">
          <a:xfrm>
            <a:off x="688975" y="382270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5" name="object 235">
            <a:extLst>
              <a:ext uri="{FF2B5EF4-FFF2-40B4-BE49-F238E27FC236}">
                <a16:creationId xmlns="" xmlns:a16="http://schemas.microsoft.com/office/drawing/2014/main" id="{17B1E278-04C1-5348-953B-6427A214066C}"/>
              </a:ext>
            </a:extLst>
          </p:cNvPr>
          <p:cNvSpPr>
            <a:spLocks/>
          </p:cNvSpPr>
          <p:nvPr/>
        </p:nvSpPr>
        <p:spPr bwMode="auto">
          <a:xfrm>
            <a:off x="747713"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6" name="object 236">
            <a:extLst>
              <a:ext uri="{FF2B5EF4-FFF2-40B4-BE49-F238E27FC236}">
                <a16:creationId xmlns="" xmlns:a16="http://schemas.microsoft.com/office/drawing/2014/main" id="{75896EB8-A19E-BB40-92BB-42171665E319}"/>
              </a:ext>
            </a:extLst>
          </p:cNvPr>
          <p:cNvSpPr>
            <a:spLocks/>
          </p:cNvSpPr>
          <p:nvPr/>
        </p:nvSpPr>
        <p:spPr bwMode="auto">
          <a:xfrm>
            <a:off x="806450"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7" name="object 237">
            <a:extLst>
              <a:ext uri="{FF2B5EF4-FFF2-40B4-BE49-F238E27FC236}">
                <a16:creationId xmlns="" xmlns:a16="http://schemas.microsoft.com/office/drawing/2014/main" id="{0E12A245-3D57-2040-93CE-1FD70209F04E}"/>
              </a:ext>
            </a:extLst>
          </p:cNvPr>
          <p:cNvSpPr>
            <a:spLocks/>
          </p:cNvSpPr>
          <p:nvPr/>
        </p:nvSpPr>
        <p:spPr bwMode="auto">
          <a:xfrm>
            <a:off x="866775" y="382270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8" name="object 238">
            <a:extLst>
              <a:ext uri="{FF2B5EF4-FFF2-40B4-BE49-F238E27FC236}">
                <a16:creationId xmlns="" xmlns:a16="http://schemas.microsoft.com/office/drawing/2014/main" id="{B59663BC-7C5A-EF44-931A-980FF7AE4197}"/>
              </a:ext>
            </a:extLst>
          </p:cNvPr>
          <p:cNvSpPr>
            <a:spLocks/>
          </p:cNvSpPr>
          <p:nvPr/>
        </p:nvSpPr>
        <p:spPr bwMode="auto">
          <a:xfrm>
            <a:off x="925513"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599" name="object 239">
            <a:extLst>
              <a:ext uri="{FF2B5EF4-FFF2-40B4-BE49-F238E27FC236}">
                <a16:creationId xmlns="" xmlns:a16="http://schemas.microsoft.com/office/drawing/2014/main" id="{D3B8DC2D-E60F-964E-ABB8-46AEAAA2BBFF}"/>
              </a:ext>
            </a:extLst>
          </p:cNvPr>
          <p:cNvSpPr>
            <a:spLocks/>
          </p:cNvSpPr>
          <p:nvPr/>
        </p:nvSpPr>
        <p:spPr bwMode="auto">
          <a:xfrm>
            <a:off x="985838" y="382270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0" name="object 240">
            <a:extLst>
              <a:ext uri="{FF2B5EF4-FFF2-40B4-BE49-F238E27FC236}">
                <a16:creationId xmlns="" xmlns:a16="http://schemas.microsoft.com/office/drawing/2014/main" id="{6C11714F-F786-3246-A248-BDAE166A442C}"/>
              </a:ext>
            </a:extLst>
          </p:cNvPr>
          <p:cNvSpPr>
            <a:spLocks/>
          </p:cNvSpPr>
          <p:nvPr/>
        </p:nvSpPr>
        <p:spPr bwMode="auto">
          <a:xfrm>
            <a:off x="1044575" y="382270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1" name="object 241">
            <a:extLst>
              <a:ext uri="{FF2B5EF4-FFF2-40B4-BE49-F238E27FC236}">
                <a16:creationId xmlns="" xmlns:a16="http://schemas.microsoft.com/office/drawing/2014/main" id="{F0599F4D-997C-F34D-A189-FECA3F2FE25D}"/>
              </a:ext>
            </a:extLst>
          </p:cNvPr>
          <p:cNvSpPr>
            <a:spLocks/>
          </p:cNvSpPr>
          <p:nvPr/>
        </p:nvSpPr>
        <p:spPr bwMode="auto">
          <a:xfrm>
            <a:off x="1103313"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2" name="object 242">
            <a:extLst>
              <a:ext uri="{FF2B5EF4-FFF2-40B4-BE49-F238E27FC236}">
                <a16:creationId xmlns="" xmlns:a16="http://schemas.microsoft.com/office/drawing/2014/main" id="{CF857562-9E1B-874E-8A5B-E7C2E0B31969}"/>
              </a:ext>
            </a:extLst>
          </p:cNvPr>
          <p:cNvSpPr>
            <a:spLocks/>
          </p:cNvSpPr>
          <p:nvPr/>
        </p:nvSpPr>
        <p:spPr bwMode="auto">
          <a:xfrm>
            <a:off x="1222375" y="382270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3" name="object 243">
            <a:extLst>
              <a:ext uri="{FF2B5EF4-FFF2-40B4-BE49-F238E27FC236}">
                <a16:creationId xmlns="" xmlns:a16="http://schemas.microsoft.com/office/drawing/2014/main" id="{BA5A7DB5-F87C-0644-B5C1-4E639CFEE8C7}"/>
              </a:ext>
            </a:extLst>
          </p:cNvPr>
          <p:cNvSpPr>
            <a:spLocks/>
          </p:cNvSpPr>
          <p:nvPr/>
        </p:nvSpPr>
        <p:spPr bwMode="auto">
          <a:xfrm>
            <a:off x="1281113" y="3822700"/>
            <a:ext cx="1587" cy="9525"/>
          </a:xfrm>
          <a:custGeom>
            <a:avLst/>
            <a:gdLst>
              <a:gd name="T0" fmla="*/ 0 w 1269"/>
              <a:gd name="T1" fmla="*/ 9286 h 10160"/>
              <a:gd name="T2" fmla="*/ 953 w 1269"/>
              <a:gd name="T3" fmla="*/ 9286 h 10160"/>
              <a:gd name="T4" fmla="*/ 953 w 1269"/>
              <a:gd name="T5" fmla="*/ 0 h 10160"/>
              <a:gd name="T6" fmla="*/ 0 w 1269"/>
              <a:gd name="T7" fmla="*/ 0 h 10160"/>
              <a:gd name="T8" fmla="*/ 0 w 126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9" h="10160">
                <a:moveTo>
                  <a:pt x="0" y="9905"/>
                </a:moveTo>
                <a:lnTo>
                  <a:pt x="762" y="9905"/>
                </a:lnTo>
                <a:lnTo>
                  <a:pt x="76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4" name="object 244">
            <a:extLst>
              <a:ext uri="{FF2B5EF4-FFF2-40B4-BE49-F238E27FC236}">
                <a16:creationId xmlns="" xmlns:a16="http://schemas.microsoft.com/office/drawing/2014/main" id="{55646910-FDAA-5847-8EE4-360B3E65EE41}"/>
              </a:ext>
            </a:extLst>
          </p:cNvPr>
          <p:cNvSpPr>
            <a:spLocks/>
          </p:cNvSpPr>
          <p:nvPr/>
        </p:nvSpPr>
        <p:spPr bwMode="auto">
          <a:xfrm>
            <a:off x="1349375" y="3822700"/>
            <a:ext cx="25400" cy="9525"/>
          </a:xfrm>
          <a:custGeom>
            <a:avLst/>
            <a:gdLst>
              <a:gd name="T0" fmla="*/ 0 w 30480"/>
              <a:gd name="T1" fmla="*/ 9286 h 10160"/>
              <a:gd name="T2" fmla="*/ 25399 w 30480"/>
              <a:gd name="T3" fmla="*/ 9286 h 10160"/>
              <a:gd name="T4" fmla="*/ 25399 w 30480"/>
              <a:gd name="T5" fmla="*/ 0 h 10160"/>
              <a:gd name="T6" fmla="*/ 0 w 30480"/>
              <a:gd name="T7" fmla="*/ 0 h 10160"/>
              <a:gd name="T8" fmla="*/ 0 w 3048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80" h="10160">
                <a:moveTo>
                  <a:pt x="0" y="9905"/>
                </a:moveTo>
                <a:lnTo>
                  <a:pt x="30479" y="9905"/>
                </a:lnTo>
                <a:lnTo>
                  <a:pt x="3047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5" name="object 245">
            <a:extLst>
              <a:ext uri="{FF2B5EF4-FFF2-40B4-BE49-F238E27FC236}">
                <a16:creationId xmlns="" xmlns:a16="http://schemas.microsoft.com/office/drawing/2014/main" id="{0934FB19-E71A-744A-B0FE-B3326C270F45}"/>
              </a:ext>
            </a:extLst>
          </p:cNvPr>
          <p:cNvSpPr>
            <a:spLocks/>
          </p:cNvSpPr>
          <p:nvPr/>
        </p:nvSpPr>
        <p:spPr bwMode="auto">
          <a:xfrm>
            <a:off x="1400175"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6" name="object 246">
            <a:extLst>
              <a:ext uri="{FF2B5EF4-FFF2-40B4-BE49-F238E27FC236}">
                <a16:creationId xmlns="" xmlns:a16="http://schemas.microsoft.com/office/drawing/2014/main" id="{14FF2635-5C68-F34C-A295-9433B45F48BA}"/>
              </a:ext>
            </a:extLst>
          </p:cNvPr>
          <p:cNvSpPr>
            <a:spLocks/>
          </p:cNvSpPr>
          <p:nvPr/>
        </p:nvSpPr>
        <p:spPr bwMode="auto">
          <a:xfrm>
            <a:off x="1458913"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7" name="object 247">
            <a:extLst>
              <a:ext uri="{FF2B5EF4-FFF2-40B4-BE49-F238E27FC236}">
                <a16:creationId xmlns="" xmlns:a16="http://schemas.microsoft.com/office/drawing/2014/main" id="{2F843081-66F1-DC4C-B891-A3416334CF6A}"/>
              </a:ext>
            </a:extLst>
          </p:cNvPr>
          <p:cNvSpPr>
            <a:spLocks/>
          </p:cNvSpPr>
          <p:nvPr/>
        </p:nvSpPr>
        <p:spPr bwMode="auto">
          <a:xfrm>
            <a:off x="1519238" y="382270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8" name="object 248">
            <a:extLst>
              <a:ext uri="{FF2B5EF4-FFF2-40B4-BE49-F238E27FC236}">
                <a16:creationId xmlns="" xmlns:a16="http://schemas.microsoft.com/office/drawing/2014/main" id="{900F0A07-0E5A-7C40-9483-48B0DDD263BC}"/>
              </a:ext>
            </a:extLst>
          </p:cNvPr>
          <p:cNvSpPr>
            <a:spLocks/>
          </p:cNvSpPr>
          <p:nvPr/>
        </p:nvSpPr>
        <p:spPr bwMode="auto">
          <a:xfrm>
            <a:off x="1577975"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09" name="object 249">
            <a:extLst>
              <a:ext uri="{FF2B5EF4-FFF2-40B4-BE49-F238E27FC236}">
                <a16:creationId xmlns="" xmlns:a16="http://schemas.microsoft.com/office/drawing/2014/main" id="{FD95FC65-80E0-9541-8490-C5375DACA85C}"/>
              </a:ext>
            </a:extLst>
          </p:cNvPr>
          <p:cNvSpPr>
            <a:spLocks/>
          </p:cNvSpPr>
          <p:nvPr/>
        </p:nvSpPr>
        <p:spPr bwMode="auto">
          <a:xfrm>
            <a:off x="1636713"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0" name="object 250">
            <a:extLst>
              <a:ext uri="{FF2B5EF4-FFF2-40B4-BE49-F238E27FC236}">
                <a16:creationId xmlns="" xmlns:a16="http://schemas.microsoft.com/office/drawing/2014/main" id="{4424F613-A585-D34A-A635-A33E4DCCB692}"/>
              </a:ext>
            </a:extLst>
          </p:cNvPr>
          <p:cNvSpPr>
            <a:spLocks/>
          </p:cNvSpPr>
          <p:nvPr/>
        </p:nvSpPr>
        <p:spPr bwMode="auto">
          <a:xfrm>
            <a:off x="1755775"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1" name="object 251">
            <a:extLst>
              <a:ext uri="{FF2B5EF4-FFF2-40B4-BE49-F238E27FC236}">
                <a16:creationId xmlns="" xmlns:a16="http://schemas.microsoft.com/office/drawing/2014/main" id="{5AE1239F-B6FC-0243-8CB3-BCDC8A10FC76}"/>
              </a:ext>
            </a:extLst>
          </p:cNvPr>
          <p:cNvSpPr>
            <a:spLocks/>
          </p:cNvSpPr>
          <p:nvPr/>
        </p:nvSpPr>
        <p:spPr bwMode="auto">
          <a:xfrm>
            <a:off x="1881188" y="3822700"/>
            <a:ext cx="26987" cy="9525"/>
          </a:xfrm>
          <a:custGeom>
            <a:avLst/>
            <a:gdLst>
              <a:gd name="T0" fmla="*/ 0 w 33019"/>
              <a:gd name="T1" fmla="*/ 9286 h 10160"/>
              <a:gd name="T2" fmla="*/ 26779 w 33019"/>
              <a:gd name="T3" fmla="*/ 9286 h 10160"/>
              <a:gd name="T4" fmla="*/ 26779 w 33019"/>
              <a:gd name="T5" fmla="*/ 0 h 10160"/>
              <a:gd name="T6" fmla="*/ 0 w 33019"/>
              <a:gd name="T7" fmla="*/ 0 h 10160"/>
              <a:gd name="T8" fmla="*/ 0 w 3301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19" h="10160">
                <a:moveTo>
                  <a:pt x="0" y="9905"/>
                </a:moveTo>
                <a:lnTo>
                  <a:pt x="32765" y="9905"/>
                </a:lnTo>
                <a:lnTo>
                  <a:pt x="3276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2" name="object 252">
            <a:extLst>
              <a:ext uri="{FF2B5EF4-FFF2-40B4-BE49-F238E27FC236}">
                <a16:creationId xmlns="" xmlns:a16="http://schemas.microsoft.com/office/drawing/2014/main" id="{6987BE03-CCFC-BB44-855F-FB19E7549098}"/>
              </a:ext>
            </a:extLst>
          </p:cNvPr>
          <p:cNvSpPr>
            <a:spLocks/>
          </p:cNvSpPr>
          <p:nvPr/>
        </p:nvSpPr>
        <p:spPr bwMode="auto">
          <a:xfrm>
            <a:off x="1933575" y="3822700"/>
            <a:ext cx="12700" cy="9525"/>
          </a:xfrm>
          <a:custGeom>
            <a:avLst/>
            <a:gdLst>
              <a:gd name="T0" fmla="*/ 0 w 15239"/>
              <a:gd name="T1" fmla="*/ 9286 h 10160"/>
              <a:gd name="T2" fmla="*/ 12700 w 15239"/>
              <a:gd name="T3" fmla="*/ 9286 h 10160"/>
              <a:gd name="T4" fmla="*/ 12700 w 15239"/>
              <a:gd name="T5" fmla="*/ 0 h 10160"/>
              <a:gd name="T6" fmla="*/ 0 w 15239"/>
              <a:gd name="T7" fmla="*/ 0 h 10160"/>
              <a:gd name="T8" fmla="*/ 0 w 152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39" h="10160">
                <a:moveTo>
                  <a:pt x="0" y="9905"/>
                </a:moveTo>
                <a:lnTo>
                  <a:pt x="15239" y="9905"/>
                </a:lnTo>
                <a:lnTo>
                  <a:pt x="1523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3" name="object 253">
            <a:extLst>
              <a:ext uri="{FF2B5EF4-FFF2-40B4-BE49-F238E27FC236}">
                <a16:creationId xmlns="" xmlns:a16="http://schemas.microsoft.com/office/drawing/2014/main" id="{76C38708-0574-F249-9B93-FD9026EB8151}"/>
              </a:ext>
            </a:extLst>
          </p:cNvPr>
          <p:cNvSpPr>
            <a:spLocks/>
          </p:cNvSpPr>
          <p:nvPr/>
        </p:nvSpPr>
        <p:spPr bwMode="auto">
          <a:xfrm>
            <a:off x="2012950" y="3822700"/>
            <a:ext cx="14288" cy="9525"/>
          </a:xfrm>
          <a:custGeom>
            <a:avLst/>
            <a:gdLst>
              <a:gd name="T0" fmla="*/ 0 w 16510"/>
              <a:gd name="T1" fmla="*/ 9286 h 10160"/>
              <a:gd name="T2" fmla="*/ 13848 w 16510"/>
              <a:gd name="T3" fmla="*/ 9286 h 10160"/>
              <a:gd name="T4" fmla="*/ 13848 w 16510"/>
              <a:gd name="T5" fmla="*/ 0 h 10160"/>
              <a:gd name="T6" fmla="*/ 0 w 16510"/>
              <a:gd name="T7" fmla="*/ 0 h 10160"/>
              <a:gd name="T8" fmla="*/ 0 w 165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10" h="10160">
                <a:moveTo>
                  <a:pt x="0" y="9905"/>
                </a:moveTo>
                <a:lnTo>
                  <a:pt x="16002" y="9905"/>
                </a:lnTo>
                <a:lnTo>
                  <a:pt x="1600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4" name="object 254">
            <a:extLst>
              <a:ext uri="{FF2B5EF4-FFF2-40B4-BE49-F238E27FC236}">
                <a16:creationId xmlns="" xmlns:a16="http://schemas.microsoft.com/office/drawing/2014/main" id="{5E7DDD3F-0DE7-1E44-97D5-4FC3DE64C12B}"/>
              </a:ext>
            </a:extLst>
          </p:cNvPr>
          <p:cNvSpPr>
            <a:spLocks/>
          </p:cNvSpPr>
          <p:nvPr/>
        </p:nvSpPr>
        <p:spPr bwMode="auto">
          <a:xfrm>
            <a:off x="2052638" y="3822700"/>
            <a:ext cx="26987" cy="9525"/>
          </a:xfrm>
          <a:custGeom>
            <a:avLst/>
            <a:gdLst>
              <a:gd name="T0" fmla="*/ 0 w 32385"/>
              <a:gd name="T1" fmla="*/ 9286 h 10160"/>
              <a:gd name="T2" fmla="*/ 26669 w 32385"/>
              <a:gd name="T3" fmla="*/ 9286 h 10160"/>
              <a:gd name="T4" fmla="*/ 26669 w 32385"/>
              <a:gd name="T5" fmla="*/ 0 h 10160"/>
              <a:gd name="T6" fmla="*/ 0 w 32385"/>
              <a:gd name="T7" fmla="*/ 0 h 10160"/>
              <a:gd name="T8" fmla="*/ 0 w 3238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85" h="10160">
                <a:moveTo>
                  <a:pt x="0" y="9905"/>
                </a:moveTo>
                <a:lnTo>
                  <a:pt x="32003" y="9905"/>
                </a:lnTo>
                <a:lnTo>
                  <a:pt x="3200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5" name="object 255">
            <a:extLst>
              <a:ext uri="{FF2B5EF4-FFF2-40B4-BE49-F238E27FC236}">
                <a16:creationId xmlns="" xmlns:a16="http://schemas.microsoft.com/office/drawing/2014/main" id="{66831B2A-59CA-114D-A63D-E717BA161DEA}"/>
              </a:ext>
            </a:extLst>
          </p:cNvPr>
          <p:cNvSpPr>
            <a:spLocks/>
          </p:cNvSpPr>
          <p:nvPr/>
        </p:nvSpPr>
        <p:spPr bwMode="auto">
          <a:xfrm>
            <a:off x="2171700" y="382270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6" name="object 256">
            <a:extLst>
              <a:ext uri="{FF2B5EF4-FFF2-40B4-BE49-F238E27FC236}">
                <a16:creationId xmlns="" xmlns:a16="http://schemas.microsoft.com/office/drawing/2014/main" id="{CD3FA5BE-265C-6647-BBFA-5FCB30BA5998}"/>
              </a:ext>
            </a:extLst>
          </p:cNvPr>
          <p:cNvSpPr>
            <a:spLocks/>
          </p:cNvSpPr>
          <p:nvPr/>
        </p:nvSpPr>
        <p:spPr bwMode="auto">
          <a:xfrm>
            <a:off x="2289175" y="382270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7" name="object 257">
            <a:extLst>
              <a:ext uri="{FF2B5EF4-FFF2-40B4-BE49-F238E27FC236}">
                <a16:creationId xmlns="" xmlns:a16="http://schemas.microsoft.com/office/drawing/2014/main" id="{D4E40B8C-766B-0D46-B911-B6272999DA9E}"/>
              </a:ext>
            </a:extLst>
          </p:cNvPr>
          <p:cNvSpPr>
            <a:spLocks/>
          </p:cNvSpPr>
          <p:nvPr/>
        </p:nvSpPr>
        <p:spPr bwMode="auto">
          <a:xfrm>
            <a:off x="2411413" y="3822700"/>
            <a:ext cx="31750" cy="9525"/>
          </a:xfrm>
          <a:custGeom>
            <a:avLst/>
            <a:gdLst>
              <a:gd name="T0" fmla="*/ 0 w 35560"/>
              <a:gd name="T1" fmla="*/ 9286 h 10160"/>
              <a:gd name="T2" fmla="*/ 31296 w 35560"/>
              <a:gd name="T3" fmla="*/ 9286 h 10160"/>
              <a:gd name="T4" fmla="*/ 31296 w 35560"/>
              <a:gd name="T5" fmla="*/ 0 h 10160"/>
              <a:gd name="T6" fmla="*/ 0 w 35560"/>
              <a:gd name="T7" fmla="*/ 0 h 10160"/>
              <a:gd name="T8" fmla="*/ 0 w 355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560" h="10160">
                <a:moveTo>
                  <a:pt x="0" y="9905"/>
                </a:moveTo>
                <a:lnTo>
                  <a:pt x="35051" y="9905"/>
                </a:lnTo>
                <a:lnTo>
                  <a:pt x="3505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8" name="object 258">
            <a:extLst>
              <a:ext uri="{FF2B5EF4-FFF2-40B4-BE49-F238E27FC236}">
                <a16:creationId xmlns="" xmlns:a16="http://schemas.microsoft.com/office/drawing/2014/main" id="{7A5341F8-5F76-7348-BAB8-8CCF9D54888E}"/>
              </a:ext>
            </a:extLst>
          </p:cNvPr>
          <p:cNvSpPr>
            <a:spLocks/>
          </p:cNvSpPr>
          <p:nvPr/>
        </p:nvSpPr>
        <p:spPr bwMode="auto">
          <a:xfrm>
            <a:off x="2466975" y="3822700"/>
            <a:ext cx="12700" cy="9525"/>
          </a:xfrm>
          <a:custGeom>
            <a:avLst/>
            <a:gdLst>
              <a:gd name="T0" fmla="*/ 0 w 13335"/>
              <a:gd name="T1" fmla="*/ 9286 h 10160"/>
              <a:gd name="T2" fmla="*/ 12336 w 13335"/>
              <a:gd name="T3" fmla="*/ 9286 h 10160"/>
              <a:gd name="T4" fmla="*/ 12336 w 13335"/>
              <a:gd name="T5" fmla="*/ 0 h 10160"/>
              <a:gd name="T6" fmla="*/ 0 w 13335"/>
              <a:gd name="T7" fmla="*/ 0 h 10160"/>
              <a:gd name="T8" fmla="*/ 0 w 1333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35" h="10160">
                <a:moveTo>
                  <a:pt x="0" y="9905"/>
                </a:moveTo>
                <a:lnTo>
                  <a:pt x="12953" y="9905"/>
                </a:lnTo>
                <a:lnTo>
                  <a:pt x="1295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19" name="object 259">
            <a:extLst>
              <a:ext uri="{FF2B5EF4-FFF2-40B4-BE49-F238E27FC236}">
                <a16:creationId xmlns="" xmlns:a16="http://schemas.microsoft.com/office/drawing/2014/main" id="{A3FBBDF2-4B87-1643-96F5-765BC27550CB}"/>
              </a:ext>
            </a:extLst>
          </p:cNvPr>
          <p:cNvSpPr>
            <a:spLocks/>
          </p:cNvSpPr>
          <p:nvPr/>
        </p:nvSpPr>
        <p:spPr bwMode="auto">
          <a:xfrm>
            <a:off x="2544763" y="3822700"/>
            <a:ext cx="15875" cy="9525"/>
          </a:xfrm>
          <a:custGeom>
            <a:avLst/>
            <a:gdLst>
              <a:gd name="T0" fmla="*/ 0 w 18414"/>
              <a:gd name="T1" fmla="*/ 9286 h 10160"/>
              <a:gd name="T2" fmla="*/ 15766 w 18414"/>
              <a:gd name="T3" fmla="*/ 9286 h 10160"/>
              <a:gd name="T4" fmla="*/ 15766 w 18414"/>
              <a:gd name="T5" fmla="*/ 0 h 10160"/>
              <a:gd name="T6" fmla="*/ 0 w 18414"/>
              <a:gd name="T7" fmla="*/ 0 h 10160"/>
              <a:gd name="T8" fmla="*/ 0 w 184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14" h="10160">
                <a:moveTo>
                  <a:pt x="0" y="9905"/>
                </a:moveTo>
                <a:lnTo>
                  <a:pt x="18287" y="9905"/>
                </a:lnTo>
                <a:lnTo>
                  <a:pt x="1828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0" name="object 260">
            <a:extLst>
              <a:ext uri="{FF2B5EF4-FFF2-40B4-BE49-F238E27FC236}">
                <a16:creationId xmlns="" xmlns:a16="http://schemas.microsoft.com/office/drawing/2014/main" id="{8A840EEA-169A-2145-B4FB-43EFC2220363}"/>
              </a:ext>
            </a:extLst>
          </p:cNvPr>
          <p:cNvSpPr>
            <a:spLocks/>
          </p:cNvSpPr>
          <p:nvPr/>
        </p:nvSpPr>
        <p:spPr bwMode="auto">
          <a:xfrm>
            <a:off x="2586038" y="3822700"/>
            <a:ext cx="25400" cy="9525"/>
          </a:xfrm>
          <a:custGeom>
            <a:avLst/>
            <a:gdLst>
              <a:gd name="T0" fmla="*/ 0 w 29844"/>
              <a:gd name="T1" fmla="*/ 9286 h 10160"/>
              <a:gd name="T2" fmla="*/ 25293 w 29844"/>
              <a:gd name="T3" fmla="*/ 9286 h 10160"/>
              <a:gd name="T4" fmla="*/ 25293 w 29844"/>
              <a:gd name="T5" fmla="*/ 0 h 10160"/>
              <a:gd name="T6" fmla="*/ 0 w 29844"/>
              <a:gd name="T7" fmla="*/ 0 h 10160"/>
              <a:gd name="T8" fmla="*/ 0 w 2984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44" h="10160">
                <a:moveTo>
                  <a:pt x="0" y="9905"/>
                </a:moveTo>
                <a:lnTo>
                  <a:pt x="29718" y="9905"/>
                </a:lnTo>
                <a:lnTo>
                  <a:pt x="2971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1" name="object 261">
            <a:extLst>
              <a:ext uri="{FF2B5EF4-FFF2-40B4-BE49-F238E27FC236}">
                <a16:creationId xmlns="" xmlns:a16="http://schemas.microsoft.com/office/drawing/2014/main" id="{A15ECD2A-FD7B-3A41-864E-3658A9D25528}"/>
              </a:ext>
            </a:extLst>
          </p:cNvPr>
          <p:cNvSpPr>
            <a:spLocks/>
          </p:cNvSpPr>
          <p:nvPr/>
        </p:nvSpPr>
        <p:spPr bwMode="auto">
          <a:xfrm>
            <a:off x="2678113" y="3822700"/>
            <a:ext cx="1587" cy="9525"/>
          </a:xfrm>
          <a:custGeom>
            <a:avLst/>
            <a:gdLst>
              <a:gd name="T0" fmla="*/ 0 w 1905"/>
              <a:gd name="T1" fmla="*/ 9286 h 10160"/>
              <a:gd name="T2" fmla="*/ 1270 w 1905"/>
              <a:gd name="T3" fmla="*/ 9286 h 10160"/>
              <a:gd name="T4" fmla="*/ 1270 w 1905"/>
              <a:gd name="T5" fmla="*/ 0 h 10160"/>
              <a:gd name="T6" fmla="*/ 0 w 1905"/>
              <a:gd name="T7" fmla="*/ 0 h 10160"/>
              <a:gd name="T8" fmla="*/ 0 w 19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5" h="10160">
                <a:moveTo>
                  <a:pt x="0" y="9905"/>
                </a:moveTo>
                <a:lnTo>
                  <a:pt x="1524" y="9905"/>
                </a:lnTo>
                <a:lnTo>
                  <a:pt x="1524"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2" name="object 262">
            <a:extLst>
              <a:ext uri="{FF2B5EF4-FFF2-40B4-BE49-F238E27FC236}">
                <a16:creationId xmlns="" xmlns:a16="http://schemas.microsoft.com/office/drawing/2014/main" id="{915E78A5-9819-9641-B61C-08C120DE6D09}"/>
              </a:ext>
            </a:extLst>
          </p:cNvPr>
          <p:cNvSpPr>
            <a:spLocks/>
          </p:cNvSpPr>
          <p:nvPr/>
        </p:nvSpPr>
        <p:spPr bwMode="auto">
          <a:xfrm>
            <a:off x="2705100" y="382270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3" name="object 263">
            <a:extLst>
              <a:ext uri="{FF2B5EF4-FFF2-40B4-BE49-F238E27FC236}">
                <a16:creationId xmlns="" xmlns:a16="http://schemas.microsoft.com/office/drawing/2014/main" id="{4C95873A-1244-0743-B43E-CAF01D647384}"/>
              </a:ext>
            </a:extLst>
          </p:cNvPr>
          <p:cNvSpPr>
            <a:spLocks/>
          </p:cNvSpPr>
          <p:nvPr/>
        </p:nvSpPr>
        <p:spPr bwMode="auto">
          <a:xfrm>
            <a:off x="2822575" y="38227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4" name="object 264">
            <a:extLst>
              <a:ext uri="{FF2B5EF4-FFF2-40B4-BE49-F238E27FC236}">
                <a16:creationId xmlns="" xmlns:a16="http://schemas.microsoft.com/office/drawing/2014/main" id="{9BDEAE5C-0C72-1E4B-BA8D-10832D603F9A}"/>
              </a:ext>
            </a:extLst>
          </p:cNvPr>
          <p:cNvSpPr>
            <a:spLocks/>
          </p:cNvSpPr>
          <p:nvPr/>
        </p:nvSpPr>
        <p:spPr bwMode="auto">
          <a:xfrm>
            <a:off x="2943225" y="3822700"/>
            <a:ext cx="33338" cy="9525"/>
          </a:xfrm>
          <a:custGeom>
            <a:avLst/>
            <a:gdLst>
              <a:gd name="T0" fmla="*/ 0 w 37464"/>
              <a:gd name="T1" fmla="*/ 9286 h 10160"/>
              <a:gd name="T2" fmla="*/ 33225 w 37464"/>
              <a:gd name="T3" fmla="*/ 9286 h 10160"/>
              <a:gd name="T4" fmla="*/ 33225 w 37464"/>
              <a:gd name="T5" fmla="*/ 0 h 10160"/>
              <a:gd name="T6" fmla="*/ 0 w 37464"/>
              <a:gd name="T7" fmla="*/ 0 h 10160"/>
              <a:gd name="T8" fmla="*/ 0 w 3746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64" h="10160">
                <a:moveTo>
                  <a:pt x="0" y="9905"/>
                </a:moveTo>
                <a:lnTo>
                  <a:pt x="37337" y="9905"/>
                </a:lnTo>
                <a:lnTo>
                  <a:pt x="3733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5" name="object 265">
            <a:extLst>
              <a:ext uri="{FF2B5EF4-FFF2-40B4-BE49-F238E27FC236}">
                <a16:creationId xmlns="" xmlns:a16="http://schemas.microsoft.com/office/drawing/2014/main" id="{2F093FF5-E0EA-6B42-9894-E76FADB89035}"/>
              </a:ext>
            </a:extLst>
          </p:cNvPr>
          <p:cNvSpPr>
            <a:spLocks/>
          </p:cNvSpPr>
          <p:nvPr/>
        </p:nvSpPr>
        <p:spPr bwMode="auto">
          <a:xfrm>
            <a:off x="3000375" y="3822700"/>
            <a:ext cx="9525" cy="9525"/>
          </a:xfrm>
          <a:custGeom>
            <a:avLst/>
            <a:gdLst>
              <a:gd name="T0" fmla="*/ 0 w 10795"/>
              <a:gd name="T1" fmla="*/ 9286 h 10160"/>
              <a:gd name="T2" fmla="*/ 9412 w 10795"/>
              <a:gd name="T3" fmla="*/ 9286 h 10160"/>
              <a:gd name="T4" fmla="*/ 9412 w 10795"/>
              <a:gd name="T5" fmla="*/ 0 h 10160"/>
              <a:gd name="T6" fmla="*/ 0 w 10795"/>
              <a:gd name="T7" fmla="*/ 0 h 10160"/>
              <a:gd name="T8" fmla="*/ 0 w 1079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10160">
                <a:moveTo>
                  <a:pt x="0" y="9905"/>
                </a:moveTo>
                <a:lnTo>
                  <a:pt x="10667" y="9905"/>
                </a:lnTo>
                <a:lnTo>
                  <a:pt x="1066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6" name="object 266">
            <a:extLst>
              <a:ext uri="{FF2B5EF4-FFF2-40B4-BE49-F238E27FC236}">
                <a16:creationId xmlns="" xmlns:a16="http://schemas.microsoft.com/office/drawing/2014/main" id="{B726715A-029A-B54C-94B1-E35E30590001}"/>
              </a:ext>
            </a:extLst>
          </p:cNvPr>
          <p:cNvSpPr>
            <a:spLocks/>
          </p:cNvSpPr>
          <p:nvPr/>
        </p:nvSpPr>
        <p:spPr bwMode="auto">
          <a:xfrm>
            <a:off x="3076575" y="3822700"/>
            <a:ext cx="17463" cy="9525"/>
          </a:xfrm>
          <a:custGeom>
            <a:avLst/>
            <a:gdLst>
              <a:gd name="T0" fmla="*/ 0 w 20954"/>
              <a:gd name="T1" fmla="*/ 9286 h 10160"/>
              <a:gd name="T2" fmla="*/ 17145 w 20954"/>
              <a:gd name="T3" fmla="*/ 9286 h 10160"/>
              <a:gd name="T4" fmla="*/ 17145 w 20954"/>
              <a:gd name="T5" fmla="*/ 0 h 10160"/>
              <a:gd name="T6" fmla="*/ 0 w 20954"/>
              <a:gd name="T7" fmla="*/ 0 h 10160"/>
              <a:gd name="T8" fmla="*/ 0 w 2095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54" h="10160">
                <a:moveTo>
                  <a:pt x="0" y="9905"/>
                </a:moveTo>
                <a:lnTo>
                  <a:pt x="20573" y="9905"/>
                </a:lnTo>
                <a:lnTo>
                  <a:pt x="2057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7" name="object 267">
            <a:extLst>
              <a:ext uri="{FF2B5EF4-FFF2-40B4-BE49-F238E27FC236}">
                <a16:creationId xmlns="" xmlns:a16="http://schemas.microsoft.com/office/drawing/2014/main" id="{D81DF4D2-E2A5-2C4D-B8E2-9BD1CABBB2F7}"/>
              </a:ext>
            </a:extLst>
          </p:cNvPr>
          <p:cNvSpPr>
            <a:spLocks/>
          </p:cNvSpPr>
          <p:nvPr/>
        </p:nvSpPr>
        <p:spPr bwMode="auto">
          <a:xfrm>
            <a:off x="3119438" y="3822700"/>
            <a:ext cx="23812" cy="9525"/>
          </a:xfrm>
          <a:custGeom>
            <a:avLst/>
            <a:gdLst>
              <a:gd name="T0" fmla="*/ 0 w 27939"/>
              <a:gd name="T1" fmla="*/ 9286 h 10160"/>
              <a:gd name="T2" fmla="*/ 23379 w 27939"/>
              <a:gd name="T3" fmla="*/ 9286 h 10160"/>
              <a:gd name="T4" fmla="*/ 23379 w 27939"/>
              <a:gd name="T5" fmla="*/ 0 h 10160"/>
              <a:gd name="T6" fmla="*/ 0 w 27939"/>
              <a:gd name="T7" fmla="*/ 0 h 10160"/>
              <a:gd name="T8" fmla="*/ 0 w 279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39" h="10160">
                <a:moveTo>
                  <a:pt x="0" y="9905"/>
                </a:moveTo>
                <a:lnTo>
                  <a:pt x="27431" y="9905"/>
                </a:lnTo>
                <a:lnTo>
                  <a:pt x="2743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8" name="object 268">
            <a:extLst>
              <a:ext uri="{FF2B5EF4-FFF2-40B4-BE49-F238E27FC236}">
                <a16:creationId xmlns="" xmlns:a16="http://schemas.microsoft.com/office/drawing/2014/main" id="{DA27F4B1-BDE6-0C49-864D-D572F9623F4A}"/>
              </a:ext>
            </a:extLst>
          </p:cNvPr>
          <p:cNvSpPr>
            <a:spLocks/>
          </p:cNvSpPr>
          <p:nvPr/>
        </p:nvSpPr>
        <p:spPr bwMode="auto">
          <a:xfrm>
            <a:off x="3209925" y="3822700"/>
            <a:ext cx="3175" cy="9525"/>
          </a:xfrm>
          <a:custGeom>
            <a:avLst/>
            <a:gdLst>
              <a:gd name="T0" fmla="*/ 0 w 3810"/>
              <a:gd name="T1" fmla="*/ 9286 h 10160"/>
              <a:gd name="T2" fmla="*/ 3174 w 3810"/>
              <a:gd name="T3" fmla="*/ 9286 h 10160"/>
              <a:gd name="T4" fmla="*/ 3174 w 3810"/>
              <a:gd name="T5" fmla="*/ 0 h 10160"/>
              <a:gd name="T6" fmla="*/ 0 w 3810"/>
              <a:gd name="T7" fmla="*/ 0 h 10160"/>
              <a:gd name="T8" fmla="*/ 0 w 38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0" h="10160">
                <a:moveTo>
                  <a:pt x="0" y="9905"/>
                </a:moveTo>
                <a:lnTo>
                  <a:pt x="3809" y="9905"/>
                </a:lnTo>
                <a:lnTo>
                  <a:pt x="380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29" name="object 269">
            <a:extLst>
              <a:ext uri="{FF2B5EF4-FFF2-40B4-BE49-F238E27FC236}">
                <a16:creationId xmlns="" xmlns:a16="http://schemas.microsoft.com/office/drawing/2014/main" id="{21E1483D-9324-964E-AFD7-3E43C7CC2B19}"/>
              </a:ext>
            </a:extLst>
          </p:cNvPr>
          <p:cNvSpPr>
            <a:spLocks/>
          </p:cNvSpPr>
          <p:nvPr/>
        </p:nvSpPr>
        <p:spPr bwMode="auto">
          <a:xfrm>
            <a:off x="3238500" y="38227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0" name="object 270">
            <a:extLst>
              <a:ext uri="{FF2B5EF4-FFF2-40B4-BE49-F238E27FC236}">
                <a16:creationId xmlns="" xmlns:a16="http://schemas.microsoft.com/office/drawing/2014/main" id="{53C81E38-D5D3-9845-8DA7-AE40B07D7BEC}"/>
              </a:ext>
            </a:extLst>
          </p:cNvPr>
          <p:cNvSpPr>
            <a:spLocks/>
          </p:cNvSpPr>
          <p:nvPr/>
        </p:nvSpPr>
        <p:spPr bwMode="auto">
          <a:xfrm>
            <a:off x="3357563" y="38227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1" name="object 271">
            <a:extLst>
              <a:ext uri="{FF2B5EF4-FFF2-40B4-BE49-F238E27FC236}">
                <a16:creationId xmlns="" xmlns:a16="http://schemas.microsoft.com/office/drawing/2014/main" id="{D3AC9AA2-38EE-F34B-9BE1-D77D0D15ADB9}"/>
              </a:ext>
            </a:extLst>
          </p:cNvPr>
          <p:cNvSpPr>
            <a:spLocks/>
          </p:cNvSpPr>
          <p:nvPr/>
        </p:nvSpPr>
        <p:spPr bwMode="auto">
          <a:xfrm>
            <a:off x="3475038" y="38227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2" name="object 272">
            <a:extLst>
              <a:ext uri="{FF2B5EF4-FFF2-40B4-BE49-F238E27FC236}">
                <a16:creationId xmlns="" xmlns:a16="http://schemas.microsoft.com/office/drawing/2014/main" id="{2BCA1B4F-41E1-6C47-A295-D134D9AF5732}"/>
              </a:ext>
            </a:extLst>
          </p:cNvPr>
          <p:cNvSpPr>
            <a:spLocks/>
          </p:cNvSpPr>
          <p:nvPr/>
        </p:nvSpPr>
        <p:spPr bwMode="auto">
          <a:xfrm>
            <a:off x="3535363" y="3822700"/>
            <a:ext cx="6350" cy="9525"/>
          </a:xfrm>
          <a:custGeom>
            <a:avLst/>
            <a:gdLst>
              <a:gd name="T0" fmla="*/ 0 w 8889"/>
              <a:gd name="T1" fmla="*/ 9286 h 10160"/>
              <a:gd name="T2" fmla="*/ 5987 w 8889"/>
              <a:gd name="T3" fmla="*/ 9286 h 10160"/>
              <a:gd name="T4" fmla="*/ 5987 w 8889"/>
              <a:gd name="T5" fmla="*/ 0 h 10160"/>
              <a:gd name="T6" fmla="*/ 0 w 8889"/>
              <a:gd name="T7" fmla="*/ 0 h 10160"/>
              <a:gd name="T8" fmla="*/ 0 w 888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9" h="10160">
                <a:moveTo>
                  <a:pt x="0" y="9905"/>
                </a:moveTo>
                <a:lnTo>
                  <a:pt x="8381" y="9905"/>
                </a:lnTo>
                <a:lnTo>
                  <a:pt x="838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3" name="object 273">
            <a:extLst>
              <a:ext uri="{FF2B5EF4-FFF2-40B4-BE49-F238E27FC236}">
                <a16:creationId xmlns="" xmlns:a16="http://schemas.microsoft.com/office/drawing/2014/main" id="{235202AC-BB3E-0042-99D0-49C7BF2A274E}"/>
              </a:ext>
            </a:extLst>
          </p:cNvPr>
          <p:cNvSpPr>
            <a:spLocks/>
          </p:cNvSpPr>
          <p:nvPr/>
        </p:nvSpPr>
        <p:spPr bwMode="auto">
          <a:xfrm>
            <a:off x="3608388" y="3822700"/>
            <a:ext cx="19050" cy="9525"/>
          </a:xfrm>
          <a:custGeom>
            <a:avLst/>
            <a:gdLst>
              <a:gd name="T0" fmla="*/ 0 w 22860"/>
              <a:gd name="T1" fmla="*/ 9286 h 10160"/>
              <a:gd name="T2" fmla="*/ 19049 w 22860"/>
              <a:gd name="T3" fmla="*/ 9286 h 10160"/>
              <a:gd name="T4" fmla="*/ 19049 w 22860"/>
              <a:gd name="T5" fmla="*/ 0 h 10160"/>
              <a:gd name="T6" fmla="*/ 0 w 22860"/>
              <a:gd name="T7" fmla="*/ 0 h 10160"/>
              <a:gd name="T8" fmla="*/ 0 w 228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 h="10160">
                <a:moveTo>
                  <a:pt x="0" y="9905"/>
                </a:moveTo>
                <a:lnTo>
                  <a:pt x="22859" y="9905"/>
                </a:lnTo>
                <a:lnTo>
                  <a:pt x="2285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4" name="object 274">
            <a:extLst>
              <a:ext uri="{FF2B5EF4-FFF2-40B4-BE49-F238E27FC236}">
                <a16:creationId xmlns="" xmlns:a16="http://schemas.microsoft.com/office/drawing/2014/main" id="{8867FD07-4559-4141-B3A6-52408045DB1F}"/>
              </a:ext>
            </a:extLst>
          </p:cNvPr>
          <p:cNvSpPr>
            <a:spLocks/>
          </p:cNvSpPr>
          <p:nvPr/>
        </p:nvSpPr>
        <p:spPr bwMode="auto">
          <a:xfrm>
            <a:off x="3652838" y="3822700"/>
            <a:ext cx="22225" cy="9525"/>
          </a:xfrm>
          <a:custGeom>
            <a:avLst/>
            <a:gdLst>
              <a:gd name="T0" fmla="*/ 0 w 25400"/>
              <a:gd name="T1" fmla="*/ 9286 h 10160"/>
              <a:gd name="T2" fmla="*/ 22002 w 25400"/>
              <a:gd name="T3" fmla="*/ 9286 h 10160"/>
              <a:gd name="T4" fmla="*/ 22002 w 25400"/>
              <a:gd name="T5" fmla="*/ 0 h 10160"/>
              <a:gd name="T6" fmla="*/ 0 w 25400"/>
              <a:gd name="T7" fmla="*/ 0 h 10160"/>
              <a:gd name="T8" fmla="*/ 0 w 2540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00" h="10160">
                <a:moveTo>
                  <a:pt x="0" y="9905"/>
                </a:moveTo>
                <a:lnTo>
                  <a:pt x="25145" y="9905"/>
                </a:lnTo>
                <a:lnTo>
                  <a:pt x="2514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5" name="object 275">
            <a:extLst>
              <a:ext uri="{FF2B5EF4-FFF2-40B4-BE49-F238E27FC236}">
                <a16:creationId xmlns="" xmlns:a16="http://schemas.microsoft.com/office/drawing/2014/main" id="{AFB5F4A4-A5D2-FF4F-B373-C248ADB31842}"/>
              </a:ext>
            </a:extLst>
          </p:cNvPr>
          <p:cNvSpPr>
            <a:spLocks/>
          </p:cNvSpPr>
          <p:nvPr/>
        </p:nvSpPr>
        <p:spPr bwMode="auto">
          <a:xfrm>
            <a:off x="3741738" y="3822700"/>
            <a:ext cx="4762" cy="9525"/>
          </a:xfrm>
          <a:custGeom>
            <a:avLst/>
            <a:gdLst>
              <a:gd name="T0" fmla="*/ 0 w 6350"/>
              <a:gd name="T1" fmla="*/ 9286 h 10160"/>
              <a:gd name="T2" fmla="*/ 4571 w 6350"/>
              <a:gd name="T3" fmla="*/ 9286 h 10160"/>
              <a:gd name="T4" fmla="*/ 4571 w 6350"/>
              <a:gd name="T5" fmla="*/ 0 h 10160"/>
              <a:gd name="T6" fmla="*/ 0 w 6350"/>
              <a:gd name="T7" fmla="*/ 0 h 10160"/>
              <a:gd name="T8" fmla="*/ 0 w 635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 h="10160">
                <a:moveTo>
                  <a:pt x="0" y="9905"/>
                </a:moveTo>
                <a:lnTo>
                  <a:pt x="6095" y="9905"/>
                </a:lnTo>
                <a:lnTo>
                  <a:pt x="609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6" name="object 276">
            <a:extLst>
              <a:ext uri="{FF2B5EF4-FFF2-40B4-BE49-F238E27FC236}">
                <a16:creationId xmlns="" xmlns:a16="http://schemas.microsoft.com/office/drawing/2014/main" id="{E7B2687B-9E92-914F-B37E-0A1234CB2868}"/>
              </a:ext>
            </a:extLst>
          </p:cNvPr>
          <p:cNvSpPr>
            <a:spLocks/>
          </p:cNvSpPr>
          <p:nvPr/>
        </p:nvSpPr>
        <p:spPr bwMode="auto">
          <a:xfrm>
            <a:off x="3771900" y="38227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7" name="object 277">
            <a:extLst>
              <a:ext uri="{FF2B5EF4-FFF2-40B4-BE49-F238E27FC236}">
                <a16:creationId xmlns="" xmlns:a16="http://schemas.microsoft.com/office/drawing/2014/main" id="{14AD3BE3-A793-3048-B349-B4428108AD77}"/>
              </a:ext>
            </a:extLst>
          </p:cNvPr>
          <p:cNvSpPr>
            <a:spLocks/>
          </p:cNvSpPr>
          <p:nvPr/>
        </p:nvSpPr>
        <p:spPr bwMode="auto">
          <a:xfrm>
            <a:off x="3890963" y="38227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8" name="object 278">
            <a:extLst>
              <a:ext uri="{FF2B5EF4-FFF2-40B4-BE49-F238E27FC236}">
                <a16:creationId xmlns="" xmlns:a16="http://schemas.microsoft.com/office/drawing/2014/main" id="{0145EB73-C58F-A148-B69F-BB30D39BA846}"/>
              </a:ext>
            </a:extLst>
          </p:cNvPr>
          <p:cNvSpPr>
            <a:spLocks/>
          </p:cNvSpPr>
          <p:nvPr/>
        </p:nvSpPr>
        <p:spPr bwMode="auto">
          <a:xfrm>
            <a:off x="4008438" y="3822700"/>
            <a:ext cx="31750" cy="9525"/>
          </a:xfrm>
          <a:custGeom>
            <a:avLst/>
            <a:gdLst>
              <a:gd name="T0" fmla="*/ 31531 w 36829"/>
              <a:gd name="T1" fmla="*/ 9286 h 10160"/>
              <a:gd name="T2" fmla="*/ 31531 w 36829"/>
              <a:gd name="T3" fmla="*/ 0 h 10160"/>
              <a:gd name="T4" fmla="*/ 0 w 36829"/>
              <a:gd name="T5" fmla="*/ 0 h 10160"/>
              <a:gd name="T6" fmla="*/ 0 w 36829"/>
              <a:gd name="T7" fmla="*/ 9286 h 10160"/>
              <a:gd name="T8" fmla="*/ 31531 w 3682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0160">
                <a:moveTo>
                  <a:pt x="36575" y="9905"/>
                </a:moveTo>
                <a:lnTo>
                  <a:pt x="36575" y="0"/>
                </a:lnTo>
                <a:lnTo>
                  <a:pt x="0" y="0"/>
                </a:lnTo>
                <a:lnTo>
                  <a:pt x="0" y="9905"/>
                </a:lnTo>
                <a:lnTo>
                  <a:pt x="3657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39" name="object 279">
            <a:extLst>
              <a:ext uri="{FF2B5EF4-FFF2-40B4-BE49-F238E27FC236}">
                <a16:creationId xmlns="" xmlns:a16="http://schemas.microsoft.com/office/drawing/2014/main" id="{3D71968A-4C59-0140-910B-4A56E68F17D2}"/>
              </a:ext>
            </a:extLst>
          </p:cNvPr>
          <p:cNvSpPr>
            <a:spLocks/>
          </p:cNvSpPr>
          <p:nvPr/>
        </p:nvSpPr>
        <p:spPr bwMode="auto">
          <a:xfrm>
            <a:off x="450850" y="3473450"/>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0" name="object 280">
            <a:extLst>
              <a:ext uri="{FF2B5EF4-FFF2-40B4-BE49-F238E27FC236}">
                <a16:creationId xmlns="" xmlns:a16="http://schemas.microsoft.com/office/drawing/2014/main" id="{FE450AA5-8849-924D-A4A4-6E61A9EDE61F}"/>
              </a:ext>
            </a:extLst>
          </p:cNvPr>
          <p:cNvSpPr>
            <a:spLocks/>
          </p:cNvSpPr>
          <p:nvPr/>
        </p:nvSpPr>
        <p:spPr bwMode="auto">
          <a:xfrm>
            <a:off x="511175" y="3473450"/>
            <a:ext cx="33338"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1" name="object 281">
            <a:extLst>
              <a:ext uri="{FF2B5EF4-FFF2-40B4-BE49-F238E27FC236}">
                <a16:creationId xmlns="" xmlns:a16="http://schemas.microsoft.com/office/drawing/2014/main" id="{FF56210C-D873-1C4C-8F5E-DDC478558FD3}"/>
              </a:ext>
            </a:extLst>
          </p:cNvPr>
          <p:cNvSpPr>
            <a:spLocks/>
          </p:cNvSpPr>
          <p:nvPr/>
        </p:nvSpPr>
        <p:spPr bwMode="auto">
          <a:xfrm>
            <a:off x="569913" y="3473450"/>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2" name="object 282">
            <a:extLst>
              <a:ext uri="{FF2B5EF4-FFF2-40B4-BE49-F238E27FC236}">
                <a16:creationId xmlns="" xmlns:a16="http://schemas.microsoft.com/office/drawing/2014/main" id="{7F0E3608-49DD-094F-A2DE-C979D83D687A}"/>
              </a:ext>
            </a:extLst>
          </p:cNvPr>
          <p:cNvSpPr>
            <a:spLocks/>
          </p:cNvSpPr>
          <p:nvPr/>
        </p:nvSpPr>
        <p:spPr bwMode="auto">
          <a:xfrm>
            <a:off x="628650" y="3473450"/>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3" name="object 283">
            <a:extLst>
              <a:ext uri="{FF2B5EF4-FFF2-40B4-BE49-F238E27FC236}">
                <a16:creationId xmlns="" xmlns:a16="http://schemas.microsoft.com/office/drawing/2014/main" id="{9161805D-640F-A248-B4FB-2A8312F98E68}"/>
              </a:ext>
            </a:extLst>
          </p:cNvPr>
          <p:cNvSpPr>
            <a:spLocks/>
          </p:cNvSpPr>
          <p:nvPr/>
        </p:nvSpPr>
        <p:spPr bwMode="auto">
          <a:xfrm>
            <a:off x="688975" y="34734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4" name="object 284">
            <a:extLst>
              <a:ext uri="{FF2B5EF4-FFF2-40B4-BE49-F238E27FC236}">
                <a16:creationId xmlns="" xmlns:a16="http://schemas.microsoft.com/office/drawing/2014/main" id="{008AC1CC-49CA-9D45-89B8-88436B0427C7}"/>
              </a:ext>
            </a:extLst>
          </p:cNvPr>
          <p:cNvSpPr>
            <a:spLocks/>
          </p:cNvSpPr>
          <p:nvPr/>
        </p:nvSpPr>
        <p:spPr bwMode="auto">
          <a:xfrm>
            <a:off x="747713"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5" name="object 285">
            <a:extLst>
              <a:ext uri="{FF2B5EF4-FFF2-40B4-BE49-F238E27FC236}">
                <a16:creationId xmlns="" xmlns:a16="http://schemas.microsoft.com/office/drawing/2014/main" id="{B5982E44-C655-E647-B098-54DA531D1691}"/>
              </a:ext>
            </a:extLst>
          </p:cNvPr>
          <p:cNvSpPr>
            <a:spLocks/>
          </p:cNvSpPr>
          <p:nvPr/>
        </p:nvSpPr>
        <p:spPr bwMode="auto">
          <a:xfrm>
            <a:off x="806450"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6" name="object 286">
            <a:extLst>
              <a:ext uri="{FF2B5EF4-FFF2-40B4-BE49-F238E27FC236}">
                <a16:creationId xmlns="" xmlns:a16="http://schemas.microsoft.com/office/drawing/2014/main" id="{21B3D678-9B15-1948-9581-4C300AEB6827}"/>
              </a:ext>
            </a:extLst>
          </p:cNvPr>
          <p:cNvSpPr>
            <a:spLocks/>
          </p:cNvSpPr>
          <p:nvPr/>
        </p:nvSpPr>
        <p:spPr bwMode="auto">
          <a:xfrm>
            <a:off x="866775" y="34734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7" name="object 287">
            <a:extLst>
              <a:ext uri="{FF2B5EF4-FFF2-40B4-BE49-F238E27FC236}">
                <a16:creationId xmlns="" xmlns:a16="http://schemas.microsoft.com/office/drawing/2014/main" id="{84196958-FB9E-7F4F-8101-C1752E6FC750}"/>
              </a:ext>
            </a:extLst>
          </p:cNvPr>
          <p:cNvSpPr>
            <a:spLocks/>
          </p:cNvSpPr>
          <p:nvPr/>
        </p:nvSpPr>
        <p:spPr bwMode="auto">
          <a:xfrm>
            <a:off x="925513"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8" name="object 288">
            <a:extLst>
              <a:ext uri="{FF2B5EF4-FFF2-40B4-BE49-F238E27FC236}">
                <a16:creationId xmlns="" xmlns:a16="http://schemas.microsoft.com/office/drawing/2014/main" id="{33316C09-D52D-424A-9586-D92043BE96B9}"/>
              </a:ext>
            </a:extLst>
          </p:cNvPr>
          <p:cNvSpPr>
            <a:spLocks/>
          </p:cNvSpPr>
          <p:nvPr/>
        </p:nvSpPr>
        <p:spPr bwMode="auto">
          <a:xfrm>
            <a:off x="985838" y="34734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49" name="object 289">
            <a:extLst>
              <a:ext uri="{FF2B5EF4-FFF2-40B4-BE49-F238E27FC236}">
                <a16:creationId xmlns="" xmlns:a16="http://schemas.microsoft.com/office/drawing/2014/main" id="{A70F9F1C-2695-2347-9097-046CC1510013}"/>
              </a:ext>
            </a:extLst>
          </p:cNvPr>
          <p:cNvSpPr>
            <a:spLocks/>
          </p:cNvSpPr>
          <p:nvPr/>
        </p:nvSpPr>
        <p:spPr bwMode="auto">
          <a:xfrm>
            <a:off x="1044575" y="34734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0" name="object 290">
            <a:extLst>
              <a:ext uri="{FF2B5EF4-FFF2-40B4-BE49-F238E27FC236}">
                <a16:creationId xmlns="" xmlns:a16="http://schemas.microsoft.com/office/drawing/2014/main" id="{5C4E0AB5-B293-8146-BD17-41EBF964AF80}"/>
              </a:ext>
            </a:extLst>
          </p:cNvPr>
          <p:cNvSpPr>
            <a:spLocks/>
          </p:cNvSpPr>
          <p:nvPr/>
        </p:nvSpPr>
        <p:spPr bwMode="auto">
          <a:xfrm>
            <a:off x="1103313"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1" name="object 291">
            <a:extLst>
              <a:ext uri="{FF2B5EF4-FFF2-40B4-BE49-F238E27FC236}">
                <a16:creationId xmlns="" xmlns:a16="http://schemas.microsoft.com/office/drawing/2014/main" id="{6053170A-9CEF-114F-BD2B-22722774D580}"/>
              </a:ext>
            </a:extLst>
          </p:cNvPr>
          <p:cNvSpPr>
            <a:spLocks/>
          </p:cNvSpPr>
          <p:nvPr/>
        </p:nvSpPr>
        <p:spPr bwMode="auto">
          <a:xfrm>
            <a:off x="1163638" y="34734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2" name="object 292">
            <a:extLst>
              <a:ext uri="{FF2B5EF4-FFF2-40B4-BE49-F238E27FC236}">
                <a16:creationId xmlns="" xmlns:a16="http://schemas.microsoft.com/office/drawing/2014/main" id="{6B320A7A-9A82-084E-BB65-B3E5BD800FF9}"/>
              </a:ext>
            </a:extLst>
          </p:cNvPr>
          <p:cNvSpPr>
            <a:spLocks/>
          </p:cNvSpPr>
          <p:nvPr/>
        </p:nvSpPr>
        <p:spPr bwMode="auto">
          <a:xfrm>
            <a:off x="1222375" y="34734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3" name="object 293">
            <a:extLst>
              <a:ext uri="{FF2B5EF4-FFF2-40B4-BE49-F238E27FC236}">
                <a16:creationId xmlns="" xmlns:a16="http://schemas.microsoft.com/office/drawing/2014/main" id="{52796720-2403-EB45-946E-8C9019D4362A}"/>
              </a:ext>
            </a:extLst>
          </p:cNvPr>
          <p:cNvSpPr>
            <a:spLocks/>
          </p:cNvSpPr>
          <p:nvPr/>
        </p:nvSpPr>
        <p:spPr bwMode="auto">
          <a:xfrm>
            <a:off x="1281113"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4" name="object 294">
            <a:extLst>
              <a:ext uri="{FF2B5EF4-FFF2-40B4-BE49-F238E27FC236}">
                <a16:creationId xmlns="" xmlns:a16="http://schemas.microsoft.com/office/drawing/2014/main" id="{D9616226-AF83-8449-A059-9C9FA181770F}"/>
              </a:ext>
            </a:extLst>
          </p:cNvPr>
          <p:cNvSpPr>
            <a:spLocks/>
          </p:cNvSpPr>
          <p:nvPr/>
        </p:nvSpPr>
        <p:spPr bwMode="auto">
          <a:xfrm>
            <a:off x="1341438" y="34734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5" name="object 295">
            <a:extLst>
              <a:ext uri="{FF2B5EF4-FFF2-40B4-BE49-F238E27FC236}">
                <a16:creationId xmlns="" xmlns:a16="http://schemas.microsoft.com/office/drawing/2014/main" id="{0D4B804A-D984-374D-9CEE-F5F6AB0B8AEC}"/>
              </a:ext>
            </a:extLst>
          </p:cNvPr>
          <p:cNvSpPr>
            <a:spLocks/>
          </p:cNvSpPr>
          <p:nvPr/>
        </p:nvSpPr>
        <p:spPr bwMode="auto">
          <a:xfrm>
            <a:off x="1400175"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6" name="object 296">
            <a:extLst>
              <a:ext uri="{FF2B5EF4-FFF2-40B4-BE49-F238E27FC236}">
                <a16:creationId xmlns="" xmlns:a16="http://schemas.microsoft.com/office/drawing/2014/main" id="{4C3B81F3-0193-1E47-BE80-BDAF63898518}"/>
              </a:ext>
            </a:extLst>
          </p:cNvPr>
          <p:cNvSpPr>
            <a:spLocks/>
          </p:cNvSpPr>
          <p:nvPr/>
        </p:nvSpPr>
        <p:spPr bwMode="auto">
          <a:xfrm>
            <a:off x="1458913"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7" name="object 297">
            <a:extLst>
              <a:ext uri="{FF2B5EF4-FFF2-40B4-BE49-F238E27FC236}">
                <a16:creationId xmlns="" xmlns:a16="http://schemas.microsoft.com/office/drawing/2014/main" id="{93CC47B2-0D94-8444-93BB-5EF170213C92}"/>
              </a:ext>
            </a:extLst>
          </p:cNvPr>
          <p:cNvSpPr>
            <a:spLocks/>
          </p:cNvSpPr>
          <p:nvPr/>
        </p:nvSpPr>
        <p:spPr bwMode="auto">
          <a:xfrm>
            <a:off x="1519238" y="34734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8" name="object 298">
            <a:extLst>
              <a:ext uri="{FF2B5EF4-FFF2-40B4-BE49-F238E27FC236}">
                <a16:creationId xmlns="" xmlns:a16="http://schemas.microsoft.com/office/drawing/2014/main" id="{C833CEDF-9040-3E47-AE1F-1DE9B8816581}"/>
              </a:ext>
            </a:extLst>
          </p:cNvPr>
          <p:cNvSpPr>
            <a:spLocks/>
          </p:cNvSpPr>
          <p:nvPr/>
        </p:nvSpPr>
        <p:spPr bwMode="auto">
          <a:xfrm>
            <a:off x="1577975"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59" name="object 299">
            <a:extLst>
              <a:ext uri="{FF2B5EF4-FFF2-40B4-BE49-F238E27FC236}">
                <a16:creationId xmlns="" xmlns:a16="http://schemas.microsoft.com/office/drawing/2014/main" id="{A4F21006-AA17-E649-99B7-6C0472CE575C}"/>
              </a:ext>
            </a:extLst>
          </p:cNvPr>
          <p:cNvSpPr>
            <a:spLocks/>
          </p:cNvSpPr>
          <p:nvPr/>
        </p:nvSpPr>
        <p:spPr bwMode="auto">
          <a:xfrm>
            <a:off x="1636713"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0" name="object 300">
            <a:extLst>
              <a:ext uri="{FF2B5EF4-FFF2-40B4-BE49-F238E27FC236}">
                <a16:creationId xmlns="" xmlns:a16="http://schemas.microsoft.com/office/drawing/2014/main" id="{6C137F56-B318-354B-A6F8-D46D19517616}"/>
              </a:ext>
            </a:extLst>
          </p:cNvPr>
          <p:cNvSpPr>
            <a:spLocks/>
          </p:cNvSpPr>
          <p:nvPr/>
        </p:nvSpPr>
        <p:spPr bwMode="auto">
          <a:xfrm>
            <a:off x="1697038" y="34734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1" name="object 301">
            <a:extLst>
              <a:ext uri="{FF2B5EF4-FFF2-40B4-BE49-F238E27FC236}">
                <a16:creationId xmlns="" xmlns:a16="http://schemas.microsoft.com/office/drawing/2014/main" id="{102134DE-38AD-0A44-8698-ABDC56046BF1}"/>
              </a:ext>
            </a:extLst>
          </p:cNvPr>
          <p:cNvSpPr>
            <a:spLocks/>
          </p:cNvSpPr>
          <p:nvPr/>
        </p:nvSpPr>
        <p:spPr bwMode="auto">
          <a:xfrm>
            <a:off x="1755775"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2" name="object 302">
            <a:extLst>
              <a:ext uri="{FF2B5EF4-FFF2-40B4-BE49-F238E27FC236}">
                <a16:creationId xmlns="" xmlns:a16="http://schemas.microsoft.com/office/drawing/2014/main" id="{579C806E-DC73-1443-9759-BEA749589CDB}"/>
              </a:ext>
            </a:extLst>
          </p:cNvPr>
          <p:cNvSpPr>
            <a:spLocks/>
          </p:cNvSpPr>
          <p:nvPr/>
        </p:nvSpPr>
        <p:spPr bwMode="auto">
          <a:xfrm>
            <a:off x="1881188" y="3473450"/>
            <a:ext cx="26987" cy="9525"/>
          </a:xfrm>
          <a:custGeom>
            <a:avLst/>
            <a:gdLst>
              <a:gd name="T0" fmla="*/ 0 w 33019"/>
              <a:gd name="T1" fmla="*/ 9286 h 10160"/>
              <a:gd name="T2" fmla="*/ 26779 w 33019"/>
              <a:gd name="T3" fmla="*/ 9286 h 10160"/>
              <a:gd name="T4" fmla="*/ 26779 w 33019"/>
              <a:gd name="T5" fmla="*/ 0 h 10160"/>
              <a:gd name="T6" fmla="*/ 0 w 33019"/>
              <a:gd name="T7" fmla="*/ 0 h 10160"/>
              <a:gd name="T8" fmla="*/ 0 w 3301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19" h="10160">
                <a:moveTo>
                  <a:pt x="0" y="9905"/>
                </a:moveTo>
                <a:lnTo>
                  <a:pt x="32765" y="9905"/>
                </a:lnTo>
                <a:lnTo>
                  <a:pt x="3276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3" name="object 303">
            <a:extLst>
              <a:ext uri="{FF2B5EF4-FFF2-40B4-BE49-F238E27FC236}">
                <a16:creationId xmlns="" xmlns:a16="http://schemas.microsoft.com/office/drawing/2014/main" id="{57C6D8D3-1EE2-0C46-8463-F115BB6ECAA6}"/>
              </a:ext>
            </a:extLst>
          </p:cNvPr>
          <p:cNvSpPr>
            <a:spLocks/>
          </p:cNvSpPr>
          <p:nvPr/>
        </p:nvSpPr>
        <p:spPr bwMode="auto">
          <a:xfrm>
            <a:off x="1933575" y="3473450"/>
            <a:ext cx="12700" cy="9525"/>
          </a:xfrm>
          <a:custGeom>
            <a:avLst/>
            <a:gdLst>
              <a:gd name="T0" fmla="*/ 0 w 15239"/>
              <a:gd name="T1" fmla="*/ 9286 h 10160"/>
              <a:gd name="T2" fmla="*/ 12700 w 15239"/>
              <a:gd name="T3" fmla="*/ 9286 h 10160"/>
              <a:gd name="T4" fmla="*/ 12700 w 15239"/>
              <a:gd name="T5" fmla="*/ 0 h 10160"/>
              <a:gd name="T6" fmla="*/ 0 w 15239"/>
              <a:gd name="T7" fmla="*/ 0 h 10160"/>
              <a:gd name="T8" fmla="*/ 0 w 152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39" h="10160">
                <a:moveTo>
                  <a:pt x="0" y="9905"/>
                </a:moveTo>
                <a:lnTo>
                  <a:pt x="15239" y="9905"/>
                </a:lnTo>
                <a:lnTo>
                  <a:pt x="1523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4" name="object 304">
            <a:extLst>
              <a:ext uri="{FF2B5EF4-FFF2-40B4-BE49-F238E27FC236}">
                <a16:creationId xmlns="" xmlns:a16="http://schemas.microsoft.com/office/drawing/2014/main" id="{E7942605-31F4-6945-B4C9-06971E5848C6}"/>
              </a:ext>
            </a:extLst>
          </p:cNvPr>
          <p:cNvSpPr>
            <a:spLocks/>
          </p:cNvSpPr>
          <p:nvPr/>
        </p:nvSpPr>
        <p:spPr bwMode="auto">
          <a:xfrm>
            <a:off x="2012950" y="3473450"/>
            <a:ext cx="14288" cy="9525"/>
          </a:xfrm>
          <a:custGeom>
            <a:avLst/>
            <a:gdLst>
              <a:gd name="T0" fmla="*/ 0 w 16510"/>
              <a:gd name="T1" fmla="*/ 9286 h 10160"/>
              <a:gd name="T2" fmla="*/ 13848 w 16510"/>
              <a:gd name="T3" fmla="*/ 9286 h 10160"/>
              <a:gd name="T4" fmla="*/ 13848 w 16510"/>
              <a:gd name="T5" fmla="*/ 0 h 10160"/>
              <a:gd name="T6" fmla="*/ 0 w 16510"/>
              <a:gd name="T7" fmla="*/ 0 h 10160"/>
              <a:gd name="T8" fmla="*/ 0 w 165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10" h="10160">
                <a:moveTo>
                  <a:pt x="0" y="9905"/>
                </a:moveTo>
                <a:lnTo>
                  <a:pt x="16002" y="9905"/>
                </a:lnTo>
                <a:lnTo>
                  <a:pt x="16002"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5" name="object 305">
            <a:extLst>
              <a:ext uri="{FF2B5EF4-FFF2-40B4-BE49-F238E27FC236}">
                <a16:creationId xmlns="" xmlns:a16="http://schemas.microsoft.com/office/drawing/2014/main" id="{3BD31FA0-C467-FF43-A812-8680B4E0A902}"/>
              </a:ext>
            </a:extLst>
          </p:cNvPr>
          <p:cNvSpPr>
            <a:spLocks/>
          </p:cNvSpPr>
          <p:nvPr/>
        </p:nvSpPr>
        <p:spPr bwMode="auto">
          <a:xfrm>
            <a:off x="2052638" y="3473450"/>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6" name="object 306">
            <a:extLst>
              <a:ext uri="{FF2B5EF4-FFF2-40B4-BE49-F238E27FC236}">
                <a16:creationId xmlns="" xmlns:a16="http://schemas.microsoft.com/office/drawing/2014/main" id="{648D9D9D-B288-5144-9757-AC1D278FAF74}"/>
              </a:ext>
            </a:extLst>
          </p:cNvPr>
          <p:cNvSpPr>
            <a:spLocks/>
          </p:cNvSpPr>
          <p:nvPr/>
        </p:nvSpPr>
        <p:spPr bwMode="auto">
          <a:xfrm>
            <a:off x="2111375"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7" name="object 307">
            <a:extLst>
              <a:ext uri="{FF2B5EF4-FFF2-40B4-BE49-F238E27FC236}">
                <a16:creationId xmlns="" xmlns:a16="http://schemas.microsoft.com/office/drawing/2014/main" id="{1C98995F-57CC-5140-B25A-DEA58B21A03F}"/>
              </a:ext>
            </a:extLst>
          </p:cNvPr>
          <p:cNvSpPr>
            <a:spLocks/>
          </p:cNvSpPr>
          <p:nvPr/>
        </p:nvSpPr>
        <p:spPr bwMode="auto">
          <a:xfrm>
            <a:off x="2171700" y="34734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8" name="object 308">
            <a:extLst>
              <a:ext uri="{FF2B5EF4-FFF2-40B4-BE49-F238E27FC236}">
                <a16:creationId xmlns="" xmlns:a16="http://schemas.microsoft.com/office/drawing/2014/main" id="{7F604CD6-1129-E04E-A708-777A3194F192}"/>
              </a:ext>
            </a:extLst>
          </p:cNvPr>
          <p:cNvSpPr>
            <a:spLocks/>
          </p:cNvSpPr>
          <p:nvPr/>
        </p:nvSpPr>
        <p:spPr bwMode="auto">
          <a:xfrm>
            <a:off x="2289175" y="3473450"/>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69" name="object 309">
            <a:extLst>
              <a:ext uri="{FF2B5EF4-FFF2-40B4-BE49-F238E27FC236}">
                <a16:creationId xmlns="" xmlns:a16="http://schemas.microsoft.com/office/drawing/2014/main" id="{A4CD9A0A-FD6B-8241-8364-8650CF2BDEE0}"/>
              </a:ext>
            </a:extLst>
          </p:cNvPr>
          <p:cNvSpPr>
            <a:spLocks/>
          </p:cNvSpPr>
          <p:nvPr/>
        </p:nvSpPr>
        <p:spPr bwMode="auto">
          <a:xfrm>
            <a:off x="2411413" y="3473450"/>
            <a:ext cx="31750" cy="9525"/>
          </a:xfrm>
          <a:custGeom>
            <a:avLst/>
            <a:gdLst>
              <a:gd name="T0" fmla="*/ 0 w 35560"/>
              <a:gd name="T1" fmla="*/ 9286 h 10160"/>
              <a:gd name="T2" fmla="*/ 31296 w 35560"/>
              <a:gd name="T3" fmla="*/ 9286 h 10160"/>
              <a:gd name="T4" fmla="*/ 31296 w 35560"/>
              <a:gd name="T5" fmla="*/ 0 h 10160"/>
              <a:gd name="T6" fmla="*/ 0 w 35560"/>
              <a:gd name="T7" fmla="*/ 0 h 10160"/>
              <a:gd name="T8" fmla="*/ 0 w 355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560" h="10160">
                <a:moveTo>
                  <a:pt x="0" y="9905"/>
                </a:moveTo>
                <a:lnTo>
                  <a:pt x="35051" y="9905"/>
                </a:lnTo>
                <a:lnTo>
                  <a:pt x="3505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0" name="object 310">
            <a:extLst>
              <a:ext uri="{FF2B5EF4-FFF2-40B4-BE49-F238E27FC236}">
                <a16:creationId xmlns="" xmlns:a16="http://schemas.microsoft.com/office/drawing/2014/main" id="{98B683B5-C159-3D43-AA53-902AE0DF1655}"/>
              </a:ext>
            </a:extLst>
          </p:cNvPr>
          <p:cNvSpPr>
            <a:spLocks/>
          </p:cNvSpPr>
          <p:nvPr/>
        </p:nvSpPr>
        <p:spPr bwMode="auto">
          <a:xfrm>
            <a:off x="2466975" y="3473450"/>
            <a:ext cx="12700" cy="9525"/>
          </a:xfrm>
          <a:custGeom>
            <a:avLst/>
            <a:gdLst>
              <a:gd name="T0" fmla="*/ 0 w 13335"/>
              <a:gd name="T1" fmla="*/ 9286 h 10160"/>
              <a:gd name="T2" fmla="*/ 12336 w 13335"/>
              <a:gd name="T3" fmla="*/ 9286 h 10160"/>
              <a:gd name="T4" fmla="*/ 12336 w 13335"/>
              <a:gd name="T5" fmla="*/ 0 h 10160"/>
              <a:gd name="T6" fmla="*/ 0 w 13335"/>
              <a:gd name="T7" fmla="*/ 0 h 10160"/>
              <a:gd name="T8" fmla="*/ 0 w 1333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35" h="10160">
                <a:moveTo>
                  <a:pt x="0" y="9905"/>
                </a:moveTo>
                <a:lnTo>
                  <a:pt x="12953" y="9905"/>
                </a:lnTo>
                <a:lnTo>
                  <a:pt x="1295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1" name="object 311">
            <a:extLst>
              <a:ext uri="{FF2B5EF4-FFF2-40B4-BE49-F238E27FC236}">
                <a16:creationId xmlns="" xmlns:a16="http://schemas.microsoft.com/office/drawing/2014/main" id="{4BEFCB6A-33C5-B94A-888A-22F937AF54AB}"/>
              </a:ext>
            </a:extLst>
          </p:cNvPr>
          <p:cNvSpPr>
            <a:spLocks/>
          </p:cNvSpPr>
          <p:nvPr/>
        </p:nvSpPr>
        <p:spPr bwMode="auto">
          <a:xfrm>
            <a:off x="2544763" y="3473450"/>
            <a:ext cx="15875" cy="9525"/>
          </a:xfrm>
          <a:custGeom>
            <a:avLst/>
            <a:gdLst>
              <a:gd name="T0" fmla="*/ 0 w 18414"/>
              <a:gd name="T1" fmla="*/ 9286 h 10160"/>
              <a:gd name="T2" fmla="*/ 15766 w 18414"/>
              <a:gd name="T3" fmla="*/ 9286 h 10160"/>
              <a:gd name="T4" fmla="*/ 15766 w 18414"/>
              <a:gd name="T5" fmla="*/ 0 h 10160"/>
              <a:gd name="T6" fmla="*/ 0 w 18414"/>
              <a:gd name="T7" fmla="*/ 0 h 10160"/>
              <a:gd name="T8" fmla="*/ 0 w 184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14" h="10160">
                <a:moveTo>
                  <a:pt x="0" y="9905"/>
                </a:moveTo>
                <a:lnTo>
                  <a:pt x="18287" y="9905"/>
                </a:lnTo>
                <a:lnTo>
                  <a:pt x="1828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2" name="object 312">
            <a:extLst>
              <a:ext uri="{FF2B5EF4-FFF2-40B4-BE49-F238E27FC236}">
                <a16:creationId xmlns="" xmlns:a16="http://schemas.microsoft.com/office/drawing/2014/main" id="{A7CC84CC-415E-A64F-914D-395B21A28810}"/>
              </a:ext>
            </a:extLst>
          </p:cNvPr>
          <p:cNvSpPr>
            <a:spLocks/>
          </p:cNvSpPr>
          <p:nvPr/>
        </p:nvSpPr>
        <p:spPr bwMode="auto">
          <a:xfrm>
            <a:off x="2586038" y="3473450"/>
            <a:ext cx="25400" cy="9525"/>
          </a:xfrm>
          <a:custGeom>
            <a:avLst/>
            <a:gdLst>
              <a:gd name="T0" fmla="*/ 0 w 29844"/>
              <a:gd name="T1" fmla="*/ 9286 h 10160"/>
              <a:gd name="T2" fmla="*/ 25293 w 29844"/>
              <a:gd name="T3" fmla="*/ 9286 h 10160"/>
              <a:gd name="T4" fmla="*/ 25293 w 29844"/>
              <a:gd name="T5" fmla="*/ 0 h 10160"/>
              <a:gd name="T6" fmla="*/ 0 w 29844"/>
              <a:gd name="T7" fmla="*/ 0 h 10160"/>
              <a:gd name="T8" fmla="*/ 0 w 2984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44" h="10160">
                <a:moveTo>
                  <a:pt x="0" y="9905"/>
                </a:moveTo>
                <a:lnTo>
                  <a:pt x="29718" y="9905"/>
                </a:lnTo>
                <a:lnTo>
                  <a:pt x="2971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3" name="object 313">
            <a:extLst>
              <a:ext uri="{FF2B5EF4-FFF2-40B4-BE49-F238E27FC236}">
                <a16:creationId xmlns="" xmlns:a16="http://schemas.microsoft.com/office/drawing/2014/main" id="{35793390-BCEE-3E4B-A5FD-09A59EA0B0C2}"/>
              </a:ext>
            </a:extLst>
          </p:cNvPr>
          <p:cNvSpPr>
            <a:spLocks/>
          </p:cNvSpPr>
          <p:nvPr/>
        </p:nvSpPr>
        <p:spPr bwMode="auto">
          <a:xfrm>
            <a:off x="2678113" y="3473450"/>
            <a:ext cx="1587" cy="9525"/>
          </a:xfrm>
          <a:custGeom>
            <a:avLst/>
            <a:gdLst>
              <a:gd name="T0" fmla="*/ 0 w 1905"/>
              <a:gd name="T1" fmla="*/ 9286 h 10160"/>
              <a:gd name="T2" fmla="*/ 1270 w 1905"/>
              <a:gd name="T3" fmla="*/ 9286 h 10160"/>
              <a:gd name="T4" fmla="*/ 1270 w 1905"/>
              <a:gd name="T5" fmla="*/ 0 h 10160"/>
              <a:gd name="T6" fmla="*/ 0 w 1905"/>
              <a:gd name="T7" fmla="*/ 0 h 10160"/>
              <a:gd name="T8" fmla="*/ 0 w 19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5" h="10160">
                <a:moveTo>
                  <a:pt x="0" y="9905"/>
                </a:moveTo>
                <a:lnTo>
                  <a:pt x="1524" y="9905"/>
                </a:lnTo>
                <a:lnTo>
                  <a:pt x="1524"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4" name="object 314">
            <a:extLst>
              <a:ext uri="{FF2B5EF4-FFF2-40B4-BE49-F238E27FC236}">
                <a16:creationId xmlns="" xmlns:a16="http://schemas.microsoft.com/office/drawing/2014/main" id="{01AE3746-41FF-B448-A8DA-DF055A70D52C}"/>
              </a:ext>
            </a:extLst>
          </p:cNvPr>
          <p:cNvSpPr>
            <a:spLocks/>
          </p:cNvSpPr>
          <p:nvPr/>
        </p:nvSpPr>
        <p:spPr bwMode="auto">
          <a:xfrm>
            <a:off x="2705100" y="3473450"/>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5" name="object 315">
            <a:extLst>
              <a:ext uri="{FF2B5EF4-FFF2-40B4-BE49-F238E27FC236}">
                <a16:creationId xmlns="" xmlns:a16="http://schemas.microsoft.com/office/drawing/2014/main" id="{FA833B16-9B9D-0F41-B46D-5B3118EDFB4C}"/>
              </a:ext>
            </a:extLst>
          </p:cNvPr>
          <p:cNvSpPr>
            <a:spLocks/>
          </p:cNvSpPr>
          <p:nvPr/>
        </p:nvSpPr>
        <p:spPr bwMode="auto">
          <a:xfrm>
            <a:off x="2822575" y="34734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6" name="object 316">
            <a:extLst>
              <a:ext uri="{FF2B5EF4-FFF2-40B4-BE49-F238E27FC236}">
                <a16:creationId xmlns="" xmlns:a16="http://schemas.microsoft.com/office/drawing/2014/main" id="{9B593777-3242-C04B-AB7C-D0A139DD0452}"/>
              </a:ext>
            </a:extLst>
          </p:cNvPr>
          <p:cNvSpPr>
            <a:spLocks/>
          </p:cNvSpPr>
          <p:nvPr/>
        </p:nvSpPr>
        <p:spPr bwMode="auto">
          <a:xfrm>
            <a:off x="2943225" y="3473450"/>
            <a:ext cx="33338" cy="9525"/>
          </a:xfrm>
          <a:custGeom>
            <a:avLst/>
            <a:gdLst>
              <a:gd name="T0" fmla="*/ 0 w 37464"/>
              <a:gd name="T1" fmla="*/ 9286 h 10160"/>
              <a:gd name="T2" fmla="*/ 33225 w 37464"/>
              <a:gd name="T3" fmla="*/ 9286 h 10160"/>
              <a:gd name="T4" fmla="*/ 33225 w 37464"/>
              <a:gd name="T5" fmla="*/ 0 h 10160"/>
              <a:gd name="T6" fmla="*/ 0 w 37464"/>
              <a:gd name="T7" fmla="*/ 0 h 10160"/>
              <a:gd name="T8" fmla="*/ 0 w 3746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64" h="10160">
                <a:moveTo>
                  <a:pt x="0" y="9905"/>
                </a:moveTo>
                <a:lnTo>
                  <a:pt x="37337" y="9905"/>
                </a:lnTo>
                <a:lnTo>
                  <a:pt x="3733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7" name="object 317">
            <a:extLst>
              <a:ext uri="{FF2B5EF4-FFF2-40B4-BE49-F238E27FC236}">
                <a16:creationId xmlns="" xmlns:a16="http://schemas.microsoft.com/office/drawing/2014/main" id="{1B1630E3-92BB-5741-AE7E-441D7E6C5135}"/>
              </a:ext>
            </a:extLst>
          </p:cNvPr>
          <p:cNvSpPr>
            <a:spLocks/>
          </p:cNvSpPr>
          <p:nvPr/>
        </p:nvSpPr>
        <p:spPr bwMode="auto">
          <a:xfrm>
            <a:off x="3000375" y="3473450"/>
            <a:ext cx="9525" cy="9525"/>
          </a:xfrm>
          <a:custGeom>
            <a:avLst/>
            <a:gdLst>
              <a:gd name="T0" fmla="*/ 0 w 10795"/>
              <a:gd name="T1" fmla="*/ 9286 h 10160"/>
              <a:gd name="T2" fmla="*/ 9412 w 10795"/>
              <a:gd name="T3" fmla="*/ 9286 h 10160"/>
              <a:gd name="T4" fmla="*/ 9412 w 10795"/>
              <a:gd name="T5" fmla="*/ 0 h 10160"/>
              <a:gd name="T6" fmla="*/ 0 w 10795"/>
              <a:gd name="T7" fmla="*/ 0 h 10160"/>
              <a:gd name="T8" fmla="*/ 0 w 1079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10160">
                <a:moveTo>
                  <a:pt x="0" y="9905"/>
                </a:moveTo>
                <a:lnTo>
                  <a:pt x="10667" y="9905"/>
                </a:lnTo>
                <a:lnTo>
                  <a:pt x="10667"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8" name="object 318">
            <a:extLst>
              <a:ext uri="{FF2B5EF4-FFF2-40B4-BE49-F238E27FC236}">
                <a16:creationId xmlns="" xmlns:a16="http://schemas.microsoft.com/office/drawing/2014/main" id="{FB6209ED-6F60-054F-AC6A-5F14B7356336}"/>
              </a:ext>
            </a:extLst>
          </p:cNvPr>
          <p:cNvSpPr>
            <a:spLocks/>
          </p:cNvSpPr>
          <p:nvPr/>
        </p:nvSpPr>
        <p:spPr bwMode="auto">
          <a:xfrm>
            <a:off x="3076575" y="3473450"/>
            <a:ext cx="17463" cy="9525"/>
          </a:xfrm>
          <a:custGeom>
            <a:avLst/>
            <a:gdLst>
              <a:gd name="T0" fmla="*/ 0 w 20954"/>
              <a:gd name="T1" fmla="*/ 9286 h 10160"/>
              <a:gd name="T2" fmla="*/ 17145 w 20954"/>
              <a:gd name="T3" fmla="*/ 9286 h 10160"/>
              <a:gd name="T4" fmla="*/ 17145 w 20954"/>
              <a:gd name="T5" fmla="*/ 0 h 10160"/>
              <a:gd name="T6" fmla="*/ 0 w 20954"/>
              <a:gd name="T7" fmla="*/ 0 h 10160"/>
              <a:gd name="T8" fmla="*/ 0 w 2095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54" h="10160">
                <a:moveTo>
                  <a:pt x="0" y="9905"/>
                </a:moveTo>
                <a:lnTo>
                  <a:pt x="20573" y="9905"/>
                </a:lnTo>
                <a:lnTo>
                  <a:pt x="20573"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79" name="object 319">
            <a:extLst>
              <a:ext uri="{FF2B5EF4-FFF2-40B4-BE49-F238E27FC236}">
                <a16:creationId xmlns="" xmlns:a16="http://schemas.microsoft.com/office/drawing/2014/main" id="{028F4474-612A-7840-930C-7A7CD70DDACC}"/>
              </a:ext>
            </a:extLst>
          </p:cNvPr>
          <p:cNvSpPr>
            <a:spLocks/>
          </p:cNvSpPr>
          <p:nvPr/>
        </p:nvSpPr>
        <p:spPr bwMode="auto">
          <a:xfrm>
            <a:off x="3119438" y="3473450"/>
            <a:ext cx="23812" cy="9525"/>
          </a:xfrm>
          <a:custGeom>
            <a:avLst/>
            <a:gdLst>
              <a:gd name="T0" fmla="*/ 0 w 27939"/>
              <a:gd name="T1" fmla="*/ 9286 h 10160"/>
              <a:gd name="T2" fmla="*/ 23379 w 27939"/>
              <a:gd name="T3" fmla="*/ 9286 h 10160"/>
              <a:gd name="T4" fmla="*/ 23379 w 27939"/>
              <a:gd name="T5" fmla="*/ 0 h 10160"/>
              <a:gd name="T6" fmla="*/ 0 w 27939"/>
              <a:gd name="T7" fmla="*/ 0 h 10160"/>
              <a:gd name="T8" fmla="*/ 0 w 2793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39" h="10160">
                <a:moveTo>
                  <a:pt x="0" y="9905"/>
                </a:moveTo>
                <a:lnTo>
                  <a:pt x="27431" y="9905"/>
                </a:lnTo>
                <a:lnTo>
                  <a:pt x="2743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0" name="object 320">
            <a:extLst>
              <a:ext uri="{FF2B5EF4-FFF2-40B4-BE49-F238E27FC236}">
                <a16:creationId xmlns="" xmlns:a16="http://schemas.microsoft.com/office/drawing/2014/main" id="{914E64ED-3AB5-864D-AE5A-972A4672E198}"/>
              </a:ext>
            </a:extLst>
          </p:cNvPr>
          <p:cNvSpPr>
            <a:spLocks/>
          </p:cNvSpPr>
          <p:nvPr/>
        </p:nvSpPr>
        <p:spPr bwMode="auto">
          <a:xfrm>
            <a:off x="3209925" y="3473450"/>
            <a:ext cx="3175" cy="9525"/>
          </a:xfrm>
          <a:custGeom>
            <a:avLst/>
            <a:gdLst>
              <a:gd name="T0" fmla="*/ 0 w 3810"/>
              <a:gd name="T1" fmla="*/ 9286 h 10160"/>
              <a:gd name="T2" fmla="*/ 3174 w 3810"/>
              <a:gd name="T3" fmla="*/ 9286 h 10160"/>
              <a:gd name="T4" fmla="*/ 3174 w 3810"/>
              <a:gd name="T5" fmla="*/ 0 h 10160"/>
              <a:gd name="T6" fmla="*/ 0 w 3810"/>
              <a:gd name="T7" fmla="*/ 0 h 10160"/>
              <a:gd name="T8" fmla="*/ 0 w 381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0" h="10160">
                <a:moveTo>
                  <a:pt x="0" y="9905"/>
                </a:moveTo>
                <a:lnTo>
                  <a:pt x="3809" y="9905"/>
                </a:lnTo>
                <a:lnTo>
                  <a:pt x="380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1" name="object 321">
            <a:extLst>
              <a:ext uri="{FF2B5EF4-FFF2-40B4-BE49-F238E27FC236}">
                <a16:creationId xmlns="" xmlns:a16="http://schemas.microsoft.com/office/drawing/2014/main" id="{E8A5668D-E73C-C544-A913-9DC29BA6EED5}"/>
              </a:ext>
            </a:extLst>
          </p:cNvPr>
          <p:cNvSpPr>
            <a:spLocks/>
          </p:cNvSpPr>
          <p:nvPr/>
        </p:nvSpPr>
        <p:spPr bwMode="auto">
          <a:xfrm>
            <a:off x="3238500" y="34734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2" name="object 322">
            <a:extLst>
              <a:ext uri="{FF2B5EF4-FFF2-40B4-BE49-F238E27FC236}">
                <a16:creationId xmlns="" xmlns:a16="http://schemas.microsoft.com/office/drawing/2014/main" id="{E07D00D3-00EA-6842-B9C0-61A103C59278}"/>
              </a:ext>
            </a:extLst>
          </p:cNvPr>
          <p:cNvSpPr>
            <a:spLocks/>
          </p:cNvSpPr>
          <p:nvPr/>
        </p:nvSpPr>
        <p:spPr bwMode="auto">
          <a:xfrm>
            <a:off x="3357563" y="34734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3" name="object 323">
            <a:extLst>
              <a:ext uri="{FF2B5EF4-FFF2-40B4-BE49-F238E27FC236}">
                <a16:creationId xmlns="" xmlns:a16="http://schemas.microsoft.com/office/drawing/2014/main" id="{1AD8E875-3D12-3E4B-80CF-1EEDC44D6BEB}"/>
              </a:ext>
            </a:extLst>
          </p:cNvPr>
          <p:cNvSpPr>
            <a:spLocks/>
          </p:cNvSpPr>
          <p:nvPr/>
        </p:nvSpPr>
        <p:spPr bwMode="auto">
          <a:xfrm>
            <a:off x="3475038" y="34734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4" name="object 324">
            <a:extLst>
              <a:ext uri="{FF2B5EF4-FFF2-40B4-BE49-F238E27FC236}">
                <a16:creationId xmlns="" xmlns:a16="http://schemas.microsoft.com/office/drawing/2014/main" id="{3FC0C46E-0448-1644-9B74-D66FC62CE005}"/>
              </a:ext>
            </a:extLst>
          </p:cNvPr>
          <p:cNvSpPr>
            <a:spLocks/>
          </p:cNvSpPr>
          <p:nvPr/>
        </p:nvSpPr>
        <p:spPr bwMode="auto">
          <a:xfrm>
            <a:off x="3535363" y="3473450"/>
            <a:ext cx="6350" cy="9525"/>
          </a:xfrm>
          <a:custGeom>
            <a:avLst/>
            <a:gdLst>
              <a:gd name="T0" fmla="*/ 0 w 8889"/>
              <a:gd name="T1" fmla="*/ 9286 h 10160"/>
              <a:gd name="T2" fmla="*/ 5987 w 8889"/>
              <a:gd name="T3" fmla="*/ 9286 h 10160"/>
              <a:gd name="T4" fmla="*/ 5987 w 8889"/>
              <a:gd name="T5" fmla="*/ 0 h 10160"/>
              <a:gd name="T6" fmla="*/ 0 w 8889"/>
              <a:gd name="T7" fmla="*/ 0 h 10160"/>
              <a:gd name="T8" fmla="*/ 0 w 888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9" h="10160">
                <a:moveTo>
                  <a:pt x="0" y="9905"/>
                </a:moveTo>
                <a:lnTo>
                  <a:pt x="8381" y="9905"/>
                </a:lnTo>
                <a:lnTo>
                  <a:pt x="838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5" name="object 325">
            <a:extLst>
              <a:ext uri="{FF2B5EF4-FFF2-40B4-BE49-F238E27FC236}">
                <a16:creationId xmlns="" xmlns:a16="http://schemas.microsoft.com/office/drawing/2014/main" id="{AC6D724D-66A5-7940-A6F4-4BFDC6471FB4}"/>
              </a:ext>
            </a:extLst>
          </p:cNvPr>
          <p:cNvSpPr>
            <a:spLocks/>
          </p:cNvSpPr>
          <p:nvPr/>
        </p:nvSpPr>
        <p:spPr bwMode="auto">
          <a:xfrm>
            <a:off x="3608388" y="3473450"/>
            <a:ext cx="19050" cy="9525"/>
          </a:xfrm>
          <a:custGeom>
            <a:avLst/>
            <a:gdLst>
              <a:gd name="T0" fmla="*/ 0 w 22860"/>
              <a:gd name="T1" fmla="*/ 9286 h 10160"/>
              <a:gd name="T2" fmla="*/ 19049 w 22860"/>
              <a:gd name="T3" fmla="*/ 9286 h 10160"/>
              <a:gd name="T4" fmla="*/ 19049 w 22860"/>
              <a:gd name="T5" fmla="*/ 0 h 10160"/>
              <a:gd name="T6" fmla="*/ 0 w 22860"/>
              <a:gd name="T7" fmla="*/ 0 h 10160"/>
              <a:gd name="T8" fmla="*/ 0 w 228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 h="10160">
                <a:moveTo>
                  <a:pt x="0" y="9905"/>
                </a:moveTo>
                <a:lnTo>
                  <a:pt x="22859" y="9905"/>
                </a:lnTo>
                <a:lnTo>
                  <a:pt x="2285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6" name="object 326">
            <a:extLst>
              <a:ext uri="{FF2B5EF4-FFF2-40B4-BE49-F238E27FC236}">
                <a16:creationId xmlns="" xmlns:a16="http://schemas.microsoft.com/office/drawing/2014/main" id="{0B676DD4-4240-8F4F-B064-E70FD7C6F4CD}"/>
              </a:ext>
            </a:extLst>
          </p:cNvPr>
          <p:cNvSpPr>
            <a:spLocks/>
          </p:cNvSpPr>
          <p:nvPr/>
        </p:nvSpPr>
        <p:spPr bwMode="auto">
          <a:xfrm>
            <a:off x="3652838" y="3473450"/>
            <a:ext cx="22225" cy="9525"/>
          </a:xfrm>
          <a:custGeom>
            <a:avLst/>
            <a:gdLst>
              <a:gd name="T0" fmla="*/ 0 w 25400"/>
              <a:gd name="T1" fmla="*/ 9286 h 10160"/>
              <a:gd name="T2" fmla="*/ 22002 w 25400"/>
              <a:gd name="T3" fmla="*/ 9286 h 10160"/>
              <a:gd name="T4" fmla="*/ 22002 w 25400"/>
              <a:gd name="T5" fmla="*/ 0 h 10160"/>
              <a:gd name="T6" fmla="*/ 0 w 25400"/>
              <a:gd name="T7" fmla="*/ 0 h 10160"/>
              <a:gd name="T8" fmla="*/ 0 w 2540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00" h="10160">
                <a:moveTo>
                  <a:pt x="0" y="9905"/>
                </a:moveTo>
                <a:lnTo>
                  <a:pt x="25145" y="9905"/>
                </a:lnTo>
                <a:lnTo>
                  <a:pt x="2514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7" name="object 327">
            <a:extLst>
              <a:ext uri="{FF2B5EF4-FFF2-40B4-BE49-F238E27FC236}">
                <a16:creationId xmlns="" xmlns:a16="http://schemas.microsoft.com/office/drawing/2014/main" id="{60E6F4F1-807A-9147-B723-127002275868}"/>
              </a:ext>
            </a:extLst>
          </p:cNvPr>
          <p:cNvSpPr>
            <a:spLocks/>
          </p:cNvSpPr>
          <p:nvPr/>
        </p:nvSpPr>
        <p:spPr bwMode="auto">
          <a:xfrm>
            <a:off x="3741738" y="3473450"/>
            <a:ext cx="4762" cy="9525"/>
          </a:xfrm>
          <a:custGeom>
            <a:avLst/>
            <a:gdLst>
              <a:gd name="T0" fmla="*/ 0 w 6350"/>
              <a:gd name="T1" fmla="*/ 9286 h 10160"/>
              <a:gd name="T2" fmla="*/ 4571 w 6350"/>
              <a:gd name="T3" fmla="*/ 9286 h 10160"/>
              <a:gd name="T4" fmla="*/ 4571 w 6350"/>
              <a:gd name="T5" fmla="*/ 0 h 10160"/>
              <a:gd name="T6" fmla="*/ 0 w 6350"/>
              <a:gd name="T7" fmla="*/ 0 h 10160"/>
              <a:gd name="T8" fmla="*/ 0 w 635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 h="10160">
                <a:moveTo>
                  <a:pt x="0" y="9905"/>
                </a:moveTo>
                <a:lnTo>
                  <a:pt x="6095" y="9905"/>
                </a:lnTo>
                <a:lnTo>
                  <a:pt x="6095"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8" name="object 328">
            <a:extLst>
              <a:ext uri="{FF2B5EF4-FFF2-40B4-BE49-F238E27FC236}">
                <a16:creationId xmlns="" xmlns:a16="http://schemas.microsoft.com/office/drawing/2014/main" id="{04C202C6-AFB2-5742-8054-C4DCC28CDC75}"/>
              </a:ext>
            </a:extLst>
          </p:cNvPr>
          <p:cNvSpPr>
            <a:spLocks/>
          </p:cNvSpPr>
          <p:nvPr/>
        </p:nvSpPr>
        <p:spPr bwMode="auto">
          <a:xfrm>
            <a:off x="3771900" y="34734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89" name="object 329">
            <a:extLst>
              <a:ext uri="{FF2B5EF4-FFF2-40B4-BE49-F238E27FC236}">
                <a16:creationId xmlns="" xmlns:a16="http://schemas.microsoft.com/office/drawing/2014/main" id="{6559DBFB-0972-D94B-AF6B-8E11B21B9C2A}"/>
              </a:ext>
            </a:extLst>
          </p:cNvPr>
          <p:cNvSpPr>
            <a:spLocks/>
          </p:cNvSpPr>
          <p:nvPr/>
        </p:nvSpPr>
        <p:spPr bwMode="auto">
          <a:xfrm>
            <a:off x="3890963" y="34734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0" name="object 330">
            <a:extLst>
              <a:ext uri="{FF2B5EF4-FFF2-40B4-BE49-F238E27FC236}">
                <a16:creationId xmlns="" xmlns:a16="http://schemas.microsoft.com/office/drawing/2014/main" id="{B8A6887A-C8C2-DE47-BB6C-6E6DB73E8162}"/>
              </a:ext>
            </a:extLst>
          </p:cNvPr>
          <p:cNvSpPr>
            <a:spLocks/>
          </p:cNvSpPr>
          <p:nvPr/>
        </p:nvSpPr>
        <p:spPr bwMode="auto">
          <a:xfrm>
            <a:off x="4008438" y="3473450"/>
            <a:ext cx="31750" cy="9525"/>
          </a:xfrm>
          <a:custGeom>
            <a:avLst/>
            <a:gdLst>
              <a:gd name="T0" fmla="*/ 31531 w 36829"/>
              <a:gd name="T1" fmla="*/ 9286 h 10160"/>
              <a:gd name="T2" fmla="*/ 31531 w 36829"/>
              <a:gd name="T3" fmla="*/ 0 h 10160"/>
              <a:gd name="T4" fmla="*/ 0 w 36829"/>
              <a:gd name="T5" fmla="*/ 0 h 10160"/>
              <a:gd name="T6" fmla="*/ 0 w 36829"/>
              <a:gd name="T7" fmla="*/ 9286 h 10160"/>
              <a:gd name="T8" fmla="*/ 31531 w 3682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0160">
                <a:moveTo>
                  <a:pt x="36575" y="9905"/>
                </a:moveTo>
                <a:lnTo>
                  <a:pt x="36575" y="0"/>
                </a:lnTo>
                <a:lnTo>
                  <a:pt x="0" y="0"/>
                </a:lnTo>
                <a:lnTo>
                  <a:pt x="0" y="9905"/>
                </a:lnTo>
                <a:lnTo>
                  <a:pt x="3657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1" name="object 331">
            <a:extLst>
              <a:ext uri="{FF2B5EF4-FFF2-40B4-BE49-F238E27FC236}">
                <a16:creationId xmlns="" xmlns:a16="http://schemas.microsoft.com/office/drawing/2014/main" id="{12B3D8E1-F159-D949-B4E8-847A9408F380}"/>
              </a:ext>
            </a:extLst>
          </p:cNvPr>
          <p:cNvSpPr>
            <a:spLocks/>
          </p:cNvSpPr>
          <p:nvPr/>
        </p:nvSpPr>
        <p:spPr bwMode="auto">
          <a:xfrm>
            <a:off x="450850" y="3122613"/>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2" name="object 332">
            <a:extLst>
              <a:ext uri="{FF2B5EF4-FFF2-40B4-BE49-F238E27FC236}">
                <a16:creationId xmlns="" xmlns:a16="http://schemas.microsoft.com/office/drawing/2014/main" id="{B941467C-A326-3644-A0E7-3867A5EDE8A8}"/>
              </a:ext>
            </a:extLst>
          </p:cNvPr>
          <p:cNvSpPr>
            <a:spLocks/>
          </p:cNvSpPr>
          <p:nvPr/>
        </p:nvSpPr>
        <p:spPr bwMode="auto">
          <a:xfrm>
            <a:off x="511175" y="3122613"/>
            <a:ext cx="33338"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3" name="object 333">
            <a:extLst>
              <a:ext uri="{FF2B5EF4-FFF2-40B4-BE49-F238E27FC236}">
                <a16:creationId xmlns="" xmlns:a16="http://schemas.microsoft.com/office/drawing/2014/main" id="{E1B84600-FB80-614D-9BE3-C8E2241D05FD}"/>
              </a:ext>
            </a:extLst>
          </p:cNvPr>
          <p:cNvSpPr>
            <a:spLocks/>
          </p:cNvSpPr>
          <p:nvPr/>
        </p:nvSpPr>
        <p:spPr bwMode="auto">
          <a:xfrm>
            <a:off x="569913" y="3122613"/>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4" name="object 334">
            <a:extLst>
              <a:ext uri="{FF2B5EF4-FFF2-40B4-BE49-F238E27FC236}">
                <a16:creationId xmlns="" xmlns:a16="http://schemas.microsoft.com/office/drawing/2014/main" id="{25003860-D7A6-0C44-99CD-BEAAF823FB5B}"/>
              </a:ext>
            </a:extLst>
          </p:cNvPr>
          <p:cNvSpPr>
            <a:spLocks/>
          </p:cNvSpPr>
          <p:nvPr/>
        </p:nvSpPr>
        <p:spPr bwMode="auto">
          <a:xfrm>
            <a:off x="628650" y="3122613"/>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5" name="object 335">
            <a:extLst>
              <a:ext uri="{FF2B5EF4-FFF2-40B4-BE49-F238E27FC236}">
                <a16:creationId xmlns="" xmlns:a16="http://schemas.microsoft.com/office/drawing/2014/main" id="{32F43141-93A8-2140-9AF9-863FE49A00FE}"/>
              </a:ext>
            </a:extLst>
          </p:cNvPr>
          <p:cNvSpPr>
            <a:spLocks/>
          </p:cNvSpPr>
          <p:nvPr/>
        </p:nvSpPr>
        <p:spPr bwMode="auto">
          <a:xfrm>
            <a:off x="688975" y="312261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6" name="object 336">
            <a:extLst>
              <a:ext uri="{FF2B5EF4-FFF2-40B4-BE49-F238E27FC236}">
                <a16:creationId xmlns="" xmlns:a16="http://schemas.microsoft.com/office/drawing/2014/main" id="{CC2B2226-BE98-764F-BEF5-D8AD4E1D5A9A}"/>
              </a:ext>
            </a:extLst>
          </p:cNvPr>
          <p:cNvSpPr>
            <a:spLocks/>
          </p:cNvSpPr>
          <p:nvPr/>
        </p:nvSpPr>
        <p:spPr bwMode="auto">
          <a:xfrm>
            <a:off x="747713" y="312261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7" name="object 337">
            <a:extLst>
              <a:ext uri="{FF2B5EF4-FFF2-40B4-BE49-F238E27FC236}">
                <a16:creationId xmlns="" xmlns:a16="http://schemas.microsoft.com/office/drawing/2014/main" id="{D46E1D2B-5A12-B047-8E3C-EDFDB7C16D76}"/>
              </a:ext>
            </a:extLst>
          </p:cNvPr>
          <p:cNvSpPr>
            <a:spLocks/>
          </p:cNvSpPr>
          <p:nvPr/>
        </p:nvSpPr>
        <p:spPr bwMode="auto">
          <a:xfrm>
            <a:off x="806450" y="312261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8" name="object 338">
            <a:extLst>
              <a:ext uri="{FF2B5EF4-FFF2-40B4-BE49-F238E27FC236}">
                <a16:creationId xmlns="" xmlns:a16="http://schemas.microsoft.com/office/drawing/2014/main" id="{2E944D86-3943-E44C-96A4-02CB79EE5A29}"/>
              </a:ext>
            </a:extLst>
          </p:cNvPr>
          <p:cNvSpPr>
            <a:spLocks/>
          </p:cNvSpPr>
          <p:nvPr/>
        </p:nvSpPr>
        <p:spPr bwMode="auto">
          <a:xfrm>
            <a:off x="866775" y="312261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699" name="object 339">
            <a:extLst>
              <a:ext uri="{FF2B5EF4-FFF2-40B4-BE49-F238E27FC236}">
                <a16:creationId xmlns="" xmlns:a16="http://schemas.microsoft.com/office/drawing/2014/main" id="{ADDA28D1-81B5-C34D-ABE2-A1839DE27C5C}"/>
              </a:ext>
            </a:extLst>
          </p:cNvPr>
          <p:cNvSpPr>
            <a:spLocks/>
          </p:cNvSpPr>
          <p:nvPr/>
        </p:nvSpPr>
        <p:spPr bwMode="auto">
          <a:xfrm>
            <a:off x="2430463" y="3122613"/>
            <a:ext cx="11112" cy="9525"/>
          </a:xfrm>
          <a:custGeom>
            <a:avLst/>
            <a:gdLst>
              <a:gd name="T0" fmla="*/ 0 w 14605"/>
              <a:gd name="T1" fmla="*/ 9286 h 10160"/>
              <a:gd name="T2" fmla="*/ 11015 w 14605"/>
              <a:gd name="T3" fmla="*/ 9286 h 10160"/>
              <a:gd name="T4" fmla="*/ 11015 w 14605"/>
              <a:gd name="T5" fmla="*/ 0 h 10160"/>
              <a:gd name="T6" fmla="*/ 0 w 14605"/>
              <a:gd name="T7" fmla="*/ 0 h 10160"/>
              <a:gd name="T8" fmla="*/ 0 w 146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05" h="10160">
                <a:moveTo>
                  <a:pt x="0" y="9905"/>
                </a:moveTo>
                <a:lnTo>
                  <a:pt x="14478" y="9905"/>
                </a:lnTo>
                <a:lnTo>
                  <a:pt x="14478"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0" name="object 340">
            <a:extLst>
              <a:ext uri="{FF2B5EF4-FFF2-40B4-BE49-F238E27FC236}">
                <a16:creationId xmlns="" xmlns:a16="http://schemas.microsoft.com/office/drawing/2014/main" id="{5DECABCD-A975-C441-95BB-769F1D93AC01}"/>
              </a:ext>
            </a:extLst>
          </p:cNvPr>
          <p:cNvSpPr>
            <a:spLocks/>
          </p:cNvSpPr>
          <p:nvPr/>
        </p:nvSpPr>
        <p:spPr bwMode="auto">
          <a:xfrm>
            <a:off x="2466975" y="312261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1" name="object 341">
            <a:extLst>
              <a:ext uri="{FF2B5EF4-FFF2-40B4-BE49-F238E27FC236}">
                <a16:creationId xmlns="" xmlns:a16="http://schemas.microsoft.com/office/drawing/2014/main" id="{6E26AFEE-263E-8649-9376-78A823CE16A3}"/>
              </a:ext>
            </a:extLst>
          </p:cNvPr>
          <p:cNvSpPr>
            <a:spLocks/>
          </p:cNvSpPr>
          <p:nvPr/>
        </p:nvSpPr>
        <p:spPr bwMode="auto">
          <a:xfrm>
            <a:off x="2527300" y="312261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2" name="object 342">
            <a:extLst>
              <a:ext uri="{FF2B5EF4-FFF2-40B4-BE49-F238E27FC236}">
                <a16:creationId xmlns="" xmlns:a16="http://schemas.microsoft.com/office/drawing/2014/main" id="{473464DC-0EC4-684A-B618-7F3955D2B9E5}"/>
              </a:ext>
            </a:extLst>
          </p:cNvPr>
          <p:cNvSpPr>
            <a:spLocks/>
          </p:cNvSpPr>
          <p:nvPr/>
        </p:nvSpPr>
        <p:spPr bwMode="auto">
          <a:xfrm>
            <a:off x="2586038" y="312261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3" name="object 343">
            <a:extLst>
              <a:ext uri="{FF2B5EF4-FFF2-40B4-BE49-F238E27FC236}">
                <a16:creationId xmlns="" xmlns:a16="http://schemas.microsoft.com/office/drawing/2014/main" id="{CE767AFE-5E87-DF4C-9B56-CCCAACC8D398}"/>
              </a:ext>
            </a:extLst>
          </p:cNvPr>
          <p:cNvSpPr>
            <a:spLocks/>
          </p:cNvSpPr>
          <p:nvPr/>
        </p:nvSpPr>
        <p:spPr bwMode="auto">
          <a:xfrm>
            <a:off x="2644775" y="312261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4" name="object 344">
            <a:extLst>
              <a:ext uri="{FF2B5EF4-FFF2-40B4-BE49-F238E27FC236}">
                <a16:creationId xmlns="" xmlns:a16="http://schemas.microsoft.com/office/drawing/2014/main" id="{2242718F-B833-3A4E-90EF-90D4DAE7779B}"/>
              </a:ext>
            </a:extLst>
          </p:cNvPr>
          <p:cNvSpPr>
            <a:spLocks/>
          </p:cNvSpPr>
          <p:nvPr/>
        </p:nvSpPr>
        <p:spPr bwMode="auto">
          <a:xfrm>
            <a:off x="2705100" y="312261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5" name="object 345">
            <a:extLst>
              <a:ext uri="{FF2B5EF4-FFF2-40B4-BE49-F238E27FC236}">
                <a16:creationId xmlns="" xmlns:a16="http://schemas.microsoft.com/office/drawing/2014/main" id="{2A55C003-8A65-1341-9DC6-83D8A8F7E31B}"/>
              </a:ext>
            </a:extLst>
          </p:cNvPr>
          <p:cNvSpPr>
            <a:spLocks/>
          </p:cNvSpPr>
          <p:nvPr/>
        </p:nvSpPr>
        <p:spPr bwMode="auto">
          <a:xfrm>
            <a:off x="2763838" y="3122613"/>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6" name="object 346">
            <a:extLst>
              <a:ext uri="{FF2B5EF4-FFF2-40B4-BE49-F238E27FC236}">
                <a16:creationId xmlns="" xmlns:a16="http://schemas.microsoft.com/office/drawing/2014/main" id="{053BD08E-23B2-944A-BC86-F22976FB60D9}"/>
              </a:ext>
            </a:extLst>
          </p:cNvPr>
          <p:cNvSpPr>
            <a:spLocks/>
          </p:cNvSpPr>
          <p:nvPr/>
        </p:nvSpPr>
        <p:spPr bwMode="auto">
          <a:xfrm>
            <a:off x="2822575" y="3122613"/>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7" name="object 347">
            <a:extLst>
              <a:ext uri="{FF2B5EF4-FFF2-40B4-BE49-F238E27FC236}">
                <a16:creationId xmlns="" xmlns:a16="http://schemas.microsoft.com/office/drawing/2014/main" id="{779143D7-D660-364A-8542-A2DB529C36FA}"/>
              </a:ext>
            </a:extLst>
          </p:cNvPr>
          <p:cNvSpPr>
            <a:spLocks/>
          </p:cNvSpPr>
          <p:nvPr/>
        </p:nvSpPr>
        <p:spPr bwMode="auto">
          <a:xfrm>
            <a:off x="2882900" y="3122613"/>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8" name="object 348">
            <a:extLst>
              <a:ext uri="{FF2B5EF4-FFF2-40B4-BE49-F238E27FC236}">
                <a16:creationId xmlns="" xmlns:a16="http://schemas.microsoft.com/office/drawing/2014/main" id="{1E8DE399-DE77-9C49-8A08-672C0583F28C}"/>
              </a:ext>
            </a:extLst>
          </p:cNvPr>
          <p:cNvSpPr>
            <a:spLocks/>
          </p:cNvSpPr>
          <p:nvPr/>
        </p:nvSpPr>
        <p:spPr bwMode="auto">
          <a:xfrm>
            <a:off x="2941638" y="3122613"/>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09" name="object 349">
            <a:extLst>
              <a:ext uri="{FF2B5EF4-FFF2-40B4-BE49-F238E27FC236}">
                <a16:creationId xmlns="" xmlns:a16="http://schemas.microsoft.com/office/drawing/2014/main" id="{446559B6-050F-9449-BF83-2A2842957BB7}"/>
              </a:ext>
            </a:extLst>
          </p:cNvPr>
          <p:cNvSpPr>
            <a:spLocks/>
          </p:cNvSpPr>
          <p:nvPr/>
        </p:nvSpPr>
        <p:spPr bwMode="auto">
          <a:xfrm>
            <a:off x="3000375" y="3122613"/>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0" name="object 350">
            <a:extLst>
              <a:ext uri="{FF2B5EF4-FFF2-40B4-BE49-F238E27FC236}">
                <a16:creationId xmlns="" xmlns:a16="http://schemas.microsoft.com/office/drawing/2014/main" id="{1348A1AC-3E2A-C744-95C5-50F08EE5A2F0}"/>
              </a:ext>
            </a:extLst>
          </p:cNvPr>
          <p:cNvSpPr>
            <a:spLocks/>
          </p:cNvSpPr>
          <p:nvPr/>
        </p:nvSpPr>
        <p:spPr bwMode="auto">
          <a:xfrm>
            <a:off x="3060700" y="3122613"/>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1" name="object 351">
            <a:extLst>
              <a:ext uri="{FF2B5EF4-FFF2-40B4-BE49-F238E27FC236}">
                <a16:creationId xmlns="" xmlns:a16="http://schemas.microsoft.com/office/drawing/2014/main" id="{3853BFB8-B37C-4E48-AAA0-363D2A897B48}"/>
              </a:ext>
            </a:extLst>
          </p:cNvPr>
          <p:cNvSpPr>
            <a:spLocks/>
          </p:cNvSpPr>
          <p:nvPr/>
        </p:nvSpPr>
        <p:spPr bwMode="auto">
          <a:xfrm>
            <a:off x="3119438" y="3122613"/>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2" name="object 352">
            <a:extLst>
              <a:ext uri="{FF2B5EF4-FFF2-40B4-BE49-F238E27FC236}">
                <a16:creationId xmlns="" xmlns:a16="http://schemas.microsoft.com/office/drawing/2014/main" id="{BE9296E2-34CD-8D47-9C74-90517C255F46}"/>
              </a:ext>
            </a:extLst>
          </p:cNvPr>
          <p:cNvSpPr>
            <a:spLocks/>
          </p:cNvSpPr>
          <p:nvPr/>
        </p:nvSpPr>
        <p:spPr bwMode="auto">
          <a:xfrm>
            <a:off x="3179763" y="3122613"/>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3" name="object 353">
            <a:extLst>
              <a:ext uri="{FF2B5EF4-FFF2-40B4-BE49-F238E27FC236}">
                <a16:creationId xmlns="" xmlns:a16="http://schemas.microsoft.com/office/drawing/2014/main" id="{BD4CC51D-1446-3542-AB33-BB62C02FF15F}"/>
              </a:ext>
            </a:extLst>
          </p:cNvPr>
          <p:cNvSpPr>
            <a:spLocks/>
          </p:cNvSpPr>
          <p:nvPr/>
        </p:nvSpPr>
        <p:spPr bwMode="auto">
          <a:xfrm>
            <a:off x="3238500" y="3122613"/>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4" name="object 354">
            <a:extLst>
              <a:ext uri="{FF2B5EF4-FFF2-40B4-BE49-F238E27FC236}">
                <a16:creationId xmlns="" xmlns:a16="http://schemas.microsoft.com/office/drawing/2014/main" id="{46B547C6-1126-D94D-9EE0-64C86CFAC926}"/>
              </a:ext>
            </a:extLst>
          </p:cNvPr>
          <p:cNvSpPr>
            <a:spLocks/>
          </p:cNvSpPr>
          <p:nvPr/>
        </p:nvSpPr>
        <p:spPr bwMode="auto">
          <a:xfrm>
            <a:off x="3357563" y="3122613"/>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5" name="object 355">
            <a:extLst>
              <a:ext uri="{FF2B5EF4-FFF2-40B4-BE49-F238E27FC236}">
                <a16:creationId xmlns="" xmlns:a16="http://schemas.microsoft.com/office/drawing/2014/main" id="{01964E89-54A5-6A40-B268-A3F5F3FC69D6}"/>
              </a:ext>
            </a:extLst>
          </p:cNvPr>
          <p:cNvSpPr>
            <a:spLocks/>
          </p:cNvSpPr>
          <p:nvPr/>
        </p:nvSpPr>
        <p:spPr bwMode="auto">
          <a:xfrm>
            <a:off x="3475038" y="3122613"/>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6" name="object 356">
            <a:extLst>
              <a:ext uri="{FF2B5EF4-FFF2-40B4-BE49-F238E27FC236}">
                <a16:creationId xmlns="" xmlns:a16="http://schemas.microsoft.com/office/drawing/2014/main" id="{92A8D515-286E-DB45-BA1C-1D3939AEACFF}"/>
              </a:ext>
            </a:extLst>
          </p:cNvPr>
          <p:cNvSpPr>
            <a:spLocks/>
          </p:cNvSpPr>
          <p:nvPr/>
        </p:nvSpPr>
        <p:spPr bwMode="auto">
          <a:xfrm>
            <a:off x="3535363" y="3122613"/>
            <a:ext cx="6350" cy="9525"/>
          </a:xfrm>
          <a:custGeom>
            <a:avLst/>
            <a:gdLst>
              <a:gd name="T0" fmla="*/ 0 w 8889"/>
              <a:gd name="T1" fmla="*/ 9286 h 10160"/>
              <a:gd name="T2" fmla="*/ 5987 w 8889"/>
              <a:gd name="T3" fmla="*/ 9286 h 10160"/>
              <a:gd name="T4" fmla="*/ 5987 w 8889"/>
              <a:gd name="T5" fmla="*/ 0 h 10160"/>
              <a:gd name="T6" fmla="*/ 0 w 8889"/>
              <a:gd name="T7" fmla="*/ 0 h 10160"/>
              <a:gd name="T8" fmla="*/ 0 w 888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9" h="10160">
                <a:moveTo>
                  <a:pt x="0" y="9905"/>
                </a:moveTo>
                <a:lnTo>
                  <a:pt x="8381" y="9905"/>
                </a:lnTo>
                <a:lnTo>
                  <a:pt x="8381"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7" name="object 357">
            <a:extLst>
              <a:ext uri="{FF2B5EF4-FFF2-40B4-BE49-F238E27FC236}">
                <a16:creationId xmlns="" xmlns:a16="http://schemas.microsoft.com/office/drawing/2014/main" id="{9B0F27D0-903A-284F-A1F3-080D2D17259B}"/>
              </a:ext>
            </a:extLst>
          </p:cNvPr>
          <p:cNvSpPr>
            <a:spLocks/>
          </p:cNvSpPr>
          <p:nvPr/>
        </p:nvSpPr>
        <p:spPr bwMode="auto">
          <a:xfrm>
            <a:off x="3608388" y="3122613"/>
            <a:ext cx="19050" cy="9525"/>
          </a:xfrm>
          <a:custGeom>
            <a:avLst/>
            <a:gdLst>
              <a:gd name="T0" fmla="*/ 0 w 22860"/>
              <a:gd name="T1" fmla="*/ 9286 h 10160"/>
              <a:gd name="T2" fmla="*/ 19049 w 22860"/>
              <a:gd name="T3" fmla="*/ 9286 h 10160"/>
              <a:gd name="T4" fmla="*/ 19049 w 22860"/>
              <a:gd name="T5" fmla="*/ 0 h 10160"/>
              <a:gd name="T6" fmla="*/ 0 w 22860"/>
              <a:gd name="T7" fmla="*/ 0 h 10160"/>
              <a:gd name="T8" fmla="*/ 0 w 22860"/>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 h="10160">
                <a:moveTo>
                  <a:pt x="0" y="9905"/>
                </a:moveTo>
                <a:lnTo>
                  <a:pt x="22859" y="9905"/>
                </a:lnTo>
                <a:lnTo>
                  <a:pt x="22859" y="0"/>
                </a:lnTo>
                <a:lnTo>
                  <a:pt x="0" y="0"/>
                </a:lnTo>
                <a:lnTo>
                  <a:pt x="0"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8" name="object 358">
            <a:extLst>
              <a:ext uri="{FF2B5EF4-FFF2-40B4-BE49-F238E27FC236}">
                <a16:creationId xmlns="" xmlns:a16="http://schemas.microsoft.com/office/drawing/2014/main" id="{03F43582-B52E-4544-A2F6-FFBD9E3095B9}"/>
              </a:ext>
            </a:extLst>
          </p:cNvPr>
          <p:cNvSpPr>
            <a:spLocks/>
          </p:cNvSpPr>
          <p:nvPr/>
        </p:nvSpPr>
        <p:spPr bwMode="auto">
          <a:xfrm>
            <a:off x="3652838" y="3122613"/>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19" name="object 359">
            <a:extLst>
              <a:ext uri="{FF2B5EF4-FFF2-40B4-BE49-F238E27FC236}">
                <a16:creationId xmlns="" xmlns:a16="http://schemas.microsoft.com/office/drawing/2014/main" id="{D3B8CBF1-0BE9-CE4A-973D-2F86A887AFD2}"/>
              </a:ext>
            </a:extLst>
          </p:cNvPr>
          <p:cNvSpPr>
            <a:spLocks/>
          </p:cNvSpPr>
          <p:nvPr/>
        </p:nvSpPr>
        <p:spPr bwMode="auto">
          <a:xfrm>
            <a:off x="3713163" y="3122613"/>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0" name="object 360">
            <a:extLst>
              <a:ext uri="{FF2B5EF4-FFF2-40B4-BE49-F238E27FC236}">
                <a16:creationId xmlns="" xmlns:a16="http://schemas.microsoft.com/office/drawing/2014/main" id="{28497D41-A172-3340-A03C-6E3B79B714C8}"/>
              </a:ext>
            </a:extLst>
          </p:cNvPr>
          <p:cNvSpPr>
            <a:spLocks/>
          </p:cNvSpPr>
          <p:nvPr/>
        </p:nvSpPr>
        <p:spPr bwMode="auto">
          <a:xfrm>
            <a:off x="3771900" y="3122613"/>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1" name="object 361">
            <a:extLst>
              <a:ext uri="{FF2B5EF4-FFF2-40B4-BE49-F238E27FC236}">
                <a16:creationId xmlns="" xmlns:a16="http://schemas.microsoft.com/office/drawing/2014/main" id="{86DDF098-4885-D44E-875F-CDCFD9396CC9}"/>
              </a:ext>
            </a:extLst>
          </p:cNvPr>
          <p:cNvSpPr>
            <a:spLocks/>
          </p:cNvSpPr>
          <p:nvPr/>
        </p:nvSpPr>
        <p:spPr bwMode="auto">
          <a:xfrm>
            <a:off x="3830638" y="3122613"/>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2" name="object 362">
            <a:extLst>
              <a:ext uri="{FF2B5EF4-FFF2-40B4-BE49-F238E27FC236}">
                <a16:creationId xmlns="" xmlns:a16="http://schemas.microsoft.com/office/drawing/2014/main" id="{3386FF6A-2AF2-6B40-8FEF-83E46EF45648}"/>
              </a:ext>
            </a:extLst>
          </p:cNvPr>
          <p:cNvSpPr>
            <a:spLocks/>
          </p:cNvSpPr>
          <p:nvPr/>
        </p:nvSpPr>
        <p:spPr bwMode="auto">
          <a:xfrm>
            <a:off x="3890963" y="3122613"/>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3" name="object 363">
            <a:extLst>
              <a:ext uri="{FF2B5EF4-FFF2-40B4-BE49-F238E27FC236}">
                <a16:creationId xmlns="" xmlns:a16="http://schemas.microsoft.com/office/drawing/2014/main" id="{9104DA4C-D410-804F-BEF9-F2D407CE93CB}"/>
              </a:ext>
            </a:extLst>
          </p:cNvPr>
          <p:cNvSpPr>
            <a:spLocks/>
          </p:cNvSpPr>
          <p:nvPr/>
        </p:nvSpPr>
        <p:spPr bwMode="auto">
          <a:xfrm>
            <a:off x="3949700" y="3122613"/>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4" name="object 364">
            <a:extLst>
              <a:ext uri="{FF2B5EF4-FFF2-40B4-BE49-F238E27FC236}">
                <a16:creationId xmlns="" xmlns:a16="http://schemas.microsoft.com/office/drawing/2014/main" id="{12EEC0E8-6956-3D4D-A9A3-F133A462C8EE}"/>
              </a:ext>
            </a:extLst>
          </p:cNvPr>
          <p:cNvSpPr>
            <a:spLocks/>
          </p:cNvSpPr>
          <p:nvPr/>
        </p:nvSpPr>
        <p:spPr bwMode="auto">
          <a:xfrm>
            <a:off x="4008438" y="3122613"/>
            <a:ext cx="31750" cy="9525"/>
          </a:xfrm>
          <a:custGeom>
            <a:avLst/>
            <a:gdLst>
              <a:gd name="T0" fmla="*/ 31531 w 36829"/>
              <a:gd name="T1" fmla="*/ 9286 h 10160"/>
              <a:gd name="T2" fmla="*/ 31531 w 36829"/>
              <a:gd name="T3" fmla="*/ 0 h 10160"/>
              <a:gd name="T4" fmla="*/ 0 w 36829"/>
              <a:gd name="T5" fmla="*/ 0 h 10160"/>
              <a:gd name="T6" fmla="*/ 0 w 36829"/>
              <a:gd name="T7" fmla="*/ 9286 h 10160"/>
              <a:gd name="T8" fmla="*/ 31531 w 36829"/>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0160">
                <a:moveTo>
                  <a:pt x="36575" y="9905"/>
                </a:moveTo>
                <a:lnTo>
                  <a:pt x="36575" y="0"/>
                </a:lnTo>
                <a:lnTo>
                  <a:pt x="0" y="0"/>
                </a:lnTo>
                <a:lnTo>
                  <a:pt x="0" y="9905"/>
                </a:lnTo>
                <a:lnTo>
                  <a:pt x="3657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5" name="object 365">
            <a:extLst>
              <a:ext uri="{FF2B5EF4-FFF2-40B4-BE49-F238E27FC236}">
                <a16:creationId xmlns="" xmlns:a16="http://schemas.microsoft.com/office/drawing/2014/main" id="{D7A2CCFC-D9D7-5C4F-AA0C-79594FB73947}"/>
              </a:ext>
            </a:extLst>
          </p:cNvPr>
          <p:cNvSpPr>
            <a:spLocks/>
          </p:cNvSpPr>
          <p:nvPr/>
        </p:nvSpPr>
        <p:spPr bwMode="auto">
          <a:xfrm>
            <a:off x="450850" y="2773363"/>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6" name="object 366">
            <a:extLst>
              <a:ext uri="{FF2B5EF4-FFF2-40B4-BE49-F238E27FC236}">
                <a16:creationId xmlns="" xmlns:a16="http://schemas.microsoft.com/office/drawing/2014/main" id="{3D022BC5-2D69-8449-9C79-632C27183B0B}"/>
              </a:ext>
            </a:extLst>
          </p:cNvPr>
          <p:cNvSpPr>
            <a:spLocks/>
          </p:cNvSpPr>
          <p:nvPr/>
        </p:nvSpPr>
        <p:spPr bwMode="auto">
          <a:xfrm>
            <a:off x="511175" y="2773363"/>
            <a:ext cx="33338"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7" name="object 367">
            <a:extLst>
              <a:ext uri="{FF2B5EF4-FFF2-40B4-BE49-F238E27FC236}">
                <a16:creationId xmlns="" xmlns:a16="http://schemas.microsoft.com/office/drawing/2014/main" id="{2DDA4682-553E-834A-ACCF-E7C6DAAE9215}"/>
              </a:ext>
            </a:extLst>
          </p:cNvPr>
          <p:cNvSpPr>
            <a:spLocks/>
          </p:cNvSpPr>
          <p:nvPr/>
        </p:nvSpPr>
        <p:spPr bwMode="auto">
          <a:xfrm>
            <a:off x="569913" y="2773363"/>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8" name="object 368">
            <a:extLst>
              <a:ext uri="{FF2B5EF4-FFF2-40B4-BE49-F238E27FC236}">
                <a16:creationId xmlns="" xmlns:a16="http://schemas.microsoft.com/office/drawing/2014/main" id="{459C6C69-7E2B-A048-849E-9F4255DFB61B}"/>
              </a:ext>
            </a:extLst>
          </p:cNvPr>
          <p:cNvSpPr>
            <a:spLocks/>
          </p:cNvSpPr>
          <p:nvPr/>
        </p:nvSpPr>
        <p:spPr bwMode="auto">
          <a:xfrm>
            <a:off x="628650" y="2773363"/>
            <a:ext cx="34925" cy="9525"/>
          </a:xfrm>
          <a:custGeom>
            <a:avLst/>
            <a:gdLst>
              <a:gd name="T0" fmla="*/ 34592 w 40004"/>
              <a:gd name="T1" fmla="*/ 9286 h 10160"/>
              <a:gd name="T2" fmla="*/ 34592 w 40004"/>
              <a:gd name="T3" fmla="*/ 0 h 10160"/>
              <a:gd name="T4" fmla="*/ 0 w 40004"/>
              <a:gd name="T5" fmla="*/ 0 h 10160"/>
              <a:gd name="T6" fmla="*/ 0 w 40004"/>
              <a:gd name="T7" fmla="*/ 9286 h 10160"/>
              <a:gd name="T8" fmla="*/ 34592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29" name="object 369">
            <a:extLst>
              <a:ext uri="{FF2B5EF4-FFF2-40B4-BE49-F238E27FC236}">
                <a16:creationId xmlns="" xmlns:a16="http://schemas.microsoft.com/office/drawing/2014/main" id="{1FFE2DD7-31BA-C645-BFBC-A37A8C192C57}"/>
              </a:ext>
            </a:extLst>
          </p:cNvPr>
          <p:cNvSpPr>
            <a:spLocks/>
          </p:cNvSpPr>
          <p:nvPr/>
        </p:nvSpPr>
        <p:spPr bwMode="auto">
          <a:xfrm>
            <a:off x="688975" y="277336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0" name="object 370">
            <a:extLst>
              <a:ext uri="{FF2B5EF4-FFF2-40B4-BE49-F238E27FC236}">
                <a16:creationId xmlns="" xmlns:a16="http://schemas.microsoft.com/office/drawing/2014/main" id="{1AE0A012-0B0B-5643-9F1A-8C4C843A45CC}"/>
              </a:ext>
            </a:extLst>
          </p:cNvPr>
          <p:cNvSpPr>
            <a:spLocks/>
          </p:cNvSpPr>
          <p:nvPr/>
        </p:nvSpPr>
        <p:spPr bwMode="auto">
          <a:xfrm>
            <a:off x="747713"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1" name="object 371">
            <a:extLst>
              <a:ext uri="{FF2B5EF4-FFF2-40B4-BE49-F238E27FC236}">
                <a16:creationId xmlns="" xmlns:a16="http://schemas.microsoft.com/office/drawing/2014/main" id="{34626E90-07C7-374A-A59E-05B8276C032B}"/>
              </a:ext>
            </a:extLst>
          </p:cNvPr>
          <p:cNvSpPr>
            <a:spLocks/>
          </p:cNvSpPr>
          <p:nvPr/>
        </p:nvSpPr>
        <p:spPr bwMode="auto">
          <a:xfrm>
            <a:off x="806450"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2" name="object 372">
            <a:extLst>
              <a:ext uri="{FF2B5EF4-FFF2-40B4-BE49-F238E27FC236}">
                <a16:creationId xmlns="" xmlns:a16="http://schemas.microsoft.com/office/drawing/2014/main" id="{EBBC706A-3F66-DD41-B02E-FF0262659CBC}"/>
              </a:ext>
            </a:extLst>
          </p:cNvPr>
          <p:cNvSpPr>
            <a:spLocks/>
          </p:cNvSpPr>
          <p:nvPr/>
        </p:nvSpPr>
        <p:spPr bwMode="auto">
          <a:xfrm>
            <a:off x="866775" y="277336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3" name="object 373">
            <a:extLst>
              <a:ext uri="{FF2B5EF4-FFF2-40B4-BE49-F238E27FC236}">
                <a16:creationId xmlns="" xmlns:a16="http://schemas.microsoft.com/office/drawing/2014/main" id="{4A121B49-5905-E444-AB9A-4C630A166EA4}"/>
              </a:ext>
            </a:extLst>
          </p:cNvPr>
          <p:cNvSpPr>
            <a:spLocks/>
          </p:cNvSpPr>
          <p:nvPr/>
        </p:nvSpPr>
        <p:spPr bwMode="auto">
          <a:xfrm>
            <a:off x="925513"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4" name="object 374">
            <a:extLst>
              <a:ext uri="{FF2B5EF4-FFF2-40B4-BE49-F238E27FC236}">
                <a16:creationId xmlns="" xmlns:a16="http://schemas.microsoft.com/office/drawing/2014/main" id="{411A42B3-B991-1D40-92F4-7F3CE39DF308}"/>
              </a:ext>
            </a:extLst>
          </p:cNvPr>
          <p:cNvSpPr>
            <a:spLocks/>
          </p:cNvSpPr>
          <p:nvPr/>
        </p:nvSpPr>
        <p:spPr bwMode="auto">
          <a:xfrm>
            <a:off x="985838" y="2773363"/>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5" name="object 375">
            <a:extLst>
              <a:ext uri="{FF2B5EF4-FFF2-40B4-BE49-F238E27FC236}">
                <a16:creationId xmlns="" xmlns:a16="http://schemas.microsoft.com/office/drawing/2014/main" id="{173AAB37-E820-9C4F-BB13-B24923F1F98D}"/>
              </a:ext>
            </a:extLst>
          </p:cNvPr>
          <p:cNvSpPr>
            <a:spLocks/>
          </p:cNvSpPr>
          <p:nvPr/>
        </p:nvSpPr>
        <p:spPr bwMode="auto">
          <a:xfrm>
            <a:off x="1044575" y="277336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6" name="object 376">
            <a:extLst>
              <a:ext uri="{FF2B5EF4-FFF2-40B4-BE49-F238E27FC236}">
                <a16:creationId xmlns="" xmlns:a16="http://schemas.microsoft.com/office/drawing/2014/main" id="{F3EA65B7-462F-E049-BA70-D096294DF716}"/>
              </a:ext>
            </a:extLst>
          </p:cNvPr>
          <p:cNvSpPr>
            <a:spLocks/>
          </p:cNvSpPr>
          <p:nvPr/>
        </p:nvSpPr>
        <p:spPr bwMode="auto">
          <a:xfrm>
            <a:off x="1103313"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7" name="object 377">
            <a:extLst>
              <a:ext uri="{FF2B5EF4-FFF2-40B4-BE49-F238E27FC236}">
                <a16:creationId xmlns="" xmlns:a16="http://schemas.microsoft.com/office/drawing/2014/main" id="{8C5DB207-CDE9-DC4A-A18D-4935EA192628}"/>
              </a:ext>
            </a:extLst>
          </p:cNvPr>
          <p:cNvSpPr>
            <a:spLocks/>
          </p:cNvSpPr>
          <p:nvPr/>
        </p:nvSpPr>
        <p:spPr bwMode="auto">
          <a:xfrm>
            <a:off x="1163638" y="2773363"/>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8" name="object 378">
            <a:extLst>
              <a:ext uri="{FF2B5EF4-FFF2-40B4-BE49-F238E27FC236}">
                <a16:creationId xmlns="" xmlns:a16="http://schemas.microsoft.com/office/drawing/2014/main" id="{2E9EF267-AA71-3046-A2F8-7AD940540DB8}"/>
              </a:ext>
            </a:extLst>
          </p:cNvPr>
          <p:cNvSpPr>
            <a:spLocks/>
          </p:cNvSpPr>
          <p:nvPr/>
        </p:nvSpPr>
        <p:spPr bwMode="auto">
          <a:xfrm>
            <a:off x="1222375" y="277336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39" name="object 379">
            <a:extLst>
              <a:ext uri="{FF2B5EF4-FFF2-40B4-BE49-F238E27FC236}">
                <a16:creationId xmlns="" xmlns:a16="http://schemas.microsoft.com/office/drawing/2014/main" id="{7DDB7550-F250-5A47-8DD1-ABDEFF8DC161}"/>
              </a:ext>
            </a:extLst>
          </p:cNvPr>
          <p:cNvSpPr>
            <a:spLocks/>
          </p:cNvSpPr>
          <p:nvPr/>
        </p:nvSpPr>
        <p:spPr bwMode="auto">
          <a:xfrm>
            <a:off x="1281113"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0" name="object 380">
            <a:extLst>
              <a:ext uri="{FF2B5EF4-FFF2-40B4-BE49-F238E27FC236}">
                <a16:creationId xmlns="" xmlns:a16="http://schemas.microsoft.com/office/drawing/2014/main" id="{71114AD2-4955-9D49-A1DE-CC98D6399EB8}"/>
              </a:ext>
            </a:extLst>
          </p:cNvPr>
          <p:cNvSpPr>
            <a:spLocks/>
          </p:cNvSpPr>
          <p:nvPr/>
        </p:nvSpPr>
        <p:spPr bwMode="auto">
          <a:xfrm>
            <a:off x="1341438" y="2773363"/>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1" name="object 381">
            <a:extLst>
              <a:ext uri="{FF2B5EF4-FFF2-40B4-BE49-F238E27FC236}">
                <a16:creationId xmlns="" xmlns:a16="http://schemas.microsoft.com/office/drawing/2014/main" id="{85FD11D3-7EAD-EE42-A5D9-E3C6ADF982EB}"/>
              </a:ext>
            </a:extLst>
          </p:cNvPr>
          <p:cNvSpPr>
            <a:spLocks/>
          </p:cNvSpPr>
          <p:nvPr/>
        </p:nvSpPr>
        <p:spPr bwMode="auto">
          <a:xfrm>
            <a:off x="1400175"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2" name="object 382">
            <a:extLst>
              <a:ext uri="{FF2B5EF4-FFF2-40B4-BE49-F238E27FC236}">
                <a16:creationId xmlns="" xmlns:a16="http://schemas.microsoft.com/office/drawing/2014/main" id="{9B352D4D-F4C6-4E4D-8851-348D69281EF7}"/>
              </a:ext>
            </a:extLst>
          </p:cNvPr>
          <p:cNvSpPr>
            <a:spLocks/>
          </p:cNvSpPr>
          <p:nvPr/>
        </p:nvSpPr>
        <p:spPr bwMode="auto">
          <a:xfrm>
            <a:off x="1458913"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3" name="object 383">
            <a:extLst>
              <a:ext uri="{FF2B5EF4-FFF2-40B4-BE49-F238E27FC236}">
                <a16:creationId xmlns="" xmlns:a16="http://schemas.microsoft.com/office/drawing/2014/main" id="{A8CCF4B4-FCA6-1B45-8B8F-45E692E4987A}"/>
              </a:ext>
            </a:extLst>
          </p:cNvPr>
          <p:cNvSpPr>
            <a:spLocks/>
          </p:cNvSpPr>
          <p:nvPr/>
        </p:nvSpPr>
        <p:spPr bwMode="auto">
          <a:xfrm>
            <a:off x="1519238" y="2773363"/>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4" name="object 384">
            <a:extLst>
              <a:ext uri="{FF2B5EF4-FFF2-40B4-BE49-F238E27FC236}">
                <a16:creationId xmlns="" xmlns:a16="http://schemas.microsoft.com/office/drawing/2014/main" id="{D1FFD908-ED32-C345-BFFC-14E4B83C703D}"/>
              </a:ext>
            </a:extLst>
          </p:cNvPr>
          <p:cNvSpPr>
            <a:spLocks/>
          </p:cNvSpPr>
          <p:nvPr/>
        </p:nvSpPr>
        <p:spPr bwMode="auto">
          <a:xfrm>
            <a:off x="1577975"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5" name="object 385">
            <a:extLst>
              <a:ext uri="{FF2B5EF4-FFF2-40B4-BE49-F238E27FC236}">
                <a16:creationId xmlns="" xmlns:a16="http://schemas.microsoft.com/office/drawing/2014/main" id="{F5CEC4C0-7C11-A14F-A2DD-925AFAA279B2}"/>
              </a:ext>
            </a:extLst>
          </p:cNvPr>
          <p:cNvSpPr>
            <a:spLocks/>
          </p:cNvSpPr>
          <p:nvPr/>
        </p:nvSpPr>
        <p:spPr bwMode="auto">
          <a:xfrm>
            <a:off x="1636713"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6" name="object 386">
            <a:extLst>
              <a:ext uri="{FF2B5EF4-FFF2-40B4-BE49-F238E27FC236}">
                <a16:creationId xmlns="" xmlns:a16="http://schemas.microsoft.com/office/drawing/2014/main" id="{15D6525B-6E21-B441-9A6A-05D4F68FD3CB}"/>
              </a:ext>
            </a:extLst>
          </p:cNvPr>
          <p:cNvSpPr>
            <a:spLocks/>
          </p:cNvSpPr>
          <p:nvPr/>
        </p:nvSpPr>
        <p:spPr bwMode="auto">
          <a:xfrm>
            <a:off x="1697038" y="2773363"/>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7" name="object 387">
            <a:extLst>
              <a:ext uri="{FF2B5EF4-FFF2-40B4-BE49-F238E27FC236}">
                <a16:creationId xmlns="" xmlns:a16="http://schemas.microsoft.com/office/drawing/2014/main" id="{8D2B7D2A-BAE1-584E-BD7A-6A6780E8DF0F}"/>
              </a:ext>
            </a:extLst>
          </p:cNvPr>
          <p:cNvSpPr>
            <a:spLocks/>
          </p:cNvSpPr>
          <p:nvPr/>
        </p:nvSpPr>
        <p:spPr bwMode="auto">
          <a:xfrm>
            <a:off x="1755775"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8" name="object 388">
            <a:extLst>
              <a:ext uri="{FF2B5EF4-FFF2-40B4-BE49-F238E27FC236}">
                <a16:creationId xmlns="" xmlns:a16="http://schemas.microsoft.com/office/drawing/2014/main" id="{A4137D95-1719-9842-B64B-4B2DA9D9188B}"/>
              </a:ext>
            </a:extLst>
          </p:cNvPr>
          <p:cNvSpPr>
            <a:spLocks/>
          </p:cNvSpPr>
          <p:nvPr/>
        </p:nvSpPr>
        <p:spPr bwMode="auto">
          <a:xfrm>
            <a:off x="1814513"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49" name="object 389">
            <a:extLst>
              <a:ext uri="{FF2B5EF4-FFF2-40B4-BE49-F238E27FC236}">
                <a16:creationId xmlns="" xmlns:a16="http://schemas.microsoft.com/office/drawing/2014/main" id="{A2E8639F-899C-FA4C-BA78-B57A6349C139}"/>
              </a:ext>
            </a:extLst>
          </p:cNvPr>
          <p:cNvSpPr>
            <a:spLocks/>
          </p:cNvSpPr>
          <p:nvPr/>
        </p:nvSpPr>
        <p:spPr bwMode="auto">
          <a:xfrm>
            <a:off x="1874838" y="2773363"/>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0" name="object 390">
            <a:extLst>
              <a:ext uri="{FF2B5EF4-FFF2-40B4-BE49-F238E27FC236}">
                <a16:creationId xmlns="" xmlns:a16="http://schemas.microsoft.com/office/drawing/2014/main" id="{37F1692C-C44D-7C41-978E-E3936BED4E07}"/>
              </a:ext>
            </a:extLst>
          </p:cNvPr>
          <p:cNvSpPr>
            <a:spLocks/>
          </p:cNvSpPr>
          <p:nvPr/>
        </p:nvSpPr>
        <p:spPr bwMode="auto">
          <a:xfrm>
            <a:off x="1933575"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1" name="object 391">
            <a:extLst>
              <a:ext uri="{FF2B5EF4-FFF2-40B4-BE49-F238E27FC236}">
                <a16:creationId xmlns="" xmlns:a16="http://schemas.microsoft.com/office/drawing/2014/main" id="{4D99AA57-D0C1-5E42-9900-A3E96B233802}"/>
              </a:ext>
            </a:extLst>
          </p:cNvPr>
          <p:cNvSpPr>
            <a:spLocks/>
          </p:cNvSpPr>
          <p:nvPr/>
        </p:nvSpPr>
        <p:spPr bwMode="auto">
          <a:xfrm>
            <a:off x="1993900" y="277336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2" name="object 392">
            <a:extLst>
              <a:ext uri="{FF2B5EF4-FFF2-40B4-BE49-F238E27FC236}">
                <a16:creationId xmlns="" xmlns:a16="http://schemas.microsoft.com/office/drawing/2014/main" id="{336C907E-1207-E740-80DE-EE6CABD6E969}"/>
              </a:ext>
            </a:extLst>
          </p:cNvPr>
          <p:cNvSpPr>
            <a:spLocks/>
          </p:cNvSpPr>
          <p:nvPr/>
        </p:nvSpPr>
        <p:spPr bwMode="auto">
          <a:xfrm>
            <a:off x="2052638" y="2773363"/>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3" name="object 393">
            <a:extLst>
              <a:ext uri="{FF2B5EF4-FFF2-40B4-BE49-F238E27FC236}">
                <a16:creationId xmlns="" xmlns:a16="http://schemas.microsoft.com/office/drawing/2014/main" id="{BA6D91F1-4FEA-EA40-9C01-1F20C54BF808}"/>
              </a:ext>
            </a:extLst>
          </p:cNvPr>
          <p:cNvSpPr>
            <a:spLocks/>
          </p:cNvSpPr>
          <p:nvPr/>
        </p:nvSpPr>
        <p:spPr bwMode="auto">
          <a:xfrm>
            <a:off x="2111375"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4" name="object 394">
            <a:extLst>
              <a:ext uri="{FF2B5EF4-FFF2-40B4-BE49-F238E27FC236}">
                <a16:creationId xmlns="" xmlns:a16="http://schemas.microsoft.com/office/drawing/2014/main" id="{1A305362-BA4B-CE41-B5CA-992FA2E5E6E6}"/>
              </a:ext>
            </a:extLst>
          </p:cNvPr>
          <p:cNvSpPr>
            <a:spLocks/>
          </p:cNvSpPr>
          <p:nvPr/>
        </p:nvSpPr>
        <p:spPr bwMode="auto">
          <a:xfrm>
            <a:off x="2171700" y="277336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5" name="object 395">
            <a:extLst>
              <a:ext uri="{FF2B5EF4-FFF2-40B4-BE49-F238E27FC236}">
                <a16:creationId xmlns="" xmlns:a16="http://schemas.microsoft.com/office/drawing/2014/main" id="{AD820C3D-9F5A-154D-98B6-4A0ED5E106C3}"/>
              </a:ext>
            </a:extLst>
          </p:cNvPr>
          <p:cNvSpPr>
            <a:spLocks/>
          </p:cNvSpPr>
          <p:nvPr/>
        </p:nvSpPr>
        <p:spPr bwMode="auto">
          <a:xfrm>
            <a:off x="2230438" y="2773363"/>
            <a:ext cx="33337"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6" name="object 396">
            <a:extLst>
              <a:ext uri="{FF2B5EF4-FFF2-40B4-BE49-F238E27FC236}">
                <a16:creationId xmlns="" xmlns:a16="http://schemas.microsoft.com/office/drawing/2014/main" id="{B3658B0A-412E-AB43-BE04-BE90C7690094}"/>
              </a:ext>
            </a:extLst>
          </p:cNvPr>
          <p:cNvSpPr>
            <a:spLocks/>
          </p:cNvSpPr>
          <p:nvPr/>
        </p:nvSpPr>
        <p:spPr bwMode="auto">
          <a:xfrm>
            <a:off x="2289175"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7" name="object 397">
            <a:extLst>
              <a:ext uri="{FF2B5EF4-FFF2-40B4-BE49-F238E27FC236}">
                <a16:creationId xmlns="" xmlns:a16="http://schemas.microsoft.com/office/drawing/2014/main" id="{518B7158-05AA-7F4C-8EC3-486183EA6405}"/>
              </a:ext>
            </a:extLst>
          </p:cNvPr>
          <p:cNvSpPr>
            <a:spLocks/>
          </p:cNvSpPr>
          <p:nvPr/>
        </p:nvSpPr>
        <p:spPr bwMode="auto">
          <a:xfrm>
            <a:off x="2349500" y="2773363"/>
            <a:ext cx="33338" cy="9525"/>
          </a:xfrm>
          <a:custGeom>
            <a:avLst/>
            <a:gdLst>
              <a:gd name="T0" fmla="*/ 33020 w 40005"/>
              <a:gd name="T1" fmla="*/ 9286 h 10160"/>
              <a:gd name="T2" fmla="*/ 33020 w 40005"/>
              <a:gd name="T3" fmla="*/ 0 h 10160"/>
              <a:gd name="T4" fmla="*/ 0 w 40005"/>
              <a:gd name="T5" fmla="*/ 0 h 10160"/>
              <a:gd name="T6" fmla="*/ 0 w 40005"/>
              <a:gd name="T7" fmla="*/ 9286 h 10160"/>
              <a:gd name="T8" fmla="*/ 33020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8" name="object 398">
            <a:extLst>
              <a:ext uri="{FF2B5EF4-FFF2-40B4-BE49-F238E27FC236}">
                <a16:creationId xmlns="" xmlns:a16="http://schemas.microsoft.com/office/drawing/2014/main" id="{2E1AE010-0445-804A-9576-17C3BCFD6315}"/>
              </a:ext>
            </a:extLst>
          </p:cNvPr>
          <p:cNvSpPr>
            <a:spLocks/>
          </p:cNvSpPr>
          <p:nvPr/>
        </p:nvSpPr>
        <p:spPr bwMode="auto">
          <a:xfrm>
            <a:off x="2408238"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59" name="object 399">
            <a:extLst>
              <a:ext uri="{FF2B5EF4-FFF2-40B4-BE49-F238E27FC236}">
                <a16:creationId xmlns="" xmlns:a16="http://schemas.microsoft.com/office/drawing/2014/main" id="{FA397B28-CA3C-8041-9F49-D76029421415}"/>
              </a:ext>
            </a:extLst>
          </p:cNvPr>
          <p:cNvSpPr>
            <a:spLocks/>
          </p:cNvSpPr>
          <p:nvPr/>
        </p:nvSpPr>
        <p:spPr bwMode="auto">
          <a:xfrm>
            <a:off x="2466975" y="2773363"/>
            <a:ext cx="34925" cy="9525"/>
          </a:xfrm>
          <a:custGeom>
            <a:avLst/>
            <a:gdLst>
              <a:gd name="T0" fmla="*/ 34592 w 40005"/>
              <a:gd name="T1" fmla="*/ 9286 h 10160"/>
              <a:gd name="T2" fmla="*/ 34592 w 40005"/>
              <a:gd name="T3" fmla="*/ 0 h 10160"/>
              <a:gd name="T4" fmla="*/ 0 w 40005"/>
              <a:gd name="T5" fmla="*/ 0 h 10160"/>
              <a:gd name="T6" fmla="*/ 0 w 40005"/>
              <a:gd name="T7" fmla="*/ 9286 h 10160"/>
              <a:gd name="T8" fmla="*/ 34592 w 4000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0" name="object 400">
            <a:extLst>
              <a:ext uri="{FF2B5EF4-FFF2-40B4-BE49-F238E27FC236}">
                <a16:creationId xmlns="" xmlns:a16="http://schemas.microsoft.com/office/drawing/2014/main" id="{A3826352-9F25-0940-8924-6B5DA3E05750}"/>
              </a:ext>
            </a:extLst>
          </p:cNvPr>
          <p:cNvSpPr>
            <a:spLocks/>
          </p:cNvSpPr>
          <p:nvPr/>
        </p:nvSpPr>
        <p:spPr bwMode="auto">
          <a:xfrm>
            <a:off x="2527300" y="2773363"/>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1" name="object 401">
            <a:extLst>
              <a:ext uri="{FF2B5EF4-FFF2-40B4-BE49-F238E27FC236}">
                <a16:creationId xmlns="" xmlns:a16="http://schemas.microsoft.com/office/drawing/2014/main" id="{7E8ABDC4-BE71-634D-8566-F4EE99CBBCD4}"/>
              </a:ext>
            </a:extLst>
          </p:cNvPr>
          <p:cNvSpPr>
            <a:spLocks/>
          </p:cNvSpPr>
          <p:nvPr/>
        </p:nvSpPr>
        <p:spPr bwMode="auto">
          <a:xfrm>
            <a:off x="2586038" y="2773363"/>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2" name="object 402">
            <a:extLst>
              <a:ext uri="{FF2B5EF4-FFF2-40B4-BE49-F238E27FC236}">
                <a16:creationId xmlns="" xmlns:a16="http://schemas.microsoft.com/office/drawing/2014/main" id="{F83B6FB9-6B93-624B-BF23-425C19C25E3F}"/>
              </a:ext>
            </a:extLst>
          </p:cNvPr>
          <p:cNvSpPr>
            <a:spLocks/>
          </p:cNvSpPr>
          <p:nvPr/>
        </p:nvSpPr>
        <p:spPr bwMode="auto">
          <a:xfrm>
            <a:off x="2644775" y="2773363"/>
            <a:ext cx="34925" cy="9525"/>
          </a:xfrm>
          <a:custGeom>
            <a:avLst/>
            <a:gdLst>
              <a:gd name="T0" fmla="*/ 34592 w 40005"/>
              <a:gd name="T1" fmla="*/ 9287 h 10160"/>
              <a:gd name="T2" fmla="*/ 34592 w 40005"/>
              <a:gd name="T3" fmla="*/ 0 h 10160"/>
              <a:gd name="T4" fmla="*/ 0 w 40005"/>
              <a:gd name="T5" fmla="*/ 0 h 10160"/>
              <a:gd name="T6" fmla="*/ 0 w 40005"/>
              <a:gd name="T7" fmla="*/ 9287 h 10160"/>
              <a:gd name="T8" fmla="*/ 34592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3" name="object 403">
            <a:extLst>
              <a:ext uri="{FF2B5EF4-FFF2-40B4-BE49-F238E27FC236}">
                <a16:creationId xmlns="" xmlns:a16="http://schemas.microsoft.com/office/drawing/2014/main" id="{9417D0B8-D1B7-9D41-B74D-4D7AA9A7F468}"/>
              </a:ext>
            </a:extLst>
          </p:cNvPr>
          <p:cNvSpPr>
            <a:spLocks/>
          </p:cNvSpPr>
          <p:nvPr/>
        </p:nvSpPr>
        <p:spPr bwMode="auto">
          <a:xfrm>
            <a:off x="2705100" y="2773363"/>
            <a:ext cx="33338" cy="9525"/>
          </a:xfrm>
          <a:custGeom>
            <a:avLst/>
            <a:gdLst>
              <a:gd name="T0" fmla="*/ 33020 w 40005"/>
              <a:gd name="T1" fmla="*/ 9287 h 10160"/>
              <a:gd name="T2" fmla="*/ 33020 w 40005"/>
              <a:gd name="T3" fmla="*/ 0 h 10160"/>
              <a:gd name="T4" fmla="*/ 0 w 40005"/>
              <a:gd name="T5" fmla="*/ 0 h 10160"/>
              <a:gd name="T6" fmla="*/ 0 w 40005"/>
              <a:gd name="T7" fmla="*/ 9287 h 10160"/>
              <a:gd name="T8" fmla="*/ 33020 w 4000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4" name="object 404">
            <a:extLst>
              <a:ext uri="{FF2B5EF4-FFF2-40B4-BE49-F238E27FC236}">
                <a16:creationId xmlns="" xmlns:a16="http://schemas.microsoft.com/office/drawing/2014/main" id="{5B39FD5C-52FE-094C-B369-F9B5102E9B8F}"/>
              </a:ext>
            </a:extLst>
          </p:cNvPr>
          <p:cNvSpPr>
            <a:spLocks/>
          </p:cNvSpPr>
          <p:nvPr/>
        </p:nvSpPr>
        <p:spPr bwMode="auto">
          <a:xfrm>
            <a:off x="2763838" y="2773363"/>
            <a:ext cx="34925" cy="9525"/>
          </a:xfrm>
          <a:custGeom>
            <a:avLst/>
            <a:gdLst>
              <a:gd name="T0" fmla="*/ 34592 w 40004"/>
              <a:gd name="T1" fmla="*/ 9287 h 10160"/>
              <a:gd name="T2" fmla="*/ 34592 w 40004"/>
              <a:gd name="T3" fmla="*/ 0 h 10160"/>
              <a:gd name="T4" fmla="*/ 0 w 40004"/>
              <a:gd name="T5" fmla="*/ 0 h 10160"/>
              <a:gd name="T6" fmla="*/ 0 w 40004"/>
              <a:gd name="T7" fmla="*/ 9287 h 10160"/>
              <a:gd name="T8" fmla="*/ 34592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6"/>
                </a:moveTo>
                <a:lnTo>
                  <a:pt x="39623" y="0"/>
                </a:lnTo>
                <a:lnTo>
                  <a:pt x="0" y="0"/>
                </a:lnTo>
                <a:lnTo>
                  <a:pt x="0" y="9906"/>
                </a:lnTo>
                <a:lnTo>
                  <a:pt x="39623"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5" name="object 405">
            <a:extLst>
              <a:ext uri="{FF2B5EF4-FFF2-40B4-BE49-F238E27FC236}">
                <a16:creationId xmlns="" xmlns:a16="http://schemas.microsoft.com/office/drawing/2014/main" id="{3572DFF0-4CD2-D44A-B930-897D7B7386B3}"/>
              </a:ext>
            </a:extLst>
          </p:cNvPr>
          <p:cNvSpPr>
            <a:spLocks/>
          </p:cNvSpPr>
          <p:nvPr/>
        </p:nvSpPr>
        <p:spPr bwMode="auto">
          <a:xfrm>
            <a:off x="2822575"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6" name="object 406">
            <a:extLst>
              <a:ext uri="{FF2B5EF4-FFF2-40B4-BE49-F238E27FC236}">
                <a16:creationId xmlns="" xmlns:a16="http://schemas.microsoft.com/office/drawing/2014/main" id="{C46DC3AA-2552-6242-8132-003288D0B2DD}"/>
              </a:ext>
            </a:extLst>
          </p:cNvPr>
          <p:cNvSpPr>
            <a:spLocks/>
          </p:cNvSpPr>
          <p:nvPr/>
        </p:nvSpPr>
        <p:spPr bwMode="auto">
          <a:xfrm>
            <a:off x="2882900" y="27733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7" name="object 407">
            <a:extLst>
              <a:ext uri="{FF2B5EF4-FFF2-40B4-BE49-F238E27FC236}">
                <a16:creationId xmlns="" xmlns:a16="http://schemas.microsoft.com/office/drawing/2014/main" id="{BC87BBA2-966C-754E-9937-155D4FF5D288}"/>
              </a:ext>
            </a:extLst>
          </p:cNvPr>
          <p:cNvSpPr>
            <a:spLocks/>
          </p:cNvSpPr>
          <p:nvPr/>
        </p:nvSpPr>
        <p:spPr bwMode="auto">
          <a:xfrm>
            <a:off x="2941638"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8" name="object 408">
            <a:extLst>
              <a:ext uri="{FF2B5EF4-FFF2-40B4-BE49-F238E27FC236}">
                <a16:creationId xmlns="" xmlns:a16="http://schemas.microsoft.com/office/drawing/2014/main" id="{BB666DF4-CF56-904B-9106-2BFB4DC09CAA}"/>
              </a:ext>
            </a:extLst>
          </p:cNvPr>
          <p:cNvSpPr>
            <a:spLocks/>
          </p:cNvSpPr>
          <p:nvPr/>
        </p:nvSpPr>
        <p:spPr bwMode="auto">
          <a:xfrm>
            <a:off x="3000375"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69" name="object 409">
            <a:extLst>
              <a:ext uri="{FF2B5EF4-FFF2-40B4-BE49-F238E27FC236}">
                <a16:creationId xmlns="" xmlns:a16="http://schemas.microsoft.com/office/drawing/2014/main" id="{6E859E51-08CA-DD45-A8A9-13A69A6CD06E}"/>
              </a:ext>
            </a:extLst>
          </p:cNvPr>
          <p:cNvSpPr>
            <a:spLocks/>
          </p:cNvSpPr>
          <p:nvPr/>
        </p:nvSpPr>
        <p:spPr bwMode="auto">
          <a:xfrm>
            <a:off x="3060700" y="27733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0" name="object 410">
            <a:extLst>
              <a:ext uri="{FF2B5EF4-FFF2-40B4-BE49-F238E27FC236}">
                <a16:creationId xmlns="" xmlns:a16="http://schemas.microsoft.com/office/drawing/2014/main" id="{8EBB2877-40BF-4447-B2A6-EA253ED3B550}"/>
              </a:ext>
            </a:extLst>
          </p:cNvPr>
          <p:cNvSpPr>
            <a:spLocks/>
          </p:cNvSpPr>
          <p:nvPr/>
        </p:nvSpPr>
        <p:spPr bwMode="auto">
          <a:xfrm>
            <a:off x="3119438"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1" name="object 411">
            <a:extLst>
              <a:ext uri="{FF2B5EF4-FFF2-40B4-BE49-F238E27FC236}">
                <a16:creationId xmlns="" xmlns:a16="http://schemas.microsoft.com/office/drawing/2014/main" id="{6A334AC4-8B29-4B4F-88FE-913354471977}"/>
              </a:ext>
            </a:extLst>
          </p:cNvPr>
          <p:cNvSpPr>
            <a:spLocks/>
          </p:cNvSpPr>
          <p:nvPr/>
        </p:nvSpPr>
        <p:spPr bwMode="auto">
          <a:xfrm>
            <a:off x="3179763" y="27733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2" name="object 412">
            <a:extLst>
              <a:ext uri="{FF2B5EF4-FFF2-40B4-BE49-F238E27FC236}">
                <a16:creationId xmlns="" xmlns:a16="http://schemas.microsoft.com/office/drawing/2014/main" id="{F364941E-6AAE-7D4E-BC11-4D476ABC557A}"/>
              </a:ext>
            </a:extLst>
          </p:cNvPr>
          <p:cNvSpPr>
            <a:spLocks/>
          </p:cNvSpPr>
          <p:nvPr/>
        </p:nvSpPr>
        <p:spPr bwMode="auto">
          <a:xfrm>
            <a:off x="3238500" y="27733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3" name="object 413">
            <a:extLst>
              <a:ext uri="{FF2B5EF4-FFF2-40B4-BE49-F238E27FC236}">
                <a16:creationId xmlns="" xmlns:a16="http://schemas.microsoft.com/office/drawing/2014/main" id="{9EB20A7E-2F53-0948-BE53-6B6708450804}"/>
              </a:ext>
            </a:extLst>
          </p:cNvPr>
          <p:cNvSpPr>
            <a:spLocks/>
          </p:cNvSpPr>
          <p:nvPr/>
        </p:nvSpPr>
        <p:spPr bwMode="auto">
          <a:xfrm>
            <a:off x="3297238"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4" name="object 414">
            <a:extLst>
              <a:ext uri="{FF2B5EF4-FFF2-40B4-BE49-F238E27FC236}">
                <a16:creationId xmlns="" xmlns:a16="http://schemas.microsoft.com/office/drawing/2014/main" id="{5D413B88-DDFF-D64F-8314-2F00FF056467}"/>
              </a:ext>
            </a:extLst>
          </p:cNvPr>
          <p:cNvSpPr>
            <a:spLocks/>
          </p:cNvSpPr>
          <p:nvPr/>
        </p:nvSpPr>
        <p:spPr bwMode="auto">
          <a:xfrm>
            <a:off x="3357563" y="27733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5" name="object 415">
            <a:extLst>
              <a:ext uri="{FF2B5EF4-FFF2-40B4-BE49-F238E27FC236}">
                <a16:creationId xmlns="" xmlns:a16="http://schemas.microsoft.com/office/drawing/2014/main" id="{6EF9F9BC-44A5-7D4A-A14F-DEEEBA5C564A}"/>
              </a:ext>
            </a:extLst>
          </p:cNvPr>
          <p:cNvSpPr>
            <a:spLocks/>
          </p:cNvSpPr>
          <p:nvPr/>
        </p:nvSpPr>
        <p:spPr bwMode="auto">
          <a:xfrm>
            <a:off x="3416300" y="27733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6" name="object 416">
            <a:extLst>
              <a:ext uri="{FF2B5EF4-FFF2-40B4-BE49-F238E27FC236}">
                <a16:creationId xmlns="" xmlns:a16="http://schemas.microsoft.com/office/drawing/2014/main" id="{49E5BA76-0B85-7E41-815E-F9F97587A013}"/>
              </a:ext>
            </a:extLst>
          </p:cNvPr>
          <p:cNvSpPr>
            <a:spLocks/>
          </p:cNvSpPr>
          <p:nvPr/>
        </p:nvSpPr>
        <p:spPr bwMode="auto">
          <a:xfrm>
            <a:off x="3475038"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7" name="object 417">
            <a:extLst>
              <a:ext uri="{FF2B5EF4-FFF2-40B4-BE49-F238E27FC236}">
                <a16:creationId xmlns="" xmlns:a16="http://schemas.microsoft.com/office/drawing/2014/main" id="{0CAFAE62-AB31-004D-8E7B-E7C2999C3C63}"/>
              </a:ext>
            </a:extLst>
          </p:cNvPr>
          <p:cNvSpPr>
            <a:spLocks/>
          </p:cNvSpPr>
          <p:nvPr/>
        </p:nvSpPr>
        <p:spPr bwMode="auto">
          <a:xfrm>
            <a:off x="3535363" y="27733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8" name="object 418">
            <a:extLst>
              <a:ext uri="{FF2B5EF4-FFF2-40B4-BE49-F238E27FC236}">
                <a16:creationId xmlns="" xmlns:a16="http://schemas.microsoft.com/office/drawing/2014/main" id="{95D6117A-8C15-264D-BB0C-F8995EA57B78}"/>
              </a:ext>
            </a:extLst>
          </p:cNvPr>
          <p:cNvSpPr>
            <a:spLocks/>
          </p:cNvSpPr>
          <p:nvPr/>
        </p:nvSpPr>
        <p:spPr bwMode="auto">
          <a:xfrm>
            <a:off x="3594100"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79" name="object 419">
            <a:extLst>
              <a:ext uri="{FF2B5EF4-FFF2-40B4-BE49-F238E27FC236}">
                <a16:creationId xmlns="" xmlns:a16="http://schemas.microsoft.com/office/drawing/2014/main" id="{4D6366E0-B9BD-BC42-B7D5-2F446C5940F4}"/>
              </a:ext>
            </a:extLst>
          </p:cNvPr>
          <p:cNvSpPr>
            <a:spLocks/>
          </p:cNvSpPr>
          <p:nvPr/>
        </p:nvSpPr>
        <p:spPr bwMode="auto">
          <a:xfrm>
            <a:off x="3652838"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80" name="object 420">
            <a:extLst>
              <a:ext uri="{FF2B5EF4-FFF2-40B4-BE49-F238E27FC236}">
                <a16:creationId xmlns="" xmlns:a16="http://schemas.microsoft.com/office/drawing/2014/main" id="{C14D91B2-7E09-E040-A851-4DEF11E77197}"/>
              </a:ext>
            </a:extLst>
          </p:cNvPr>
          <p:cNvSpPr>
            <a:spLocks/>
          </p:cNvSpPr>
          <p:nvPr/>
        </p:nvSpPr>
        <p:spPr bwMode="auto">
          <a:xfrm>
            <a:off x="3713163" y="27733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81" name="object 421">
            <a:extLst>
              <a:ext uri="{FF2B5EF4-FFF2-40B4-BE49-F238E27FC236}">
                <a16:creationId xmlns="" xmlns:a16="http://schemas.microsoft.com/office/drawing/2014/main" id="{5CE44B6B-2E88-EE4E-A02E-DE705FD03F93}"/>
              </a:ext>
            </a:extLst>
          </p:cNvPr>
          <p:cNvSpPr>
            <a:spLocks/>
          </p:cNvSpPr>
          <p:nvPr/>
        </p:nvSpPr>
        <p:spPr bwMode="auto">
          <a:xfrm>
            <a:off x="3771900"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82" name="object 422">
            <a:extLst>
              <a:ext uri="{FF2B5EF4-FFF2-40B4-BE49-F238E27FC236}">
                <a16:creationId xmlns="" xmlns:a16="http://schemas.microsoft.com/office/drawing/2014/main" id="{DCD0AFE4-A65A-8444-80F4-693C4F2AC089}"/>
              </a:ext>
            </a:extLst>
          </p:cNvPr>
          <p:cNvSpPr>
            <a:spLocks/>
          </p:cNvSpPr>
          <p:nvPr/>
        </p:nvSpPr>
        <p:spPr bwMode="auto">
          <a:xfrm>
            <a:off x="3830638"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83" name="object 423">
            <a:extLst>
              <a:ext uri="{FF2B5EF4-FFF2-40B4-BE49-F238E27FC236}">
                <a16:creationId xmlns="" xmlns:a16="http://schemas.microsoft.com/office/drawing/2014/main" id="{96C0B57C-BF89-7C41-AC38-190012BE8119}"/>
              </a:ext>
            </a:extLst>
          </p:cNvPr>
          <p:cNvSpPr>
            <a:spLocks/>
          </p:cNvSpPr>
          <p:nvPr/>
        </p:nvSpPr>
        <p:spPr bwMode="auto">
          <a:xfrm>
            <a:off x="3890963" y="27733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84" name="object 424">
            <a:extLst>
              <a:ext uri="{FF2B5EF4-FFF2-40B4-BE49-F238E27FC236}">
                <a16:creationId xmlns="" xmlns:a16="http://schemas.microsoft.com/office/drawing/2014/main" id="{6B0C9699-E52D-194D-AC41-0336C4845EEB}"/>
              </a:ext>
            </a:extLst>
          </p:cNvPr>
          <p:cNvSpPr>
            <a:spLocks/>
          </p:cNvSpPr>
          <p:nvPr/>
        </p:nvSpPr>
        <p:spPr bwMode="auto">
          <a:xfrm>
            <a:off x="3949700" y="27733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85" name="object 425">
            <a:extLst>
              <a:ext uri="{FF2B5EF4-FFF2-40B4-BE49-F238E27FC236}">
                <a16:creationId xmlns="" xmlns:a16="http://schemas.microsoft.com/office/drawing/2014/main" id="{DDDE62A2-A282-9C45-8171-B25AEE3F06E7}"/>
              </a:ext>
            </a:extLst>
          </p:cNvPr>
          <p:cNvSpPr>
            <a:spLocks/>
          </p:cNvSpPr>
          <p:nvPr/>
        </p:nvSpPr>
        <p:spPr bwMode="auto">
          <a:xfrm>
            <a:off x="4008438" y="2773363"/>
            <a:ext cx="31750" cy="9525"/>
          </a:xfrm>
          <a:custGeom>
            <a:avLst/>
            <a:gdLst>
              <a:gd name="T0" fmla="*/ 31531 w 36829"/>
              <a:gd name="T1" fmla="*/ 9287 h 10160"/>
              <a:gd name="T2" fmla="*/ 31531 w 36829"/>
              <a:gd name="T3" fmla="*/ 0 h 10160"/>
              <a:gd name="T4" fmla="*/ 0 w 36829"/>
              <a:gd name="T5" fmla="*/ 0 h 10160"/>
              <a:gd name="T6" fmla="*/ 0 w 36829"/>
              <a:gd name="T7" fmla="*/ 9287 h 10160"/>
              <a:gd name="T8" fmla="*/ 31531 w 36829"/>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0160">
                <a:moveTo>
                  <a:pt x="36575" y="9906"/>
                </a:moveTo>
                <a:lnTo>
                  <a:pt x="36575" y="0"/>
                </a:lnTo>
                <a:lnTo>
                  <a:pt x="0" y="0"/>
                </a:lnTo>
                <a:lnTo>
                  <a:pt x="0" y="9906"/>
                </a:lnTo>
                <a:lnTo>
                  <a:pt x="3657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786" name="object 426">
            <a:extLst>
              <a:ext uri="{FF2B5EF4-FFF2-40B4-BE49-F238E27FC236}">
                <a16:creationId xmlns="" xmlns:a16="http://schemas.microsoft.com/office/drawing/2014/main" id="{EC9A6CF5-7680-EC4C-A38C-53CCA98256F8}"/>
              </a:ext>
            </a:extLst>
          </p:cNvPr>
          <p:cNvSpPr>
            <a:spLocks/>
          </p:cNvSpPr>
          <p:nvPr/>
        </p:nvSpPr>
        <p:spPr bwMode="auto">
          <a:xfrm>
            <a:off x="517525" y="4524375"/>
            <a:ext cx="0" cy="1401763"/>
          </a:xfrm>
          <a:custGeom>
            <a:avLst/>
            <a:gdLst>
              <a:gd name="T0" fmla="*/ 0 h 1545590"/>
              <a:gd name="T1" fmla="*/ 1401533 h 1545590"/>
              <a:gd name="T2" fmla="*/ 0 60000 65536"/>
              <a:gd name="T3" fmla="*/ 0 60000 65536"/>
            </a:gdLst>
            <a:ahLst/>
            <a:cxnLst>
              <a:cxn ang="T2">
                <a:pos x="0" y="T0"/>
              </a:cxn>
              <a:cxn ang="T3">
                <a:pos x="0" y="T1"/>
              </a:cxn>
            </a:cxnLst>
            <a:rect l="0" t="0" r="r" b="b"/>
            <a:pathLst>
              <a:path h="1545590">
                <a:moveTo>
                  <a:pt x="0" y="0"/>
                </a:moveTo>
                <a:lnTo>
                  <a:pt x="0" y="1545336"/>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87" name="object 427">
            <a:extLst>
              <a:ext uri="{FF2B5EF4-FFF2-40B4-BE49-F238E27FC236}">
                <a16:creationId xmlns="" xmlns:a16="http://schemas.microsoft.com/office/drawing/2014/main" id="{CEAD81CD-2FED-3D47-8316-E381D567D2BF}"/>
              </a:ext>
            </a:extLst>
          </p:cNvPr>
          <p:cNvSpPr>
            <a:spLocks/>
          </p:cNvSpPr>
          <p:nvPr/>
        </p:nvSpPr>
        <p:spPr bwMode="auto">
          <a:xfrm>
            <a:off x="650875" y="4419600"/>
            <a:ext cx="0" cy="1506538"/>
          </a:xfrm>
          <a:custGeom>
            <a:avLst/>
            <a:gdLst>
              <a:gd name="T0" fmla="*/ 0 h 1660525"/>
              <a:gd name="T1" fmla="*/ 1506423 h 1660525"/>
              <a:gd name="T2" fmla="*/ 0 60000 65536"/>
              <a:gd name="T3" fmla="*/ 0 60000 65536"/>
            </a:gdLst>
            <a:ahLst/>
            <a:cxnLst>
              <a:cxn ang="T2">
                <a:pos x="0" y="T0"/>
              </a:cxn>
              <a:cxn ang="T3">
                <a:pos x="0" y="T1"/>
              </a:cxn>
            </a:cxnLst>
            <a:rect l="0" t="0" r="r" b="b"/>
            <a:pathLst>
              <a:path h="1660525">
                <a:moveTo>
                  <a:pt x="0" y="0"/>
                </a:moveTo>
                <a:lnTo>
                  <a:pt x="0" y="1660398"/>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88" name="object 428">
            <a:extLst>
              <a:ext uri="{FF2B5EF4-FFF2-40B4-BE49-F238E27FC236}">
                <a16:creationId xmlns="" xmlns:a16="http://schemas.microsoft.com/office/drawing/2014/main" id="{C4824294-5459-834F-822A-36696A37A949}"/>
              </a:ext>
            </a:extLst>
          </p:cNvPr>
          <p:cNvSpPr>
            <a:spLocks/>
          </p:cNvSpPr>
          <p:nvPr/>
        </p:nvSpPr>
        <p:spPr bwMode="auto">
          <a:xfrm>
            <a:off x="784225" y="4262438"/>
            <a:ext cx="0" cy="1665287"/>
          </a:xfrm>
          <a:custGeom>
            <a:avLst/>
            <a:gdLst>
              <a:gd name="T0" fmla="*/ 0 h 1833879"/>
              <a:gd name="T1" fmla="*/ 1664827 h 1833879"/>
              <a:gd name="T2" fmla="*/ 0 60000 65536"/>
              <a:gd name="T3" fmla="*/ 0 60000 65536"/>
            </a:gdLst>
            <a:ahLst/>
            <a:cxnLst>
              <a:cxn ang="T2">
                <a:pos x="0" y="T0"/>
              </a:cxn>
              <a:cxn ang="T3">
                <a:pos x="0" y="T1"/>
              </a:cxn>
            </a:cxnLst>
            <a:rect l="0" t="0" r="r" b="b"/>
            <a:pathLst>
              <a:path h="1833879">
                <a:moveTo>
                  <a:pt x="0" y="0"/>
                </a:moveTo>
                <a:lnTo>
                  <a:pt x="0" y="1833372"/>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89" name="object 429">
            <a:extLst>
              <a:ext uri="{FF2B5EF4-FFF2-40B4-BE49-F238E27FC236}">
                <a16:creationId xmlns="" xmlns:a16="http://schemas.microsoft.com/office/drawing/2014/main" id="{23C0ED33-C5F5-0C4F-8E66-FB26E8B8AE61}"/>
              </a:ext>
            </a:extLst>
          </p:cNvPr>
          <p:cNvSpPr>
            <a:spLocks/>
          </p:cNvSpPr>
          <p:nvPr/>
        </p:nvSpPr>
        <p:spPr bwMode="auto">
          <a:xfrm>
            <a:off x="915988" y="4191000"/>
            <a:ext cx="0" cy="1735138"/>
          </a:xfrm>
          <a:custGeom>
            <a:avLst/>
            <a:gdLst>
              <a:gd name="T0" fmla="*/ 0 h 1911984"/>
              <a:gd name="T1" fmla="*/ 1735023 h 1911984"/>
              <a:gd name="T2" fmla="*/ 0 60000 65536"/>
              <a:gd name="T3" fmla="*/ 0 60000 65536"/>
            </a:gdLst>
            <a:ahLst/>
            <a:cxnLst>
              <a:cxn ang="T2">
                <a:pos x="0" y="T0"/>
              </a:cxn>
              <a:cxn ang="T3">
                <a:pos x="0" y="T1"/>
              </a:cxn>
            </a:cxnLst>
            <a:rect l="0" t="0" r="r" b="b"/>
            <a:pathLst>
              <a:path h="1911984">
                <a:moveTo>
                  <a:pt x="0" y="0"/>
                </a:moveTo>
                <a:lnTo>
                  <a:pt x="0" y="1911857"/>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0" name="object 430">
            <a:extLst>
              <a:ext uri="{FF2B5EF4-FFF2-40B4-BE49-F238E27FC236}">
                <a16:creationId xmlns="" xmlns:a16="http://schemas.microsoft.com/office/drawing/2014/main" id="{53FB7171-8006-8247-B012-AEF84E6826D8}"/>
              </a:ext>
            </a:extLst>
          </p:cNvPr>
          <p:cNvSpPr>
            <a:spLocks/>
          </p:cNvSpPr>
          <p:nvPr/>
        </p:nvSpPr>
        <p:spPr bwMode="auto">
          <a:xfrm>
            <a:off x="1049338" y="4022725"/>
            <a:ext cx="0" cy="1905000"/>
          </a:xfrm>
          <a:custGeom>
            <a:avLst/>
            <a:gdLst>
              <a:gd name="T0" fmla="*/ 0 h 2097404"/>
              <a:gd name="T1" fmla="*/ 1904655 h 2097404"/>
              <a:gd name="T2" fmla="*/ 0 60000 65536"/>
              <a:gd name="T3" fmla="*/ 0 60000 65536"/>
            </a:gdLst>
            <a:ahLst/>
            <a:cxnLst>
              <a:cxn ang="T2">
                <a:pos x="0" y="T0"/>
              </a:cxn>
              <a:cxn ang="T3">
                <a:pos x="0" y="T1"/>
              </a:cxn>
            </a:cxnLst>
            <a:rect l="0" t="0" r="r" b="b"/>
            <a:pathLst>
              <a:path h="2097404">
                <a:moveTo>
                  <a:pt x="0" y="0"/>
                </a:moveTo>
                <a:lnTo>
                  <a:pt x="0" y="2097024"/>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1" name="object 431">
            <a:extLst>
              <a:ext uri="{FF2B5EF4-FFF2-40B4-BE49-F238E27FC236}">
                <a16:creationId xmlns="" xmlns:a16="http://schemas.microsoft.com/office/drawing/2014/main" id="{0D53D57B-5117-594B-B92F-247165D3AA7C}"/>
              </a:ext>
            </a:extLst>
          </p:cNvPr>
          <p:cNvSpPr>
            <a:spLocks/>
          </p:cNvSpPr>
          <p:nvPr/>
        </p:nvSpPr>
        <p:spPr bwMode="auto">
          <a:xfrm>
            <a:off x="1182688" y="3822700"/>
            <a:ext cx="0" cy="2105025"/>
          </a:xfrm>
          <a:custGeom>
            <a:avLst/>
            <a:gdLst>
              <a:gd name="T0" fmla="*/ 0 h 2318384"/>
              <a:gd name="T1" fmla="*/ 2104680 h 2318384"/>
              <a:gd name="T2" fmla="*/ 0 60000 65536"/>
              <a:gd name="T3" fmla="*/ 0 60000 65536"/>
            </a:gdLst>
            <a:ahLst/>
            <a:cxnLst>
              <a:cxn ang="T2">
                <a:pos x="0" y="T0"/>
              </a:cxn>
              <a:cxn ang="T3">
                <a:pos x="0" y="T1"/>
              </a:cxn>
            </a:cxnLst>
            <a:rect l="0" t="0" r="r" b="b"/>
            <a:pathLst>
              <a:path h="2318384">
                <a:moveTo>
                  <a:pt x="0" y="0"/>
                </a:moveTo>
                <a:lnTo>
                  <a:pt x="0" y="2318004"/>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2" name="object 432">
            <a:extLst>
              <a:ext uri="{FF2B5EF4-FFF2-40B4-BE49-F238E27FC236}">
                <a16:creationId xmlns="" xmlns:a16="http://schemas.microsoft.com/office/drawing/2014/main" id="{37FF3CA2-9662-9445-B98C-938A4D54B24B}"/>
              </a:ext>
            </a:extLst>
          </p:cNvPr>
          <p:cNvSpPr>
            <a:spLocks/>
          </p:cNvSpPr>
          <p:nvPr/>
        </p:nvSpPr>
        <p:spPr bwMode="auto">
          <a:xfrm>
            <a:off x="1316038" y="3808413"/>
            <a:ext cx="0" cy="2117725"/>
          </a:xfrm>
          <a:custGeom>
            <a:avLst/>
            <a:gdLst>
              <a:gd name="T0" fmla="*/ 0 h 2334895"/>
              <a:gd name="T1" fmla="*/ 2117610 h 2334895"/>
              <a:gd name="T2" fmla="*/ 0 60000 65536"/>
              <a:gd name="T3" fmla="*/ 0 60000 65536"/>
            </a:gdLst>
            <a:ahLst/>
            <a:cxnLst>
              <a:cxn ang="T2">
                <a:pos x="0" y="T0"/>
              </a:cxn>
              <a:cxn ang="T3">
                <a:pos x="0" y="T1"/>
              </a:cxn>
            </a:cxnLst>
            <a:rect l="0" t="0" r="r" b="b"/>
            <a:pathLst>
              <a:path h="2334895">
                <a:moveTo>
                  <a:pt x="0" y="0"/>
                </a:moveTo>
                <a:lnTo>
                  <a:pt x="0" y="2334768"/>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3" name="object 433">
            <a:extLst>
              <a:ext uri="{FF2B5EF4-FFF2-40B4-BE49-F238E27FC236}">
                <a16:creationId xmlns="" xmlns:a16="http://schemas.microsoft.com/office/drawing/2014/main" id="{4AE2670E-38FF-124D-BC09-E81C66B24C9A}"/>
              </a:ext>
            </a:extLst>
          </p:cNvPr>
          <p:cNvSpPr>
            <a:spLocks/>
          </p:cNvSpPr>
          <p:nvPr/>
        </p:nvSpPr>
        <p:spPr bwMode="auto">
          <a:xfrm>
            <a:off x="1447800" y="4008438"/>
            <a:ext cx="0" cy="1917700"/>
          </a:xfrm>
          <a:custGeom>
            <a:avLst/>
            <a:gdLst>
              <a:gd name="T0" fmla="*/ 0 h 2113279"/>
              <a:gd name="T1" fmla="*/ 1917470 h 2113279"/>
              <a:gd name="T2" fmla="*/ 0 60000 65536"/>
              <a:gd name="T3" fmla="*/ 0 60000 65536"/>
            </a:gdLst>
            <a:ahLst/>
            <a:cxnLst>
              <a:cxn ang="T2">
                <a:pos x="0" y="T0"/>
              </a:cxn>
              <a:cxn ang="T3">
                <a:pos x="0" y="T1"/>
              </a:cxn>
            </a:cxnLst>
            <a:rect l="0" t="0" r="r" b="b"/>
            <a:pathLst>
              <a:path h="2113279">
                <a:moveTo>
                  <a:pt x="0" y="0"/>
                </a:moveTo>
                <a:lnTo>
                  <a:pt x="0" y="2113026"/>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4" name="object 434">
            <a:extLst>
              <a:ext uri="{FF2B5EF4-FFF2-40B4-BE49-F238E27FC236}">
                <a16:creationId xmlns="" xmlns:a16="http://schemas.microsoft.com/office/drawing/2014/main" id="{76608D38-FD4C-584D-84CB-645FF5CE1E1B}"/>
              </a:ext>
            </a:extLst>
          </p:cNvPr>
          <p:cNvSpPr>
            <a:spLocks/>
          </p:cNvSpPr>
          <p:nvPr/>
        </p:nvSpPr>
        <p:spPr bwMode="auto">
          <a:xfrm>
            <a:off x="1581150" y="4013200"/>
            <a:ext cx="0" cy="1914525"/>
          </a:xfrm>
          <a:custGeom>
            <a:avLst/>
            <a:gdLst>
              <a:gd name="T0" fmla="*/ 0 h 2108200"/>
              <a:gd name="T1" fmla="*/ 1914064 h 2108200"/>
              <a:gd name="T2" fmla="*/ 0 60000 65536"/>
              <a:gd name="T3" fmla="*/ 0 60000 65536"/>
            </a:gdLst>
            <a:ahLst/>
            <a:cxnLst>
              <a:cxn ang="T2">
                <a:pos x="0" y="T0"/>
              </a:cxn>
              <a:cxn ang="T3">
                <a:pos x="0" y="T1"/>
              </a:cxn>
            </a:cxnLst>
            <a:rect l="0" t="0" r="r" b="b"/>
            <a:pathLst>
              <a:path h="2108200">
                <a:moveTo>
                  <a:pt x="0" y="0"/>
                </a:moveTo>
                <a:lnTo>
                  <a:pt x="0" y="2107692"/>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5" name="object 435">
            <a:extLst>
              <a:ext uri="{FF2B5EF4-FFF2-40B4-BE49-F238E27FC236}">
                <a16:creationId xmlns="" xmlns:a16="http://schemas.microsoft.com/office/drawing/2014/main" id="{2C7BD9F9-C81F-964D-B6AA-9400B5CFB722}"/>
              </a:ext>
            </a:extLst>
          </p:cNvPr>
          <p:cNvSpPr>
            <a:spLocks/>
          </p:cNvSpPr>
          <p:nvPr/>
        </p:nvSpPr>
        <p:spPr bwMode="auto">
          <a:xfrm>
            <a:off x="1714500" y="3784600"/>
            <a:ext cx="0" cy="2141538"/>
          </a:xfrm>
          <a:custGeom>
            <a:avLst/>
            <a:gdLst>
              <a:gd name="T0" fmla="*/ 0 h 2360929"/>
              <a:gd name="T1" fmla="*/ 2141309 h 2360929"/>
              <a:gd name="T2" fmla="*/ 0 60000 65536"/>
              <a:gd name="T3" fmla="*/ 0 60000 65536"/>
            </a:gdLst>
            <a:ahLst/>
            <a:cxnLst>
              <a:cxn ang="T2">
                <a:pos x="0" y="T0"/>
              </a:cxn>
              <a:cxn ang="T3">
                <a:pos x="0" y="T1"/>
              </a:cxn>
            </a:cxnLst>
            <a:rect l="0" t="0" r="r" b="b"/>
            <a:pathLst>
              <a:path h="2360929">
                <a:moveTo>
                  <a:pt x="0" y="0"/>
                </a:moveTo>
                <a:lnTo>
                  <a:pt x="0" y="2360676"/>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6" name="object 436">
            <a:extLst>
              <a:ext uri="{FF2B5EF4-FFF2-40B4-BE49-F238E27FC236}">
                <a16:creationId xmlns="" xmlns:a16="http://schemas.microsoft.com/office/drawing/2014/main" id="{EF75C5B2-3637-2F40-8CE3-97349286C5B1}"/>
              </a:ext>
            </a:extLst>
          </p:cNvPr>
          <p:cNvSpPr>
            <a:spLocks/>
          </p:cNvSpPr>
          <p:nvPr/>
        </p:nvSpPr>
        <p:spPr bwMode="auto">
          <a:xfrm>
            <a:off x="1847850" y="3419475"/>
            <a:ext cx="0" cy="2508250"/>
          </a:xfrm>
          <a:custGeom>
            <a:avLst/>
            <a:gdLst>
              <a:gd name="T0" fmla="*/ 0 h 2763520"/>
              <a:gd name="T1" fmla="*/ 2507789 h 2763520"/>
              <a:gd name="T2" fmla="*/ 0 60000 65536"/>
              <a:gd name="T3" fmla="*/ 0 60000 65536"/>
            </a:gdLst>
            <a:ahLst/>
            <a:cxnLst>
              <a:cxn ang="T2">
                <a:pos x="0" y="T0"/>
              </a:cxn>
              <a:cxn ang="T3">
                <a:pos x="0" y="T1"/>
              </a:cxn>
            </a:cxnLst>
            <a:rect l="0" t="0" r="r" b="b"/>
            <a:pathLst>
              <a:path h="2763520">
                <a:moveTo>
                  <a:pt x="0" y="0"/>
                </a:moveTo>
                <a:lnTo>
                  <a:pt x="0" y="2763012"/>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7" name="object 437">
            <a:extLst>
              <a:ext uri="{FF2B5EF4-FFF2-40B4-BE49-F238E27FC236}">
                <a16:creationId xmlns="" xmlns:a16="http://schemas.microsoft.com/office/drawing/2014/main" id="{6335070C-477C-4646-BE01-282E7426A4AB}"/>
              </a:ext>
            </a:extLst>
          </p:cNvPr>
          <p:cNvSpPr>
            <a:spLocks/>
          </p:cNvSpPr>
          <p:nvPr/>
        </p:nvSpPr>
        <p:spPr bwMode="auto">
          <a:xfrm>
            <a:off x="1979613" y="3419475"/>
            <a:ext cx="0" cy="2506663"/>
          </a:xfrm>
          <a:custGeom>
            <a:avLst/>
            <a:gdLst>
              <a:gd name="T0" fmla="*/ 0 h 2762250"/>
              <a:gd name="T1" fmla="*/ 2506663 h 2762250"/>
              <a:gd name="T2" fmla="*/ 0 60000 65536"/>
              <a:gd name="T3" fmla="*/ 0 60000 65536"/>
            </a:gdLst>
            <a:ahLst/>
            <a:cxnLst>
              <a:cxn ang="T2">
                <a:pos x="0" y="T0"/>
              </a:cxn>
              <a:cxn ang="T3">
                <a:pos x="0" y="T1"/>
              </a:cxn>
            </a:cxnLst>
            <a:rect l="0" t="0" r="r" b="b"/>
            <a:pathLst>
              <a:path h="2762250">
                <a:moveTo>
                  <a:pt x="0" y="0"/>
                </a:moveTo>
                <a:lnTo>
                  <a:pt x="0" y="2762250"/>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8" name="object 438">
            <a:extLst>
              <a:ext uri="{FF2B5EF4-FFF2-40B4-BE49-F238E27FC236}">
                <a16:creationId xmlns="" xmlns:a16="http://schemas.microsoft.com/office/drawing/2014/main" id="{4E703E32-D9F5-F847-9D08-8372C895F897}"/>
              </a:ext>
            </a:extLst>
          </p:cNvPr>
          <p:cNvSpPr>
            <a:spLocks/>
          </p:cNvSpPr>
          <p:nvPr/>
        </p:nvSpPr>
        <p:spPr bwMode="auto">
          <a:xfrm>
            <a:off x="2112963" y="3579813"/>
            <a:ext cx="0" cy="2346325"/>
          </a:xfrm>
          <a:custGeom>
            <a:avLst/>
            <a:gdLst>
              <a:gd name="T0" fmla="*/ 0 h 2585720"/>
              <a:gd name="T1" fmla="*/ 2346095 h 2585720"/>
              <a:gd name="T2" fmla="*/ 0 60000 65536"/>
              <a:gd name="T3" fmla="*/ 0 60000 65536"/>
            </a:gdLst>
            <a:ahLst/>
            <a:cxnLst>
              <a:cxn ang="T2">
                <a:pos x="0" y="T0"/>
              </a:cxn>
              <a:cxn ang="T3">
                <a:pos x="0" y="T1"/>
              </a:cxn>
            </a:cxnLst>
            <a:rect l="0" t="0" r="r" b="b"/>
            <a:pathLst>
              <a:path h="2585720">
                <a:moveTo>
                  <a:pt x="0" y="0"/>
                </a:moveTo>
                <a:lnTo>
                  <a:pt x="0" y="2585466"/>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799" name="object 439">
            <a:extLst>
              <a:ext uri="{FF2B5EF4-FFF2-40B4-BE49-F238E27FC236}">
                <a16:creationId xmlns="" xmlns:a16="http://schemas.microsoft.com/office/drawing/2014/main" id="{2A7924F5-9B45-E348-9F4B-2A4DB5253F1C}"/>
              </a:ext>
            </a:extLst>
          </p:cNvPr>
          <p:cNvSpPr>
            <a:spLocks/>
          </p:cNvSpPr>
          <p:nvPr/>
        </p:nvSpPr>
        <p:spPr bwMode="auto">
          <a:xfrm>
            <a:off x="2246313" y="3435350"/>
            <a:ext cx="0" cy="2490788"/>
          </a:xfrm>
          <a:custGeom>
            <a:avLst/>
            <a:gdLst>
              <a:gd name="T0" fmla="*/ 0 h 2745740"/>
              <a:gd name="T1" fmla="*/ 2490558 h 2745740"/>
              <a:gd name="T2" fmla="*/ 0 60000 65536"/>
              <a:gd name="T3" fmla="*/ 0 60000 65536"/>
            </a:gdLst>
            <a:ahLst/>
            <a:cxnLst>
              <a:cxn ang="T2">
                <a:pos x="0" y="T0"/>
              </a:cxn>
              <a:cxn ang="T3">
                <a:pos x="0" y="T1"/>
              </a:cxn>
            </a:cxnLst>
            <a:rect l="0" t="0" r="r" b="b"/>
            <a:pathLst>
              <a:path h="2745740">
                <a:moveTo>
                  <a:pt x="0" y="0"/>
                </a:moveTo>
                <a:lnTo>
                  <a:pt x="0" y="2745486"/>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0" name="object 440">
            <a:extLst>
              <a:ext uri="{FF2B5EF4-FFF2-40B4-BE49-F238E27FC236}">
                <a16:creationId xmlns="" xmlns:a16="http://schemas.microsoft.com/office/drawing/2014/main" id="{0D64F746-617D-214E-AA1D-324A90644406}"/>
              </a:ext>
            </a:extLst>
          </p:cNvPr>
          <p:cNvSpPr>
            <a:spLocks/>
          </p:cNvSpPr>
          <p:nvPr/>
        </p:nvSpPr>
        <p:spPr bwMode="auto">
          <a:xfrm>
            <a:off x="2378075" y="3311525"/>
            <a:ext cx="0" cy="2616200"/>
          </a:xfrm>
          <a:custGeom>
            <a:avLst/>
            <a:gdLst>
              <a:gd name="T0" fmla="*/ 0 h 2882265"/>
              <a:gd name="T1" fmla="*/ 2615853 h 2882265"/>
              <a:gd name="T2" fmla="*/ 0 60000 65536"/>
              <a:gd name="T3" fmla="*/ 0 60000 65536"/>
            </a:gdLst>
            <a:ahLst/>
            <a:cxnLst>
              <a:cxn ang="T2">
                <a:pos x="0" y="T0"/>
              </a:cxn>
              <a:cxn ang="T3">
                <a:pos x="0" y="T1"/>
              </a:cxn>
            </a:cxnLst>
            <a:rect l="0" t="0" r="r" b="b"/>
            <a:pathLst>
              <a:path h="2882265">
                <a:moveTo>
                  <a:pt x="0" y="0"/>
                </a:moveTo>
                <a:lnTo>
                  <a:pt x="0" y="2881883"/>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1" name="object 441">
            <a:extLst>
              <a:ext uri="{FF2B5EF4-FFF2-40B4-BE49-F238E27FC236}">
                <a16:creationId xmlns="" xmlns:a16="http://schemas.microsoft.com/office/drawing/2014/main" id="{DF0042E8-7B24-1244-B70B-FB14EF056A0E}"/>
              </a:ext>
            </a:extLst>
          </p:cNvPr>
          <p:cNvSpPr>
            <a:spLocks/>
          </p:cNvSpPr>
          <p:nvPr/>
        </p:nvSpPr>
        <p:spPr bwMode="auto">
          <a:xfrm>
            <a:off x="2511425" y="3255963"/>
            <a:ext cx="0" cy="2671762"/>
          </a:xfrm>
          <a:custGeom>
            <a:avLst/>
            <a:gdLst>
              <a:gd name="T0" fmla="*/ 0 h 2942590"/>
              <a:gd name="T1" fmla="*/ 2671300 h 2942590"/>
              <a:gd name="T2" fmla="*/ 0 60000 65536"/>
              <a:gd name="T3" fmla="*/ 0 60000 65536"/>
            </a:gdLst>
            <a:ahLst/>
            <a:cxnLst>
              <a:cxn ang="T2">
                <a:pos x="0" y="T0"/>
              </a:cxn>
              <a:cxn ang="T3">
                <a:pos x="0" y="T1"/>
              </a:cxn>
            </a:cxnLst>
            <a:rect l="0" t="0" r="r" b="b"/>
            <a:pathLst>
              <a:path h="2942590">
                <a:moveTo>
                  <a:pt x="0" y="0"/>
                </a:moveTo>
                <a:lnTo>
                  <a:pt x="0" y="2942081"/>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2" name="object 442">
            <a:extLst>
              <a:ext uri="{FF2B5EF4-FFF2-40B4-BE49-F238E27FC236}">
                <a16:creationId xmlns="" xmlns:a16="http://schemas.microsoft.com/office/drawing/2014/main" id="{D0D72017-77E0-4C42-AC5D-0472BC750378}"/>
              </a:ext>
            </a:extLst>
          </p:cNvPr>
          <p:cNvSpPr>
            <a:spLocks/>
          </p:cNvSpPr>
          <p:nvPr/>
        </p:nvSpPr>
        <p:spPr bwMode="auto">
          <a:xfrm>
            <a:off x="2644775" y="3160713"/>
            <a:ext cx="0" cy="2765425"/>
          </a:xfrm>
          <a:custGeom>
            <a:avLst/>
            <a:gdLst>
              <a:gd name="T0" fmla="*/ 0 h 3047365"/>
              <a:gd name="T1" fmla="*/ 2765310 h 3047365"/>
              <a:gd name="T2" fmla="*/ 0 60000 65536"/>
              <a:gd name="T3" fmla="*/ 0 60000 65536"/>
            </a:gdLst>
            <a:ahLst/>
            <a:cxnLst>
              <a:cxn ang="T2">
                <a:pos x="0" y="T0"/>
              </a:cxn>
              <a:cxn ang="T3">
                <a:pos x="0" y="T1"/>
              </a:cxn>
            </a:cxnLst>
            <a:rect l="0" t="0" r="r" b="b"/>
            <a:pathLst>
              <a:path h="3047365">
                <a:moveTo>
                  <a:pt x="0" y="0"/>
                </a:moveTo>
                <a:lnTo>
                  <a:pt x="0" y="3047238"/>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3" name="object 443">
            <a:extLst>
              <a:ext uri="{FF2B5EF4-FFF2-40B4-BE49-F238E27FC236}">
                <a16:creationId xmlns="" xmlns:a16="http://schemas.microsoft.com/office/drawing/2014/main" id="{D4B2BFB1-586B-A34B-AC63-6CC6DAAAF0A3}"/>
              </a:ext>
            </a:extLst>
          </p:cNvPr>
          <p:cNvSpPr>
            <a:spLocks/>
          </p:cNvSpPr>
          <p:nvPr/>
        </p:nvSpPr>
        <p:spPr bwMode="auto">
          <a:xfrm>
            <a:off x="2778125" y="3170238"/>
            <a:ext cx="0" cy="2757487"/>
          </a:xfrm>
          <a:custGeom>
            <a:avLst/>
            <a:gdLst>
              <a:gd name="T0" fmla="*/ 0 h 3037840"/>
              <a:gd name="T1" fmla="*/ 2757025 h 3037840"/>
              <a:gd name="T2" fmla="*/ 0 60000 65536"/>
              <a:gd name="T3" fmla="*/ 0 60000 65536"/>
            </a:gdLst>
            <a:ahLst/>
            <a:cxnLst>
              <a:cxn ang="T2">
                <a:pos x="0" y="T0"/>
              </a:cxn>
              <a:cxn ang="T3">
                <a:pos x="0" y="T1"/>
              </a:cxn>
            </a:cxnLst>
            <a:rect l="0" t="0" r="r" b="b"/>
            <a:pathLst>
              <a:path h="3037840">
                <a:moveTo>
                  <a:pt x="0" y="0"/>
                </a:moveTo>
                <a:lnTo>
                  <a:pt x="0" y="3037331"/>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4" name="object 444">
            <a:extLst>
              <a:ext uri="{FF2B5EF4-FFF2-40B4-BE49-F238E27FC236}">
                <a16:creationId xmlns="" xmlns:a16="http://schemas.microsoft.com/office/drawing/2014/main" id="{0333A261-ACD2-4E4F-8D36-732631FE84F4}"/>
              </a:ext>
            </a:extLst>
          </p:cNvPr>
          <p:cNvSpPr>
            <a:spLocks/>
          </p:cNvSpPr>
          <p:nvPr/>
        </p:nvSpPr>
        <p:spPr bwMode="auto">
          <a:xfrm>
            <a:off x="2909888" y="3221038"/>
            <a:ext cx="0" cy="2706687"/>
          </a:xfrm>
          <a:custGeom>
            <a:avLst/>
            <a:gdLst>
              <a:gd name="T0" fmla="*/ 0 h 2981325"/>
              <a:gd name="T1" fmla="*/ 2706341 h 2981325"/>
              <a:gd name="T2" fmla="*/ 0 60000 65536"/>
              <a:gd name="T3" fmla="*/ 0 60000 65536"/>
            </a:gdLst>
            <a:ahLst/>
            <a:cxnLst>
              <a:cxn ang="T2">
                <a:pos x="0" y="T0"/>
              </a:cxn>
              <a:cxn ang="T3">
                <a:pos x="0" y="T1"/>
              </a:cxn>
            </a:cxnLst>
            <a:rect l="0" t="0" r="r" b="b"/>
            <a:pathLst>
              <a:path h="2981325">
                <a:moveTo>
                  <a:pt x="0" y="0"/>
                </a:moveTo>
                <a:lnTo>
                  <a:pt x="0" y="2980944"/>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5" name="object 445">
            <a:extLst>
              <a:ext uri="{FF2B5EF4-FFF2-40B4-BE49-F238E27FC236}">
                <a16:creationId xmlns="" xmlns:a16="http://schemas.microsoft.com/office/drawing/2014/main" id="{5EEC4854-DF63-C447-9948-AA12D34A29FD}"/>
              </a:ext>
            </a:extLst>
          </p:cNvPr>
          <p:cNvSpPr>
            <a:spLocks/>
          </p:cNvSpPr>
          <p:nvPr/>
        </p:nvSpPr>
        <p:spPr bwMode="auto">
          <a:xfrm>
            <a:off x="3043238" y="3178175"/>
            <a:ext cx="0" cy="1054100"/>
          </a:xfrm>
          <a:custGeom>
            <a:avLst/>
            <a:gdLst>
              <a:gd name="T0" fmla="*/ 0 h 1161414"/>
              <a:gd name="T1" fmla="*/ 1053985 h 1161414"/>
              <a:gd name="T2" fmla="*/ 0 60000 65536"/>
              <a:gd name="T3" fmla="*/ 0 60000 65536"/>
            </a:gdLst>
            <a:ahLst/>
            <a:cxnLst>
              <a:cxn ang="T2">
                <a:pos x="0" y="T0"/>
              </a:cxn>
              <a:cxn ang="T3">
                <a:pos x="0" y="T1"/>
              </a:cxn>
            </a:cxnLst>
            <a:rect l="0" t="0" r="r" b="b"/>
            <a:pathLst>
              <a:path h="1161414">
                <a:moveTo>
                  <a:pt x="0" y="0"/>
                </a:moveTo>
                <a:lnTo>
                  <a:pt x="0" y="1161287"/>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6" name="object 446">
            <a:extLst>
              <a:ext uri="{FF2B5EF4-FFF2-40B4-BE49-F238E27FC236}">
                <a16:creationId xmlns="" xmlns:a16="http://schemas.microsoft.com/office/drawing/2014/main" id="{9BBCF8D2-C7D3-8C42-9BE0-11EE37A02818}"/>
              </a:ext>
            </a:extLst>
          </p:cNvPr>
          <p:cNvSpPr>
            <a:spLocks/>
          </p:cNvSpPr>
          <p:nvPr/>
        </p:nvSpPr>
        <p:spPr bwMode="auto">
          <a:xfrm>
            <a:off x="3043238" y="4454525"/>
            <a:ext cx="0" cy="1471613"/>
          </a:xfrm>
          <a:custGeom>
            <a:avLst/>
            <a:gdLst>
              <a:gd name="T0" fmla="*/ 0 h 1622425"/>
              <a:gd name="T1" fmla="*/ 1471498 h 1622425"/>
              <a:gd name="T2" fmla="*/ 0 60000 65536"/>
              <a:gd name="T3" fmla="*/ 0 60000 65536"/>
            </a:gdLst>
            <a:ahLst/>
            <a:cxnLst>
              <a:cxn ang="T2">
                <a:pos x="0" y="T0"/>
              </a:cxn>
              <a:cxn ang="T3">
                <a:pos x="0" y="T1"/>
              </a:cxn>
            </a:cxnLst>
            <a:rect l="0" t="0" r="r" b="b"/>
            <a:pathLst>
              <a:path h="1622425">
                <a:moveTo>
                  <a:pt x="0" y="0"/>
                </a:moveTo>
                <a:lnTo>
                  <a:pt x="0" y="1622298"/>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7" name="object 447">
            <a:extLst>
              <a:ext uri="{FF2B5EF4-FFF2-40B4-BE49-F238E27FC236}">
                <a16:creationId xmlns="" xmlns:a16="http://schemas.microsoft.com/office/drawing/2014/main" id="{732F5A85-9C27-A049-BD90-4E4CF25615B7}"/>
              </a:ext>
            </a:extLst>
          </p:cNvPr>
          <p:cNvSpPr>
            <a:spLocks/>
          </p:cNvSpPr>
          <p:nvPr/>
        </p:nvSpPr>
        <p:spPr bwMode="auto">
          <a:xfrm>
            <a:off x="3176588" y="3192463"/>
            <a:ext cx="0" cy="1039812"/>
          </a:xfrm>
          <a:custGeom>
            <a:avLst/>
            <a:gdLst>
              <a:gd name="T0" fmla="*/ 0 h 1145539"/>
              <a:gd name="T1" fmla="*/ 1039581 h 1145539"/>
              <a:gd name="T2" fmla="*/ 0 60000 65536"/>
              <a:gd name="T3" fmla="*/ 0 60000 65536"/>
            </a:gdLst>
            <a:ahLst/>
            <a:cxnLst>
              <a:cxn ang="T2">
                <a:pos x="0" y="T0"/>
              </a:cxn>
              <a:cxn ang="T3">
                <a:pos x="0" y="T1"/>
              </a:cxn>
            </a:cxnLst>
            <a:rect l="0" t="0" r="r" b="b"/>
            <a:pathLst>
              <a:path h="1145539">
                <a:moveTo>
                  <a:pt x="0" y="0"/>
                </a:moveTo>
                <a:lnTo>
                  <a:pt x="0" y="1145285"/>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8" name="object 448">
            <a:extLst>
              <a:ext uri="{FF2B5EF4-FFF2-40B4-BE49-F238E27FC236}">
                <a16:creationId xmlns="" xmlns:a16="http://schemas.microsoft.com/office/drawing/2014/main" id="{1D2611EC-9369-BB46-BA80-8A4C6B8750C8}"/>
              </a:ext>
            </a:extLst>
          </p:cNvPr>
          <p:cNvSpPr>
            <a:spLocks/>
          </p:cNvSpPr>
          <p:nvPr/>
        </p:nvSpPr>
        <p:spPr bwMode="auto">
          <a:xfrm>
            <a:off x="3176588" y="4454525"/>
            <a:ext cx="0" cy="1471613"/>
          </a:xfrm>
          <a:custGeom>
            <a:avLst/>
            <a:gdLst>
              <a:gd name="T0" fmla="*/ 0 h 1622425"/>
              <a:gd name="T1" fmla="*/ 1471498 h 1622425"/>
              <a:gd name="T2" fmla="*/ 0 60000 65536"/>
              <a:gd name="T3" fmla="*/ 0 60000 65536"/>
            </a:gdLst>
            <a:ahLst/>
            <a:cxnLst>
              <a:cxn ang="T2">
                <a:pos x="0" y="T0"/>
              </a:cxn>
              <a:cxn ang="T3">
                <a:pos x="0" y="T1"/>
              </a:cxn>
            </a:cxnLst>
            <a:rect l="0" t="0" r="r" b="b"/>
            <a:pathLst>
              <a:path h="1622425">
                <a:moveTo>
                  <a:pt x="0" y="0"/>
                </a:moveTo>
                <a:lnTo>
                  <a:pt x="0" y="1622298"/>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09" name="object 449">
            <a:extLst>
              <a:ext uri="{FF2B5EF4-FFF2-40B4-BE49-F238E27FC236}">
                <a16:creationId xmlns="" xmlns:a16="http://schemas.microsoft.com/office/drawing/2014/main" id="{6F8045E9-B3D7-C44E-A56D-AC447313641D}"/>
              </a:ext>
            </a:extLst>
          </p:cNvPr>
          <p:cNvSpPr>
            <a:spLocks/>
          </p:cNvSpPr>
          <p:nvPr/>
        </p:nvSpPr>
        <p:spPr bwMode="auto">
          <a:xfrm>
            <a:off x="3309938" y="3068638"/>
            <a:ext cx="0" cy="2859087"/>
          </a:xfrm>
          <a:custGeom>
            <a:avLst/>
            <a:gdLst>
              <a:gd name="T0" fmla="*/ 0 h 3148965"/>
              <a:gd name="T1" fmla="*/ 2858740 h 3148965"/>
              <a:gd name="T2" fmla="*/ 0 60000 65536"/>
              <a:gd name="T3" fmla="*/ 0 60000 65536"/>
            </a:gdLst>
            <a:ahLst/>
            <a:cxnLst>
              <a:cxn ang="T2">
                <a:pos x="0" y="T0"/>
              </a:cxn>
              <a:cxn ang="T3">
                <a:pos x="0" y="T1"/>
              </a:cxn>
            </a:cxnLst>
            <a:rect l="0" t="0" r="r" b="b"/>
            <a:pathLst>
              <a:path h="3148965">
                <a:moveTo>
                  <a:pt x="0" y="0"/>
                </a:moveTo>
                <a:lnTo>
                  <a:pt x="0" y="3148583"/>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0" name="object 450">
            <a:extLst>
              <a:ext uri="{FF2B5EF4-FFF2-40B4-BE49-F238E27FC236}">
                <a16:creationId xmlns="" xmlns:a16="http://schemas.microsoft.com/office/drawing/2014/main" id="{12E86967-2191-0F48-87F4-B9AADE1F43A3}"/>
              </a:ext>
            </a:extLst>
          </p:cNvPr>
          <p:cNvSpPr>
            <a:spLocks/>
          </p:cNvSpPr>
          <p:nvPr/>
        </p:nvSpPr>
        <p:spPr bwMode="auto">
          <a:xfrm>
            <a:off x="3441700" y="3117850"/>
            <a:ext cx="0" cy="2809875"/>
          </a:xfrm>
          <a:custGeom>
            <a:avLst/>
            <a:gdLst>
              <a:gd name="T0" fmla="*/ 0 h 3095625"/>
              <a:gd name="T1" fmla="*/ 2809529 h 3095625"/>
              <a:gd name="T2" fmla="*/ 0 60000 65536"/>
              <a:gd name="T3" fmla="*/ 0 60000 65536"/>
            </a:gdLst>
            <a:ahLst/>
            <a:cxnLst>
              <a:cxn ang="T2">
                <a:pos x="0" y="T0"/>
              </a:cxn>
              <a:cxn ang="T3">
                <a:pos x="0" y="T1"/>
              </a:cxn>
            </a:cxnLst>
            <a:rect l="0" t="0" r="r" b="b"/>
            <a:pathLst>
              <a:path h="3095625">
                <a:moveTo>
                  <a:pt x="0" y="0"/>
                </a:moveTo>
                <a:lnTo>
                  <a:pt x="0" y="3095244"/>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1" name="object 451">
            <a:extLst>
              <a:ext uri="{FF2B5EF4-FFF2-40B4-BE49-F238E27FC236}">
                <a16:creationId xmlns="" xmlns:a16="http://schemas.microsoft.com/office/drawing/2014/main" id="{9E150BF1-28DE-E647-9BCE-3830621C964D}"/>
              </a:ext>
            </a:extLst>
          </p:cNvPr>
          <p:cNvSpPr>
            <a:spLocks/>
          </p:cNvSpPr>
          <p:nvPr/>
        </p:nvSpPr>
        <p:spPr bwMode="auto">
          <a:xfrm>
            <a:off x="3575050" y="3036888"/>
            <a:ext cx="0" cy="2889250"/>
          </a:xfrm>
          <a:custGeom>
            <a:avLst/>
            <a:gdLst>
              <a:gd name="T0" fmla="*/ 0 h 3184525"/>
              <a:gd name="T1" fmla="*/ 2889135 h 3184525"/>
              <a:gd name="T2" fmla="*/ 0 60000 65536"/>
              <a:gd name="T3" fmla="*/ 0 60000 65536"/>
            </a:gdLst>
            <a:ahLst/>
            <a:cxnLst>
              <a:cxn ang="T2">
                <a:pos x="0" y="T0"/>
              </a:cxn>
              <a:cxn ang="T3">
                <a:pos x="0" y="T1"/>
              </a:cxn>
            </a:cxnLst>
            <a:rect l="0" t="0" r="r" b="b"/>
            <a:pathLst>
              <a:path h="3184525">
                <a:moveTo>
                  <a:pt x="0" y="0"/>
                </a:moveTo>
                <a:lnTo>
                  <a:pt x="0" y="3184398"/>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2" name="object 452">
            <a:extLst>
              <a:ext uri="{FF2B5EF4-FFF2-40B4-BE49-F238E27FC236}">
                <a16:creationId xmlns="" xmlns:a16="http://schemas.microsoft.com/office/drawing/2014/main" id="{52EF2A8C-D3E4-DF43-9812-2556FBA5CF54}"/>
              </a:ext>
            </a:extLst>
          </p:cNvPr>
          <p:cNvSpPr>
            <a:spLocks/>
          </p:cNvSpPr>
          <p:nvPr/>
        </p:nvSpPr>
        <p:spPr bwMode="auto">
          <a:xfrm>
            <a:off x="3708400" y="3203575"/>
            <a:ext cx="0" cy="1023938"/>
          </a:xfrm>
          <a:custGeom>
            <a:avLst/>
            <a:gdLst>
              <a:gd name="T0" fmla="*/ 0 h 1127760"/>
              <a:gd name="T1" fmla="*/ 1023937 h 1127760"/>
              <a:gd name="T2" fmla="*/ 0 60000 65536"/>
              <a:gd name="T3" fmla="*/ 0 60000 65536"/>
            </a:gdLst>
            <a:ahLst/>
            <a:cxnLst>
              <a:cxn ang="T2">
                <a:pos x="0" y="T0"/>
              </a:cxn>
              <a:cxn ang="T3">
                <a:pos x="0" y="T1"/>
              </a:cxn>
            </a:cxnLst>
            <a:rect l="0" t="0" r="r" b="b"/>
            <a:pathLst>
              <a:path h="1127760">
                <a:moveTo>
                  <a:pt x="0" y="0"/>
                </a:moveTo>
                <a:lnTo>
                  <a:pt x="0" y="1127759"/>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3" name="object 453">
            <a:extLst>
              <a:ext uri="{FF2B5EF4-FFF2-40B4-BE49-F238E27FC236}">
                <a16:creationId xmlns="" xmlns:a16="http://schemas.microsoft.com/office/drawing/2014/main" id="{391D0BAB-1F44-0D4D-BDC8-14B342ED4483}"/>
              </a:ext>
            </a:extLst>
          </p:cNvPr>
          <p:cNvSpPr>
            <a:spLocks/>
          </p:cNvSpPr>
          <p:nvPr/>
        </p:nvSpPr>
        <p:spPr bwMode="auto">
          <a:xfrm>
            <a:off x="3708400" y="4449763"/>
            <a:ext cx="0" cy="1477962"/>
          </a:xfrm>
          <a:custGeom>
            <a:avLst/>
            <a:gdLst>
              <a:gd name="T0" fmla="*/ 0 h 1628140"/>
              <a:gd name="T1" fmla="*/ 1477501 h 1628140"/>
              <a:gd name="T2" fmla="*/ 0 60000 65536"/>
              <a:gd name="T3" fmla="*/ 0 60000 65536"/>
            </a:gdLst>
            <a:ahLst/>
            <a:cxnLst>
              <a:cxn ang="T2">
                <a:pos x="0" y="T0"/>
              </a:cxn>
              <a:cxn ang="T3">
                <a:pos x="0" y="T1"/>
              </a:cxn>
            </a:cxnLst>
            <a:rect l="0" t="0" r="r" b="b"/>
            <a:pathLst>
              <a:path h="1628140">
                <a:moveTo>
                  <a:pt x="0" y="0"/>
                </a:moveTo>
                <a:lnTo>
                  <a:pt x="0" y="1627632"/>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4" name="object 454">
            <a:extLst>
              <a:ext uri="{FF2B5EF4-FFF2-40B4-BE49-F238E27FC236}">
                <a16:creationId xmlns="" xmlns:a16="http://schemas.microsoft.com/office/drawing/2014/main" id="{A9C76494-4783-524F-98EA-4AE8C52F2AB9}"/>
              </a:ext>
            </a:extLst>
          </p:cNvPr>
          <p:cNvSpPr>
            <a:spLocks/>
          </p:cNvSpPr>
          <p:nvPr/>
        </p:nvSpPr>
        <p:spPr bwMode="auto">
          <a:xfrm>
            <a:off x="3841750" y="3357563"/>
            <a:ext cx="0" cy="869950"/>
          </a:xfrm>
          <a:custGeom>
            <a:avLst/>
            <a:gdLst>
              <a:gd name="T0" fmla="*/ 0 h 958214"/>
              <a:gd name="T1" fmla="*/ 869604 h 958214"/>
              <a:gd name="T2" fmla="*/ 0 60000 65536"/>
              <a:gd name="T3" fmla="*/ 0 60000 65536"/>
            </a:gdLst>
            <a:ahLst/>
            <a:cxnLst>
              <a:cxn ang="T2">
                <a:pos x="0" y="T0"/>
              </a:cxn>
              <a:cxn ang="T3">
                <a:pos x="0" y="T1"/>
              </a:cxn>
            </a:cxnLst>
            <a:rect l="0" t="0" r="r" b="b"/>
            <a:pathLst>
              <a:path h="958214">
                <a:moveTo>
                  <a:pt x="0" y="0"/>
                </a:moveTo>
                <a:lnTo>
                  <a:pt x="0" y="957833"/>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5" name="object 455">
            <a:extLst>
              <a:ext uri="{FF2B5EF4-FFF2-40B4-BE49-F238E27FC236}">
                <a16:creationId xmlns="" xmlns:a16="http://schemas.microsoft.com/office/drawing/2014/main" id="{C1D1FD11-B07C-D34C-9BB3-F4B03E7B1FFA}"/>
              </a:ext>
            </a:extLst>
          </p:cNvPr>
          <p:cNvSpPr>
            <a:spLocks/>
          </p:cNvSpPr>
          <p:nvPr/>
        </p:nvSpPr>
        <p:spPr bwMode="auto">
          <a:xfrm>
            <a:off x="3841750" y="4449763"/>
            <a:ext cx="0" cy="1477962"/>
          </a:xfrm>
          <a:custGeom>
            <a:avLst/>
            <a:gdLst>
              <a:gd name="T0" fmla="*/ 0 h 1628140"/>
              <a:gd name="T1" fmla="*/ 1477501 h 1628140"/>
              <a:gd name="T2" fmla="*/ 0 60000 65536"/>
              <a:gd name="T3" fmla="*/ 0 60000 65536"/>
            </a:gdLst>
            <a:ahLst/>
            <a:cxnLst>
              <a:cxn ang="T2">
                <a:pos x="0" y="T0"/>
              </a:cxn>
              <a:cxn ang="T3">
                <a:pos x="0" y="T1"/>
              </a:cxn>
            </a:cxnLst>
            <a:rect l="0" t="0" r="r" b="b"/>
            <a:pathLst>
              <a:path h="1628140">
                <a:moveTo>
                  <a:pt x="0" y="0"/>
                </a:moveTo>
                <a:lnTo>
                  <a:pt x="0" y="1627632"/>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6" name="object 456">
            <a:extLst>
              <a:ext uri="{FF2B5EF4-FFF2-40B4-BE49-F238E27FC236}">
                <a16:creationId xmlns="" xmlns:a16="http://schemas.microsoft.com/office/drawing/2014/main" id="{D11E6DDF-91C5-B842-BC4F-220F138E84BE}"/>
              </a:ext>
            </a:extLst>
          </p:cNvPr>
          <p:cNvSpPr>
            <a:spLocks/>
          </p:cNvSpPr>
          <p:nvPr/>
        </p:nvSpPr>
        <p:spPr bwMode="auto">
          <a:xfrm>
            <a:off x="3973513" y="3321050"/>
            <a:ext cx="0" cy="2605088"/>
          </a:xfrm>
          <a:custGeom>
            <a:avLst/>
            <a:gdLst>
              <a:gd name="T0" fmla="*/ 0 h 2871470"/>
              <a:gd name="T1" fmla="*/ 2604858 h 2871470"/>
              <a:gd name="T2" fmla="*/ 0 60000 65536"/>
              <a:gd name="T3" fmla="*/ 0 60000 65536"/>
            </a:gdLst>
            <a:ahLst/>
            <a:cxnLst>
              <a:cxn ang="T2">
                <a:pos x="0" y="T0"/>
              </a:cxn>
              <a:cxn ang="T3">
                <a:pos x="0" y="T1"/>
              </a:cxn>
            </a:cxnLst>
            <a:rect l="0" t="0" r="r" b="b"/>
            <a:pathLst>
              <a:path h="2871470">
                <a:moveTo>
                  <a:pt x="0" y="0"/>
                </a:moveTo>
                <a:lnTo>
                  <a:pt x="0" y="2871216"/>
                </a:lnTo>
              </a:path>
            </a:pathLst>
          </a:custGeom>
          <a:noFill/>
          <a:ln w="77724">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7" name="object 457">
            <a:extLst>
              <a:ext uri="{FF2B5EF4-FFF2-40B4-BE49-F238E27FC236}">
                <a16:creationId xmlns="" xmlns:a16="http://schemas.microsoft.com/office/drawing/2014/main" id="{4AC7B66C-B73A-7D4E-9383-79855B2D29E3}"/>
              </a:ext>
            </a:extLst>
          </p:cNvPr>
          <p:cNvSpPr>
            <a:spLocks/>
          </p:cNvSpPr>
          <p:nvPr/>
        </p:nvSpPr>
        <p:spPr bwMode="auto">
          <a:xfrm>
            <a:off x="4040188" y="2776538"/>
            <a:ext cx="0" cy="3186112"/>
          </a:xfrm>
          <a:custGeom>
            <a:avLst/>
            <a:gdLst>
              <a:gd name="T0" fmla="*/ 0 h 3509009"/>
              <a:gd name="T1" fmla="*/ 3186113 h 3509009"/>
              <a:gd name="T2" fmla="*/ 0 60000 65536"/>
              <a:gd name="T3" fmla="*/ 0 60000 65536"/>
            </a:gdLst>
            <a:ahLst/>
            <a:cxnLst>
              <a:cxn ang="T2">
                <a:pos x="0" y="T0"/>
              </a:cxn>
              <a:cxn ang="T3">
                <a:pos x="0" y="T1"/>
              </a:cxn>
            </a:cxnLst>
            <a:rect l="0" t="0" r="r" b="b"/>
            <a:pathLst>
              <a:path h="3509009">
                <a:moveTo>
                  <a:pt x="0" y="0"/>
                </a:moveTo>
                <a:lnTo>
                  <a:pt x="0" y="3509010"/>
                </a:lnTo>
              </a:path>
            </a:pathLst>
          </a:custGeom>
          <a:noFill/>
          <a:ln w="9906">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8" name="object 458">
            <a:extLst>
              <a:ext uri="{FF2B5EF4-FFF2-40B4-BE49-F238E27FC236}">
                <a16:creationId xmlns="" xmlns:a16="http://schemas.microsoft.com/office/drawing/2014/main" id="{8E784D26-8055-B54C-98DA-851A0597B848}"/>
              </a:ext>
            </a:extLst>
          </p:cNvPr>
          <p:cNvSpPr>
            <a:spLocks/>
          </p:cNvSpPr>
          <p:nvPr/>
        </p:nvSpPr>
        <p:spPr bwMode="auto">
          <a:xfrm>
            <a:off x="450850" y="2776538"/>
            <a:ext cx="0" cy="3186112"/>
          </a:xfrm>
          <a:custGeom>
            <a:avLst/>
            <a:gdLst>
              <a:gd name="T0" fmla="*/ 0 h 3509009"/>
              <a:gd name="T1" fmla="*/ 3186112 h 3509009"/>
              <a:gd name="T2" fmla="*/ 0 60000 65536"/>
              <a:gd name="T3" fmla="*/ 0 60000 65536"/>
            </a:gdLst>
            <a:ahLst/>
            <a:cxnLst>
              <a:cxn ang="T2">
                <a:pos x="0" y="T0"/>
              </a:cxn>
              <a:cxn ang="T3">
                <a:pos x="0" y="T1"/>
              </a:cxn>
            </a:cxnLst>
            <a:rect l="0" t="0" r="r" b="b"/>
            <a:pathLst>
              <a:path h="3509009">
                <a:moveTo>
                  <a:pt x="0" y="0"/>
                </a:moveTo>
                <a:lnTo>
                  <a:pt x="0" y="3509009"/>
                </a:lnTo>
              </a:path>
            </a:pathLst>
          </a:custGeom>
          <a:noFill/>
          <a:ln w="10668">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19" name="object 459">
            <a:extLst>
              <a:ext uri="{FF2B5EF4-FFF2-40B4-BE49-F238E27FC236}">
                <a16:creationId xmlns="" xmlns:a16="http://schemas.microsoft.com/office/drawing/2014/main" id="{949D0B52-E6F7-714B-AFC7-EE0B1CA29009}"/>
              </a:ext>
            </a:extLst>
          </p:cNvPr>
          <p:cNvSpPr>
            <a:spLocks/>
          </p:cNvSpPr>
          <p:nvPr/>
        </p:nvSpPr>
        <p:spPr bwMode="auto">
          <a:xfrm>
            <a:off x="450850" y="5927725"/>
            <a:ext cx="3589338" cy="0"/>
          </a:xfrm>
          <a:custGeom>
            <a:avLst/>
            <a:gdLst>
              <a:gd name="T0" fmla="*/ 0 w 4196715"/>
              <a:gd name="T1" fmla="*/ 3589012 w 4196715"/>
              <a:gd name="T2" fmla="*/ 0 60000 65536"/>
              <a:gd name="T3" fmla="*/ 0 60000 65536"/>
            </a:gdLst>
            <a:ahLst/>
            <a:cxnLst>
              <a:cxn ang="T2">
                <a:pos x="T0" y="0"/>
              </a:cxn>
              <a:cxn ang="T3">
                <a:pos x="T1" y="0"/>
              </a:cxn>
            </a:cxnLst>
            <a:rect l="0" t="0" r="r" b="b"/>
            <a:pathLst>
              <a:path w="4196715">
                <a:moveTo>
                  <a:pt x="0" y="0"/>
                </a:moveTo>
                <a:lnTo>
                  <a:pt x="4196334" y="0"/>
                </a:lnTo>
              </a:path>
            </a:pathLst>
          </a:custGeom>
          <a:noFill/>
          <a:ln w="9906">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20" name="object 460">
            <a:extLst>
              <a:ext uri="{FF2B5EF4-FFF2-40B4-BE49-F238E27FC236}">
                <a16:creationId xmlns="" xmlns:a16="http://schemas.microsoft.com/office/drawing/2014/main" id="{F5C3E1EF-1F31-3740-AAE8-0A2D5D4C7576}"/>
              </a:ext>
            </a:extLst>
          </p:cNvPr>
          <p:cNvSpPr>
            <a:spLocks/>
          </p:cNvSpPr>
          <p:nvPr/>
        </p:nvSpPr>
        <p:spPr bwMode="auto">
          <a:xfrm>
            <a:off x="579438" y="5926138"/>
            <a:ext cx="9525" cy="36512"/>
          </a:xfrm>
          <a:custGeom>
            <a:avLst/>
            <a:gdLst>
              <a:gd name="T0" fmla="*/ 9288 w 10159"/>
              <a:gd name="T1" fmla="*/ 36040 h 39370"/>
              <a:gd name="T2" fmla="*/ 9288 w 10159"/>
              <a:gd name="T3" fmla="*/ 0 h 39370"/>
              <a:gd name="T4" fmla="*/ 0 w 10159"/>
              <a:gd name="T5" fmla="*/ 0 h 39370"/>
              <a:gd name="T6" fmla="*/ 0 w 10159"/>
              <a:gd name="T7" fmla="*/ 36040 h 39370"/>
              <a:gd name="T8" fmla="*/ 9288 w 10159"/>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21" name="object 461">
            <a:extLst>
              <a:ext uri="{FF2B5EF4-FFF2-40B4-BE49-F238E27FC236}">
                <a16:creationId xmlns="" xmlns:a16="http://schemas.microsoft.com/office/drawing/2014/main" id="{3798AF24-7298-F241-9848-A02079E2051A}"/>
              </a:ext>
            </a:extLst>
          </p:cNvPr>
          <p:cNvSpPr>
            <a:spLocks/>
          </p:cNvSpPr>
          <p:nvPr/>
        </p:nvSpPr>
        <p:spPr bwMode="auto">
          <a:xfrm>
            <a:off x="712788" y="5926138"/>
            <a:ext cx="7937" cy="36512"/>
          </a:xfrm>
          <a:custGeom>
            <a:avLst/>
            <a:gdLst>
              <a:gd name="T0" fmla="*/ 7739 w 10159"/>
              <a:gd name="T1" fmla="*/ 36040 h 39370"/>
              <a:gd name="T2" fmla="*/ 7739 w 10159"/>
              <a:gd name="T3" fmla="*/ 0 h 39370"/>
              <a:gd name="T4" fmla="*/ 0 w 10159"/>
              <a:gd name="T5" fmla="*/ 0 h 39370"/>
              <a:gd name="T6" fmla="*/ 0 w 10159"/>
              <a:gd name="T7" fmla="*/ 36040 h 39370"/>
              <a:gd name="T8" fmla="*/ 7739 w 10159"/>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22" name="object 462">
            <a:extLst>
              <a:ext uri="{FF2B5EF4-FFF2-40B4-BE49-F238E27FC236}">
                <a16:creationId xmlns="" xmlns:a16="http://schemas.microsoft.com/office/drawing/2014/main" id="{33F269A9-FB9C-1D48-A15F-B586B0DCF35A}"/>
              </a:ext>
            </a:extLst>
          </p:cNvPr>
          <p:cNvSpPr>
            <a:spLocks/>
          </p:cNvSpPr>
          <p:nvPr/>
        </p:nvSpPr>
        <p:spPr bwMode="auto">
          <a:xfrm>
            <a:off x="846138" y="5926138"/>
            <a:ext cx="7937" cy="36512"/>
          </a:xfrm>
          <a:custGeom>
            <a:avLst/>
            <a:gdLst>
              <a:gd name="T0" fmla="*/ 7739 w 10159"/>
              <a:gd name="T1" fmla="*/ 36040 h 39370"/>
              <a:gd name="T2" fmla="*/ 7739 w 10159"/>
              <a:gd name="T3" fmla="*/ 0 h 39370"/>
              <a:gd name="T4" fmla="*/ 0 w 10159"/>
              <a:gd name="T5" fmla="*/ 0 h 39370"/>
              <a:gd name="T6" fmla="*/ 0 w 10159"/>
              <a:gd name="T7" fmla="*/ 36040 h 39370"/>
              <a:gd name="T8" fmla="*/ 7739 w 10159"/>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23" name="object 463">
            <a:extLst>
              <a:ext uri="{FF2B5EF4-FFF2-40B4-BE49-F238E27FC236}">
                <a16:creationId xmlns="" xmlns:a16="http://schemas.microsoft.com/office/drawing/2014/main" id="{4EEFC8FA-15D0-2240-B574-C2522DA51AE1}"/>
              </a:ext>
            </a:extLst>
          </p:cNvPr>
          <p:cNvSpPr>
            <a:spLocks/>
          </p:cNvSpPr>
          <p:nvPr/>
        </p:nvSpPr>
        <p:spPr bwMode="auto">
          <a:xfrm>
            <a:off x="977900" y="5926138"/>
            <a:ext cx="9525" cy="36512"/>
          </a:xfrm>
          <a:custGeom>
            <a:avLst/>
            <a:gdLst>
              <a:gd name="T0" fmla="*/ 9288 w 10159"/>
              <a:gd name="T1" fmla="*/ 36040 h 39370"/>
              <a:gd name="T2" fmla="*/ 9288 w 10159"/>
              <a:gd name="T3" fmla="*/ 0 h 39370"/>
              <a:gd name="T4" fmla="*/ 0 w 10159"/>
              <a:gd name="T5" fmla="*/ 0 h 39370"/>
              <a:gd name="T6" fmla="*/ 0 w 10159"/>
              <a:gd name="T7" fmla="*/ 36040 h 39370"/>
              <a:gd name="T8" fmla="*/ 9288 w 10159"/>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24" name="object 464">
            <a:extLst>
              <a:ext uri="{FF2B5EF4-FFF2-40B4-BE49-F238E27FC236}">
                <a16:creationId xmlns="" xmlns:a16="http://schemas.microsoft.com/office/drawing/2014/main" id="{39534308-398F-B842-879C-CA18F2260571}"/>
              </a:ext>
            </a:extLst>
          </p:cNvPr>
          <p:cNvSpPr>
            <a:spLocks/>
          </p:cNvSpPr>
          <p:nvPr/>
        </p:nvSpPr>
        <p:spPr bwMode="auto">
          <a:xfrm>
            <a:off x="1111250" y="5926138"/>
            <a:ext cx="9525" cy="36512"/>
          </a:xfrm>
          <a:custGeom>
            <a:avLst/>
            <a:gdLst>
              <a:gd name="T0" fmla="*/ 9288 w 10159"/>
              <a:gd name="T1" fmla="*/ 36040 h 39370"/>
              <a:gd name="T2" fmla="*/ 9288 w 10159"/>
              <a:gd name="T3" fmla="*/ 0 h 39370"/>
              <a:gd name="T4" fmla="*/ 0 w 10159"/>
              <a:gd name="T5" fmla="*/ 0 h 39370"/>
              <a:gd name="T6" fmla="*/ 0 w 10159"/>
              <a:gd name="T7" fmla="*/ 36040 h 39370"/>
              <a:gd name="T8" fmla="*/ 9288 w 10159"/>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25" name="object 465">
            <a:extLst>
              <a:ext uri="{FF2B5EF4-FFF2-40B4-BE49-F238E27FC236}">
                <a16:creationId xmlns="" xmlns:a16="http://schemas.microsoft.com/office/drawing/2014/main" id="{34C03FD4-41E2-3C40-B740-305831244346}"/>
              </a:ext>
            </a:extLst>
          </p:cNvPr>
          <p:cNvSpPr>
            <a:spLocks/>
          </p:cNvSpPr>
          <p:nvPr/>
        </p:nvSpPr>
        <p:spPr bwMode="auto">
          <a:xfrm>
            <a:off x="1244600" y="5926138"/>
            <a:ext cx="7938" cy="36512"/>
          </a:xfrm>
          <a:custGeom>
            <a:avLst/>
            <a:gdLst>
              <a:gd name="T0" fmla="*/ 7740 w 10159"/>
              <a:gd name="T1" fmla="*/ 36040 h 39370"/>
              <a:gd name="T2" fmla="*/ 7740 w 10159"/>
              <a:gd name="T3" fmla="*/ 0 h 39370"/>
              <a:gd name="T4" fmla="*/ 0 w 10159"/>
              <a:gd name="T5" fmla="*/ 0 h 39370"/>
              <a:gd name="T6" fmla="*/ 0 w 10159"/>
              <a:gd name="T7" fmla="*/ 36040 h 39370"/>
              <a:gd name="T8" fmla="*/ 7740 w 10159"/>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26" name="object 466">
            <a:extLst>
              <a:ext uri="{FF2B5EF4-FFF2-40B4-BE49-F238E27FC236}">
                <a16:creationId xmlns="" xmlns:a16="http://schemas.microsoft.com/office/drawing/2014/main" id="{58E371E6-BC53-3649-A66C-452EA74658C5}"/>
              </a:ext>
            </a:extLst>
          </p:cNvPr>
          <p:cNvSpPr>
            <a:spLocks/>
          </p:cNvSpPr>
          <p:nvPr/>
        </p:nvSpPr>
        <p:spPr bwMode="auto">
          <a:xfrm>
            <a:off x="1377950" y="5926138"/>
            <a:ext cx="7938" cy="36512"/>
          </a:xfrm>
          <a:custGeom>
            <a:avLst/>
            <a:gdLst>
              <a:gd name="T0" fmla="*/ 7740 w 10159"/>
              <a:gd name="T1" fmla="*/ 36040 h 39370"/>
              <a:gd name="T2" fmla="*/ 7740 w 10159"/>
              <a:gd name="T3" fmla="*/ 0 h 39370"/>
              <a:gd name="T4" fmla="*/ 0 w 10159"/>
              <a:gd name="T5" fmla="*/ 0 h 39370"/>
              <a:gd name="T6" fmla="*/ 0 w 10159"/>
              <a:gd name="T7" fmla="*/ 36040 h 39370"/>
              <a:gd name="T8" fmla="*/ 7740 w 10159"/>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27" name="object 467">
            <a:extLst>
              <a:ext uri="{FF2B5EF4-FFF2-40B4-BE49-F238E27FC236}">
                <a16:creationId xmlns="" xmlns:a16="http://schemas.microsoft.com/office/drawing/2014/main" id="{C054B706-FB89-844A-A275-49508D4684E9}"/>
              </a:ext>
            </a:extLst>
          </p:cNvPr>
          <p:cNvSpPr>
            <a:spLocks/>
          </p:cNvSpPr>
          <p:nvPr/>
        </p:nvSpPr>
        <p:spPr bwMode="auto">
          <a:xfrm>
            <a:off x="1509713" y="5926138"/>
            <a:ext cx="9525" cy="36512"/>
          </a:xfrm>
          <a:custGeom>
            <a:avLst/>
            <a:gdLst>
              <a:gd name="T0" fmla="*/ 9287 w 10160"/>
              <a:gd name="T1" fmla="*/ 36040 h 39370"/>
              <a:gd name="T2" fmla="*/ 9287 w 10160"/>
              <a:gd name="T3" fmla="*/ 0 h 39370"/>
              <a:gd name="T4" fmla="*/ 0 w 10160"/>
              <a:gd name="T5" fmla="*/ 0 h 39370"/>
              <a:gd name="T6" fmla="*/ 0 w 10160"/>
              <a:gd name="T7" fmla="*/ 36040 h 39370"/>
              <a:gd name="T8" fmla="*/ 9287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28" name="object 468">
            <a:extLst>
              <a:ext uri="{FF2B5EF4-FFF2-40B4-BE49-F238E27FC236}">
                <a16:creationId xmlns="" xmlns:a16="http://schemas.microsoft.com/office/drawing/2014/main" id="{041E1965-C927-E545-82D0-B3B05A7D12FE}"/>
              </a:ext>
            </a:extLst>
          </p:cNvPr>
          <p:cNvSpPr>
            <a:spLocks/>
          </p:cNvSpPr>
          <p:nvPr/>
        </p:nvSpPr>
        <p:spPr bwMode="auto">
          <a:xfrm>
            <a:off x="1643063" y="5926138"/>
            <a:ext cx="9525" cy="36512"/>
          </a:xfrm>
          <a:custGeom>
            <a:avLst/>
            <a:gdLst>
              <a:gd name="T0" fmla="*/ 9287 w 10160"/>
              <a:gd name="T1" fmla="*/ 36040 h 39370"/>
              <a:gd name="T2" fmla="*/ 9287 w 10160"/>
              <a:gd name="T3" fmla="*/ 0 h 39370"/>
              <a:gd name="T4" fmla="*/ 0 w 10160"/>
              <a:gd name="T5" fmla="*/ 0 h 39370"/>
              <a:gd name="T6" fmla="*/ 0 w 10160"/>
              <a:gd name="T7" fmla="*/ 36040 h 39370"/>
              <a:gd name="T8" fmla="*/ 9287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29" name="object 469">
            <a:extLst>
              <a:ext uri="{FF2B5EF4-FFF2-40B4-BE49-F238E27FC236}">
                <a16:creationId xmlns="" xmlns:a16="http://schemas.microsoft.com/office/drawing/2014/main" id="{A78E0B1F-E789-2C41-89B8-1D2D2BC68F05}"/>
              </a:ext>
            </a:extLst>
          </p:cNvPr>
          <p:cNvSpPr>
            <a:spLocks/>
          </p:cNvSpPr>
          <p:nvPr/>
        </p:nvSpPr>
        <p:spPr bwMode="auto">
          <a:xfrm>
            <a:off x="1776413" y="5926138"/>
            <a:ext cx="7937" cy="36512"/>
          </a:xfrm>
          <a:custGeom>
            <a:avLst/>
            <a:gdLst>
              <a:gd name="T0" fmla="*/ 7739 w 10160"/>
              <a:gd name="T1" fmla="*/ 36040 h 39370"/>
              <a:gd name="T2" fmla="*/ 7739 w 10160"/>
              <a:gd name="T3" fmla="*/ 0 h 39370"/>
              <a:gd name="T4" fmla="*/ 0 w 10160"/>
              <a:gd name="T5" fmla="*/ 0 h 39370"/>
              <a:gd name="T6" fmla="*/ 0 w 10160"/>
              <a:gd name="T7" fmla="*/ 36040 h 39370"/>
              <a:gd name="T8" fmla="*/ 7739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0" name="object 470">
            <a:extLst>
              <a:ext uri="{FF2B5EF4-FFF2-40B4-BE49-F238E27FC236}">
                <a16:creationId xmlns="" xmlns:a16="http://schemas.microsoft.com/office/drawing/2014/main" id="{7AE317DF-125A-5A42-8A6E-3D4F90B21054}"/>
              </a:ext>
            </a:extLst>
          </p:cNvPr>
          <p:cNvSpPr>
            <a:spLocks/>
          </p:cNvSpPr>
          <p:nvPr/>
        </p:nvSpPr>
        <p:spPr bwMode="auto">
          <a:xfrm>
            <a:off x="1909763" y="5926138"/>
            <a:ext cx="7937" cy="36512"/>
          </a:xfrm>
          <a:custGeom>
            <a:avLst/>
            <a:gdLst>
              <a:gd name="T0" fmla="*/ 7739 w 10160"/>
              <a:gd name="T1" fmla="*/ 36040 h 39370"/>
              <a:gd name="T2" fmla="*/ 7739 w 10160"/>
              <a:gd name="T3" fmla="*/ 0 h 39370"/>
              <a:gd name="T4" fmla="*/ 0 w 10160"/>
              <a:gd name="T5" fmla="*/ 0 h 39370"/>
              <a:gd name="T6" fmla="*/ 0 w 10160"/>
              <a:gd name="T7" fmla="*/ 36040 h 39370"/>
              <a:gd name="T8" fmla="*/ 7739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1" name="object 471">
            <a:extLst>
              <a:ext uri="{FF2B5EF4-FFF2-40B4-BE49-F238E27FC236}">
                <a16:creationId xmlns="" xmlns:a16="http://schemas.microsoft.com/office/drawing/2014/main" id="{F34AF75B-16A8-0C41-A39F-7F3A78A117B3}"/>
              </a:ext>
            </a:extLst>
          </p:cNvPr>
          <p:cNvSpPr>
            <a:spLocks/>
          </p:cNvSpPr>
          <p:nvPr/>
        </p:nvSpPr>
        <p:spPr bwMode="auto">
          <a:xfrm>
            <a:off x="2041525" y="5926138"/>
            <a:ext cx="9525" cy="36512"/>
          </a:xfrm>
          <a:custGeom>
            <a:avLst/>
            <a:gdLst>
              <a:gd name="T0" fmla="*/ 9287 w 10160"/>
              <a:gd name="T1" fmla="*/ 36040 h 39370"/>
              <a:gd name="T2" fmla="*/ 9287 w 10160"/>
              <a:gd name="T3" fmla="*/ 0 h 39370"/>
              <a:gd name="T4" fmla="*/ 0 w 10160"/>
              <a:gd name="T5" fmla="*/ 0 h 39370"/>
              <a:gd name="T6" fmla="*/ 0 w 10160"/>
              <a:gd name="T7" fmla="*/ 36040 h 39370"/>
              <a:gd name="T8" fmla="*/ 9287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2" name="object 472">
            <a:extLst>
              <a:ext uri="{FF2B5EF4-FFF2-40B4-BE49-F238E27FC236}">
                <a16:creationId xmlns="" xmlns:a16="http://schemas.microsoft.com/office/drawing/2014/main" id="{4EB52294-A70D-F94D-8E33-19484B3D9213}"/>
              </a:ext>
            </a:extLst>
          </p:cNvPr>
          <p:cNvSpPr>
            <a:spLocks/>
          </p:cNvSpPr>
          <p:nvPr/>
        </p:nvSpPr>
        <p:spPr bwMode="auto">
          <a:xfrm>
            <a:off x="2174875" y="5926138"/>
            <a:ext cx="7938" cy="36512"/>
          </a:xfrm>
          <a:custGeom>
            <a:avLst/>
            <a:gdLst>
              <a:gd name="T0" fmla="*/ 7740 w 10160"/>
              <a:gd name="T1" fmla="*/ 36040 h 39370"/>
              <a:gd name="T2" fmla="*/ 7740 w 10160"/>
              <a:gd name="T3" fmla="*/ 0 h 39370"/>
              <a:gd name="T4" fmla="*/ 0 w 10160"/>
              <a:gd name="T5" fmla="*/ 0 h 39370"/>
              <a:gd name="T6" fmla="*/ 0 w 10160"/>
              <a:gd name="T7" fmla="*/ 36040 h 39370"/>
              <a:gd name="T8" fmla="*/ 7740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3" name="object 473">
            <a:extLst>
              <a:ext uri="{FF2B5EF4-FFF2-40B4-BE49-F238E27FC236}">
                <a16:creationId xmlns="" xmlns:a16="http://schemas.microsoft.com/office/drawing/2014/main" id="{C2D0102A-79B1-E545-9664-7F7D33DD8326}"/>
              </a:ext>
            </a:extLst>
          </p:cNvPr>
          <p:cNvSpPr>
            <a:spLocks/>
          </p:cNvSpPr>
          <p:nvPr/>
        </p:nvSpPr>
        <p:spPr bwMode="auto">
          <a:xfrm>
            <a:off x="2308225" y="5926138"/>
            <a:ext cx="7938" cy="36512"/>
          </a:xfrm>
          <a:custGeom>
            <a:avLst/>
            <a:gdLst>
              <a:gd name="T0" fmla="*/ 7740 w 10160"/>
              <a:gd name="T1" fmla="*/ 36040 h 39370"/>
              <a:gd name="T2" fmla="*/ 7740 w 10160"/>
              <a:gd name="T3" fmla="*/ 0 h 39370"/>
              <a:gd name="T4" fmla="*/ 0 w 10160"/>
              <a:gd name="T5" fmla="*/ 0 h 39370"/>
              <a:gd name="T6" fmla="*/ 0 w 10160"/>
              <a:gd name="T7" fmla="*/ 36040 h 39370"/>
              <a:gd name="T8" fmla="*/ 7740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4" name="object 474">
            <a:extLst>
              <a:ext uri="{FF2B5EF4-FFF2-40B4-BE49-F238E27FC236}">
                <a16:creationId xmlns="" xmlns:a16="http://schemas.microsoft.com/office/drawing/2014/main" id="{FD087C5F-3073-9542-A762-AEE4AD8D66BB}"/>
              </a:ext>
            </a:extLst>
          </p:cNvPr>
          <p:cNvSpPr>
            <a:spLocks/>
          </p:cNvSpPr>
          <p:nvPr/>
        </p:nvSpPr>
        <p:spPr bwMode="auto">
          <a:xfrm>
            <a:off x="2439988" y="5926138"/>
            <a:ext cx="9525" cy="36512"/>
          </a:xfrm>
          <a:custGeom>
            <a:avLst/>
            <a:gdLst>
              <a:gd name="T0" fmla="*/ 9287 w 10160"/>
              <a:gd name="T1" fmla="*/ 36040 h 39370"/>
              <a:gd name="T2" fmla="*/ 9287 w 10160"/>
              <a:gd name="T3" fmla="*/ 0 h 39370"/>
              <a:gd name="T4" fmla="*/ 0 w 10160"/>
              <a:gd name="T5" fmla="*/ 0 h 39370"/>
              <a:gd name="T6" fmla="*/ 0 w 10160"/>
              <a:gd name="T7" fmla="*/ 36040 h 39370"/>
              <a:gd name="T8" fmla="*/ 9287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5" name="object 475">
            <a:extLst>
              <a:ext uri="{FF2B5EF4-FFF2-40B4-BE49-F238E27FC236}">
                <a16:creationId xmlns="" xmlns:a16="http://schemas.microsoft.com/office/drawing/2014/main" id="{717AC3CC-9F57-0642-A6E3-187A90953DE3}"/>
              </a:ext>
            </a:extLst>
          </p:cNvPr>
          <p:cNvSpPr>
            <a:spLocks/>
          </p:cNvSpPr>
          <p:nvPr/>
        </p:nvSpPr>
        <p:spPr bwMode="auto">
          <a:xfrm>
            <a:off x="2573338" y="5926138"/>
            <a:ext cx="9525" cy="36512"/>
          </a:xfrm>
          <a:custGeom>
            <a:avLst/>
            <a:gdLst>
              <a:gd name="T0" fmla="*/ 9287 w 10160"/>
              <a:gd name="T1" fmla="*/ 36040 h 39370"/>
              <a:gd name="T2" fmla="*/ 9287 w 10160"/>
              <a:gd name="T3" fmla="*/ 0 h 39370"/>
              <a:gd name="T4" fmla="*/ 0 w 10160"/>
              <a:gd name="T5" fmla="*/ 0 h 39370"/>
              <a:gd name="T6" fmla="*/ 0 w 10160"/>
              <a:gd name="T7" fmla="*/ 36040 h 39370"/>
              <a:gd name="T8" fmla="*/ 9287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6" name="object 476">
            <a:extLst>
              <a:ext uri="{FF2B5EF4-FFF2-40B4-BE49-F238E27FC236}">
                <a16:creationId xmlns="" xmlns:a16="http://schemas.microsoft.com/office/drawing/2014/main" id="{2920534A-FBA1-C048-BC22-F67DC119F144}"/>
              </a:ext>
            </a:extLst>
          </p:cNvPr>
          <p:cNvSpPr>
            <a:spLocks/>
          </p:cNvSpPr>
          <p:nvPr/>
        </p:nvSpPr>
        <p:spPr bwMode="auto">
          <a:xfrm>
            <a:off x="2706688" y="5926138"/>
            <a:ext cx="7937" cy="36512"/>
          </a:xfrm>
          <a:custGeom>
            <a:avLst/>
            <a:gdLst>
              <a:gd name="T0" fmla="*/ 7739 w 10160"/>
              <a:gd name="T1" fmla="*/ 36040 h 39370"/>
              <a:gd name="T2" fmla="*/ 7739 w 10160"/>
              <a:gd name="T3" fmla="*/ 0 h 39370"/>
              <a:gd name="T4" fmla="*/ 0 w 10160"/>
              <a:gd name="T5" fmla="*/ 0 h 39370"/>
              <a:gd name="T6" fmla="*/ 0 w 10160"/>
              <a:gd name="T7" fmla="*/ 36040 h 39370"/>
              <a:gd name="T8" fmla="*/ 7739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7" name="object 477">
            <a:extLst>
              <a:ext uri="{FF2B5EF4-FFF2-40B4-BE49-F238E27FC236}">
                <a16:creationId xmlns="" xmlns:a16="http://schemas.microsoft.com/office/drawing/2014/main" id="{46164040-C0EC-1547-A217-D66FE0B6222C}"/>
              </a:ext>
            </a:extLst>
          </p:cNvPr>
          <p:cNvSpPr>
            <a:spLocks/>
          </p:cNvSpPr>
          <p:nvPr/>
        </p:nvSpPr>
        <p:spPr bwMode="auto">
          <a:xfrm>
            <a:off x="2840038" y="5926138"/>
            <a:ext cx="7937" cy="36512"/>
          </a:xfrm>
          <a:custGeom>
            <a:avLst/>
            <a:gdLst>
              <a:gd name="T0" fmla="*/ 7738 w 10160"/>
              <a:gd name="T1" fmla="*/ 36040 h 39370"/>
              <a:gd name="T2" fmla="*/ 7738 w 10160"/>
              <a:gd name="T3" fmla="*/ 0 h 39370"/>
              <a:gd name="T4" fmla="*/ 0 w 10160"/>
              <a:gd name="T5" fmla="*/ 0 h 39370"/>
              <a:gd name="T6" fmla="*/ 0 w 10160"/>
              <a:gd name="T7" fmla="*/ 36040 h 39370"/>
              <a:gd name="T8" fmla="*/ 7738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8" name="object 478">
            <a:extLst>
              <a:ext uri="{FF2B5EF4-FFF2-40B4-BE49-F238E27FC236}">
                <a16:creationId xmlns="" xmlns:a16="http://schemas.microsoft.com/office/drawing/2014/main" id="{EB5C356E-8E11-8F4E-B5CD-3393013EAE1C}"/>
              </a:ext>
            </a:extLst>
          </p:cNvPr>
          <p:cNvSpPr>
            <a:spLocks/>
          </p:cNvSpPr>
          <p:nvPr/>
        </p:nvSpPr>
        <p:spPr bwMode="auto">
          <a:xfrm>
            <a:off x="2971800" y="5926138"/>
            <a:ext cx="9525" cy="36512"/>
          </a:xfrm>
          <a:custGeom>
            <a:avLst/>
            <a:gdLst>
              <a:gd name="T0" fmla="*/ 9287 w 10160"/>
              <a:gd name="T1" fmla="*/ 36040 h 39370"/>
              <a:gd name="T2" fmla="*/ 9287 w 10160"/>
              <a:gd name="T3" fmla="*/ 0 h 39370"/>
              <a:gd name="T4" fmla="*/ 0 w 10160"/>
              <a:gd name="T5" fmla="*/ 0 h 39370"/>
              <a:gd name="T6" fmla="*/ 0 w 10160"/>
              <a:gd name="T7" fmla="*/ 36040 h 39370"/>
              <a:gd name="T8" fmla="*/ 9287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39" name="object 479">
            <a:extLst>
              <a:ext uri="{FF2B5EF4-FFF2-40B4-BE49-F238E27FC236}">
                <a16:creationId xmlns="" xmlns:a16="http://schemas.microsoft.com/office/drawing/2014/main" id="{7AB2D39E-5908-3643-97E5-EB1CEA1A75D2}"/>
              </a:ext>
            </a:extLst>
          </p:cNvPr>
          <p:cNvSpPr>
            <a:spLocks/>
          </p:cNvSpPr>
          <p:nvPr/>
        </p:nvSpPr>
        <p:spPr bwMode="auto">
          <a:xfrm>
            <a:off x="3105150" y="5926138"/>
            <a:ext cx="9525" cy="36512"/>
          </a:xfrm>
          <a:custGeom>
            <a:avLst/>
            <a:gdLst>
              <a:gd name="T0" fmla="*/ 9287 w 10160"/>
              <a:gd name="T1" fmla="*/ 36040 h 39370"/>
              <a:gd name="T2" fmla="*/ 9287 w 10160"/>
              <a:gd name="T3" fmla="*/ 0 h 39370"/>
              <a:gd name="T4" fmla="*/ 0 w 10160"/>
              <a:gd name="T5" fmla="*/ 0 h 39370"/>
              <a:gd name="T6" fmla="*/ 0 w 10160"/>
              <a:gd name="T7" fmla="*/ 36040 h 39370"/>
              <a:gd name="T8" fmla="*/ 9287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40" name="object 480">
            <a:extLst>
              <a:ext uri="{FF2B5EF4-FFF2-40B4-BE49-F238E27FC236}">
                <a16:creationId xmlns="" xmlns:a16="http://schemas.microsoft.com/office/drawing/2014/main" id="{6D518FCD-FBF4-7147-80F5-8CB6D5BD1C71}"/>
              </a:ext>
            </a:extLst>
          </p:cNvPr>
          <p:cNvSpPr>
            <a:spLocks/>
          </p:cNvSpPr>
          <p:nvPr/>
        </p:nvSpPr>
        <p:spPr bwMode="auto">
          <a:xfrm>
            <a:off x="3238500" y="5926138"/>
            <a:ext cx="7938" cy="36512"/>
          </a:xfrm>
          <a:custGeom>
            <a:avLst/>
            <a:gdLst>
              <a:gd name="T0" fmla="*/ 7739 w 10160"/>
              <a:gd name="T1" fmla="*/ 36040 h 39370"/>
              <a:gd name="T2" fmla="*/ 7739 w 10160"/>
              <a:gd name="T3" fmla="*/ 0 h 39370"/>
              <a:gd name="T4" fmla="*/ 0 w 10160"/>
              <a:gd name="T5" fmla="*/ 0 h 39370"/>
              <a:gd name="T6" fmla="*/ 0 w 10160"/>
              <a:gd name="T7" fmla="*/ 36040 h 39370"/>
              <a:gd name="T8" fmla="*/ 7739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41" name="object 481">
            <a:extLst>
              <a:ext uri="{FF2B5EF4-FFF2-40B4-BE49-F238E27FC236}">
                <a16:creationId xmlns="" xmlns:a16="http://schemas.microsoft.com/office/drawing/2014/main" id="{E1DE3A7D-458B-3F42-8FF8-81BB6EF86A88}"/>
              </a:ext>
            </a:extLst>
          </p:cNvPr>
          <p:cNvSpPr>
            <a:spLocks/>
          </p:cNvSpPr>
          <p:nvPr/>
        </p:nvSpPr>
        <p:spPr bwMode="auto">
          <a:xfrm>
            <a:off x="3371850" y="5926138"/>
            <a:ext cx="7938" cy="36512"/>
          </a:xfrm>
          <a:custGeom>
            <a:avLst/>
            <a:gdLst>
              <a:gd name="T0" fmla="*/ 7739 w 10160"/>
              <a:gd name="T1" fmla="*/ 36040 h 39370"/>
              <a:gd name="T2" fmla="*/ 7739 w 10160"/>
              <a:gd name="T3" fmla="*/ 0 h 39370"/>
              <a:gd name="T4" fmla="*/ 0 w 10160"/>
              <a:gd name="T5" fmla="*/ 0 h 39370"/>
              <a:gd name="T6" fmla="*/ 0 w 10160"/>
              <a:gd name="T7" fmla="*/ 36040 h 39370"/>
              <a:gd name="T8" fmla="*/ 7739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42" name="object 482">
            <a:extLst>
              <a:ext uri="{FF2B5EF4-FFF2-40B4-BE49-F238E27FC236}">
                <a16:creationId xmlns="" xmlns:a16="http://schemas.microsoft.com/office/drawing/2014/main" id="{DFA8BF6C-A820-8745-9636-81092AAFC64A}"/>
              </a:ext>
            </a:extLst>
          </p:cNvPr>
          <p:cNvSpPr>
            <a:spLocks/>
          </p:cNvSpPr>
          <p:nvPr/>
        </p:nvSpPr>
        <p:spPr bwMode="auto">
          <a:xfrm>
            <a:off x="3503613" y="5926138"/>
            <a:ext cx="9525" cy="36512"/>
          </a:xfrm>
          <a:custGeom>
            <a:avLst/>
            <a:gdLst>
              <a:gd name="T0" fmla="*/ 9286 w 10160"/>
              <a:gd name="T1" fmla="*/ 36040 h 39370"/>
              <a:gd name="T2" fmla="*/ 9286 w 10160"/>
              <a:gd name="T3" fmla="*/ 0 h 39370"/>
              <a:gd name="T4" fmla="*/ 0 w 10160"/>
              <a:gd name="T5" fmla="*/ 0 h 39370"/>
              <a:gd name="T6" fmla="*/ 0 w 10160"/>
              <a:gd name="T7" fmla="*/ 36040 h 39370"/>
              <a:gd name="T8" fmla="*/ 9286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43" name="object 483">
            <a:extLst>
              <a:ext uri="{FF2B5EF4-FFF2-40B4-BE49-F238E27FC236}">
                <a16:creationId xmlns="" xmlns:a16="http://schemas.microsoft.com/office/drawing/2014/main" id="{D1299E56-3341-E741-A5EA-BB4CB7C6A7EB}"/>
              </a:ext>
            </a:extLst>
          </p:cNvPr>
          <p:cNvSpPr>
            <a:spLocks/>
          </p:cNvSpPr>
          <p:nvPr/>
        </p:nvSpPr>
        <p:spPr bwMode="auto">
          <a:xfrm>
            <a:off x="3636963" y="5926138"/>
            <a:ext cx="9525" cy="36512"/>
          </a:xfrm>
          <a:custGeom>
            <a:avLst/>
            <a:gdLst>
              <a:gd name="T0" fmla="*/ 9286 w 10160"/>
              <a:gd name="T1" fmla="*/ 36040 h 39370"/>
              <a:gd name="T2" fmla="*/ 9286 w 10160"/>
              <a:gd name="T3" fmla="*/ 0 h 39370"/>
              <a:gd name="T4" fmla="*/ 0 w 10160"/>
              <a:gd name="T5" fmla="*/ 0 h 39370"/>
              <a:gd name="T6" fmla="*/ 0 w 10160"/>
              <a:gd name="T7" fmla="*/ 36040 h 39370"/>
              <a:gd name="T8" fmla="*/ 9286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44" name="object 484">
            <a:extLst>
              <a:ext uri="{FF2B5EF4-FFF2-40B4-BE49-F238E27FC236}">
                <a16:creationId xmlns="" xmlns:a16="http://schemas.microsoft.com/office/drawing/2014/main" id="{2F7D0784-137A-714D-BD49-C5AD2330572C}"/>
              </a:ext>
            </a:extLst>
          </p:cNvPr>
          <p:cNvSpPr>
            <a:spLocks/>
          </p:cNvSpPr>
          <p:nvPr/>
        </p:nvSpPr>
        <p:spPr bwMode="auto">
          <a:xfrm>
            <a:off x="3770313" y="5926138"/>
            <a:ext cx="7937" cy="36512"/>
          </a:xfrm>
          <a:custGeom>
            <a:avLst/>
            <a:gdLst>
              <a:gd name="T0" fmla="*/ 7739 w 10160"/>
              <a:gd name="T1" fmla="*/ 36040 h 39370"/>
              <a:gd name="T2" fmla="*/ 7739 w 10160"/>
              <a:gd name="T3" fmla="*/ 0 h 39370"/>
              <a:gd name="T4" fmla="*/ 0 w 10160"/>
              <a:gd name="T5" fmla="*/ 0 h 39370"/>
              <a:gd name="T6" fmla="*/ 0 w 10160"/>
              <a:gd name="T7" fmla="*/ 36040 h 39370"/>
              <a:gd name="T8" fmla="*/ 7739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45" name="object 485">
            <a:extLst>
              <a:ext uri="{FF2B5EF4-FFF2-40B4-BE49-F238E27FC236}">
                <a16:creationId xmlns="" xmlns:a16="http://schemas.microsoft.com/office/drawing/2014/main" id="{F3055D41-BF62-B044-816D-2DE39C7543F4}"/>
              </a:ext>
            </a:extLst>
          </p:cNvPr>
          <p:cNvSpPr>
            <a:spLocks/>
          </p:cNvSpPr>
          <p:nvPr/>
        </p:nvSpPr>
        <p:spPr bwMode="auto">
          <a:xfrm>
            <a:off x="3903663" y="5926138"/>
            <a:ext cx="7937" cy="36512"/>
          </a:xfrm>
          <a:custGeom>
            <a:avLst/>
            <a:gdLst>
              <a:gd name="T0" fmla="*/ 7738 w 10160"/>
              <a:gd name="T1" fmla="*/ 36040 h 39370"/>
              <a:gd name="T2" fmla="*/ 7738 w 10160"/>
              <a:gd name="T3" fmla="*/ 0 h 39370"/>
              <a:gd name="T4" fmla="*/ 0 w 10160"/>
              <a:gd name="T5" fmla="*/ 0 h 39370"/>
              <a:gd name="T6" fmla="*/ 0 w 10160"/>
              <a:gd name="T7" fmla="*/ 36040 h 39370"/>
              <a:gd name="T8" fmla="*/ 7738 w 10160"/>
              <a:gd name="T9" fmla="*/ 36040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46" name="object 486">
            <a:extLst>
              <a:ext uri="{FF2B5EF4-FFF2-40B4-BE49-F238E27FC236}">
                <a16:creationId xmlns="" xmlns:a16="http://schemas.microsoft.com/office/drawing/2014/main" id="{6559C1FA-53E4-E84E-8639-155FFC7D6C02}"/>
              </a:ext>
            </a:extLst>
          </p:cNvPr>
          <p:cNvSpPr>
            <a:spLocks noChangeArrowheads="1"/>
          </p:cNvSpPr>
          <p:nvPr/>
        </p:nvSpPr>
        <p:spPr bwMode="auto">
          <a:xfrm>
            <a:off x="596900" y="3051175"/>
            <a:ext cx="3298825" cy="116522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487" name="object 487">
            <a:extLst>
              <a:ext uri="{FF2B5EF4-FFF2-40B4-BE49-F238E27FC236}">
                <a16:creationId xmlns="" xmlns:a16="http://schemas.microsoft.com/office/drawing/2014/main" id="{040000E7-BC6F-4148-AE53-060B92C96D75}"/>
              </a:ext>
            </a:extLst>
          </p:cNvPr>
          <p:cNvSpPr txBox="1"/>
          <p:nvPr/>
        </p:nvSpPr>
        <p:spPr>
          <a:xfrm>
            <a:off x="481013" y="2974975"/>
            <a:ext cx="257175"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15.3</a:t>
            </a:r>
            <a:endParaRPr sz="800">
              <a:latin typeface="Meiryo UI"/>
              <a:ea typeface="ＭＳ Ｐゴシック" charset="-128"/>
              <a:cs typeface="Meiryo UI"/>
            </a:endParaRPr>
          </a:p>
        </p:txBody>
      </p:sp>
      <p:sp>
        <p:nvSpPr>
          <p:cNvPr id="15848" name="object 488">
            <a:extLst>
              <a:ext uri="{FF2B5EF4-FFF2-40B4-BE49-F238E27FC236}">
                <a16:creationId xmlns="" xmlns:a16="http://schemas.microsoft.com/office/drawing/2014/main" id="{BE374056-015F-6444-90BF-D132592BE44B}"/>
              </a:ext>
            </a:extLst>
          </p:cNvPr>
          <p:cNvSpPr>
            <a:spLocks/>
          </p:cNvSpPr>
          <p:nvPr/>
        </p:nvSpPr>
        <p:spPr bwMode="auto">
          <a:xfrm>
            <a:off x="3006725" y="4232275"/>
            <a:ext cx="304800" cy="222250"/>
          </a:xfrm>
          <a:custGeom>
            <a:avLst/>
            <a:gdLst>
              <a:gd name="T0" fmla="*/ 0 w 355600"/>
              <a:gd name="T1" fmla="*/ 0 h 245745"/>
              <a:gd name="T2" fmla="*/ 0 w 355600"/>
              <a:gd name="T3" fmla="*/ 221905 h 245745"/>
              <a:gd name="T4" fmla="*/ 304364 w 355600"/>
              <a:gd name="T5" fmla="*/ 221905 h 245745"/>
              <a:gd name="T6" fmla="*/ 304364 w 355600"/>
              <a:gd name="T7" fmla="*/ 0 h 245745"/>
              <a:gd name="T8" fmla="*/ 0 w 355600"/>
              <a:gd name="T9" fmla="*/ 0 h 245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5600" h="245745">
                <a:moveTo>
                  <a:pt x="0" y="0"/>
                </a:moveTo>
                <a:lnTo>
                  <a:pt x="0" y="245363"/>
                </a:lnTo>
                <a:lnTo>
                  <a:pt x="355091" y="245363"/>
                </a:lnTo>
                <a:lnTo>
                  <a:pt x="35509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89" name="object 489">
            <a:extLst>
              <a:ext uri="{FF2B5EF4-FFF2-40B4-BE49-F238E27FC236}">
                <a16:creationId xmlns="" xmlns:a16="http://schemas.microsoft.com/office/drawing/2014/main" id="{070E6CF5-A531-BD4A-95FF-6C4C43935C40}"/>
              </a:ext>
            </a:extLst>
          </p:cNvPr>
          <p:cNvSpPr txBox="1"/>
          <p:nvPr/>
        </p:nvSpPr>
        <p:spPr>
          <a:xfrm>
            <a:off x="3030538" y="4267200"/>
            <a:ext cx="255587"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10.1</a:t>
            </a:r>
            <a:endParaRPr sz="800">
              <a:latin typeface="Meiryo UI"/>
              <a:ea typeface="ＭＳ Ｐゴシック" charset="-128"/>
              <a:cs typeface="Meiryo UI"/>
            </a:endParaRPr>
          </a:p>
        </p:txBody>
      </p:sp>
      <p:sp>
        <p:nvSpPr>
          <p:cNvPr id="490" name="object 490">
            <a:extLst>
              <a:ext uri="{FF2B5EF4-FFF2-40B4-BE49-F238E27FC236}">
                <a16:creationId xmlns="" xmlns:a16="http://schemas.microsoft.com/office/drawing/2014/main" id="{E3CF70CB-C706-9E4E-9A9E-06838FE6681D}"/>
              </a:ext>
            </a:extLst>
          </p:cNvPr>
          <p:cNvSpPr txBox="1"/>
          <p:nvPr/>
        </p:nvSpPr>
        <p:spPr>
          <a:xfrm>
            <a:off x="3656013" y="4260850"/>
            <a:ext cx="255587" cy="138113"/>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10.5</a:t>
            </a:r>
            <a:endParaRPr sz="800">
              <a:latin typeface="Meiryo UI"/>
              <a:ea typeface="ＭＳ Ｐゴシック" charset="-128"/>
              <a:cs typeface="Meiryo UI"/>
            </a:endParaRPr>
          </a:p>
        </p:txBody>
      </p:sp>
      <p:sp>
        <p:nvSpPr>
          <p:cNvPr id="491" name="object 491">
            <a:extLst>
              <a:ext uri="{FF2B5EF4-FFF2-40B4-BE49-F238E27FC236}">
                <a16:creationId xmlns="" xmlns:a16="http://schemas.microsoft.com/office/drawing/2014/main" id="{694022B9-7579-8D43-9BB6-AEB8FEF85E42}"/>
              </a:ext>
            </a:extLst>
          </p:cNvPr>
          <p:cNvSpPr txBox="1"/>
          <p:nvPr/>
        </p:nvSpPr>
        <p:spPr>
          <a:xfrm>
            <a:off x="4133850" y="5843588"/>
            <a:ext cx="87313"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0</a:t>
            </a:r>
            <a:endParaRPr sz="800">
              <a:latin typeface="Meiryo UI"/>
              <a:ea typeface="ＭＳ Ｐゴシック" charset="-128"/>
              <a:cs typeface="Meiryo UI"/>
            </a:endParaRPr>
          </a:p>
        </p:txBody>
      </p:sp>
      <p:sp>
        <p:nvSpPr>
          <p:cNvPr id="492" name="object 492">
            <a:extLst>
              <a:ext uri="{FF2B5EF4-FFF2-40B4-BE49-F238E27FC236}">
                <a16:creationId xmlns="" xmlns:a16="http://schemas.microsoft.com/office/drawing/2014/main" id="{98CBA35D-2ECF-EC4E-BF83-7302A4098243}"/>
              </a:ext>
            </a:extLst>
          </p:cNvPr>
          <p:cNvSpPr txBox="1"/>
          <p:nvPr/>
        </p:nvSpPr>
        <p:spPr>
          <a:xfrm>
            <a:off x="4133850" y="5492750"/>
            <a:ext cx="87313"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2</a:t>
            </a:r>
            <a:endParaRPr sz="800">
              <a:latin typeface="Meiryo UI"/>
              <a:ea typeface="ＭＳ Ｐゴシック" charset="-128"/>
              <a:cs typeface="Meiryo UI"/>
            </a:endParaRPr>
          </a:p>
        </p:txBody>
      </p:sp>
      <p:sp>
        <p:nvSpPr>
          <p:cNvPr id="493" name="object 493">
            <a:extLst>
              <a:ext uri="{FF2B5EF4-FFF2-40B4-BE49-F238E27FC236}">
                <a16:creationId xmlns="" xmlns:a16="http://schemas.microsoft.com/office/drawing/2014/main" id="{B8AE73B2-8A62-DD46-8F42-19FBC60BFED4}"/>
              </a:ext>
            </a:extLst>
          </p:cNvPr>
          <p:cNvSpPr txBox="1"/>
          <p:nvPr/>
        </p:nvSpPr>
        <p:spPr>
          <a:xfrm>
            <a:off x="4133850" y="5143500"/>
            <a:ext cx="87313"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4</a:t>
            </a:r>
            <a:endParaRPr sz="800">
              <a:latin typeface="Meiryo UI"/>
              <a:ea typeface="ＭＳ Ｐゴシック" charset="-128"/>
              <a:cs typeface="Meiryo UI"/>
            </a:endParaRPr>
          </a:p>
        </p:txBody>
      </p:sp>
      <p:sp>
        <p:nvSpPr>
          <p:cNvPr id="494" name="object 494">
            <a:extLst>
              <a:ext uri="{FF2B5EF4-FFF2-40B4-BE49-F238E27FC236}">
                <a16:creationId xmlns="" xmlns:a16="http://schemas.microsoft.com/office/drawing/2014/main" id="{4046A4EB-F0F9-2B4D-A1F6-F526370D985A}"/>
              </a:ext>
            </a:extLst>
          </p:cNvPr>
          <p:cNvSpPr txBox="1"/>
          <p:nvPr/>
        </p:nvSpPr>
        <p:spPr>
          <a:xfrm>
            <a:off x="4133850" y="4794250"/>
            <a:ext cx="87313"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6</a:t>
            </a:r>
            <a:endParaRPr sz="800">
              <a:latin typeface="Meiryo UI"/>
              <a:ea typeface="ＭＳ Ｐゴシック" charset="-128"/>
              <a:cs typeface="Meiryo UI"/>
            </a:endParaRPr>
          </a:p>
        </p:txBody>
      </p:sp>
      <p:sp>
        <p:nvSpPr>
          <p:cNvPr id="495" name="object 495">
            <a:extLst>
              <a:ext uri="{FF2B5EF4-FFF2-40B4-BE49-F238E27FC236}">
                <a16:creationId xmlns="" xmlns:a16="http://schemas.microsoft.com/office/drawing/2014/main" id="{3F6843E1-D7F0-AC4B-BEC2-71085365179D}"/>
              </a:ext>
            </a:extLst>
          </p:cNvPr>
          <p:cNvSpPr txBox="1"/>
          <p:nvPr/>
        </p:nvSpPr>
        <p:spPr>
          <a:xfrm>
            <a:off x="4133850" y="4443413"/>
            <a:ext cx="87313"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8</a:t>
            </a:r>
            <a:endParaRPr sz="800">
              <a:latin typeface="Meiryo UI"/>
              <a:ea typeface="ＭＳ Ｐゴシック" charset="-128"/>
              <a:cs typeface="Meiryo UI"/>
            </a:endParaRPr>
          </a:p>
        </p:txBody>
      </p:sp>
      <p:sp>
        <p:nvSpPr>
          <p:cNvPr id="496" name="object 496">
            <a:extLst>
              <a:ext uri="{FF2B5EF4-FFF2-40B4-BE49-F238E27FC236}">
                <a16:creationId xmlns="" xmlns:a16="http://schemas.microsoft.com/office/drawing/2014/main" id="{22C9DF1B-7A6F-DD4D-AB14-DF978EC8ABAA}"/>
              </a:ext>
            </a:extLst>
          </p:cNvPr>
          <p:cNvSpPr txBox="1"/>
          <p:nvPr/>
        </p:nvSpPr>
        <p:spPr>
          <a:xfrm>
            <a:off x="4133850" y="4094163"/>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10</a:t>
            </a:r>
            <a:endParaRPr sz="800">
              <a:latin typeface="Meiryo UI"/>
              <a:ea typeface="ＭＳ Ｐゴシック" charset="-128"/>
              <a:cs typeface="Meiryo UI"/>
            </a:endParaRPr>
          </a:p>
        </p:txBody>
      </p:sp>
      <p:sp>
        <p:nvSpPr>
          <p:cNvPr id="497" name="object 497">
            <a:extLst>
              <a:ext uri="{FF2B5EF4-FFF2-40B4-BE49-F238E27FC236}">
                <a16:creationId xmlns="" xmlns:a16="http://schemas.microsoft.com/office/drawing/2014/main" id="{B6F3BBCE-2F9C-A14C-9A71-7F03F34C72C8}"/>
              </a:ext>
            </a:extLst>
          </p:cNvPr>
          <p:cNvSpPr txBox="1"/>
          <p:nvPr/>
        </p:nvSpPr>
        <p:spPr>
          <a:xfrm>
            <a:off x="4133850" y="3743325"/>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12</a:t>
            </a:r>
            <a:endParaRPr sz="800">
              <a:latin typeface="Meiryo UI"/>
              <a:ea typeface="ＭＳ Ｐゴシック" charset="-128"/>
              <a:cs typeface="Meiryo UI"/>
            </a:endParaRPr>
          </a:p>
        </p:txBody>
      </p:sp>
      <p:sp>
        <p:nvSpPr>
          <p:cNvPr id="498" name="object 498">
            <a:extLst>
              <a:ext uri="{FF2B5EF4-FFF2-40B4-BE49-F238E27FC236}">
                <a16:creationId xmlns="" xmlns:a16="http://schemas.microsoft.com/office/drawing/2014/main" id="{2615C5B4-6CE2-8D4C-9CAA-4FB162D71F03}"/>
              </a:ext>
            </a:extLst>
          </p:cNvPr>
          <p:cNvSpPr txBox="1"/>
          <p:nvPr/>
        </p:nvSpPr>
        <p:spPr>
          <a:xfrm>
            <a:off x="4133850" y="3394075"/>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14</a:t>
            </a:r>
            <a:endParaRPr sz="800">
              <a:latin typeface="Meiryo UI"/>
              <a:ea typeface="ＭＳ Ｐゴシック" charset="-128"/>
              <a:cs typeface="Meiryo UI"/>
            </a:endParaRPr>
          </a:p>
        </p:txBody>
      </p:sp>
      <p:sp>
        <p:nvSpPr>
          <p:cNvPr id="499" name="object 499">
            <a:extLst>
              <a:ext uri="{FF2B5EF4-FFF2-40B4-BE49-F238E27FC236}">
                <a16:creationId xmlns="" xmlns:a16="http://schemas.microsoft.com/office/drawing/2014/main" id="{7748804C-C736-CF49-B396-F0AA3FA48946}"/>
              </a:ext>
            </a:extLst>
          </p:cNvPr>
          <p:cNvSpPr txBox="1"/>
          <p:nvPr/>
        </p:nvSpPr>
        <p:spPr>
          <a:xfrm>
            <a:off x="4133850" y="3044825"/>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16</a:t>
            </a:r>
            <a:endParaRPr sz="800">
              <a:latin typeface="Meiryo UI"/>
              <a:ea typeface="ＭＳ Ｐゴシック" charset="-128"/>
              <a:cs typeface="Meiryo UI"/>
            </a:endParaRPr>
          </a:p>
        </p:txBody>
      </p:sp>
      <p:sp>
        <p:nvSpPr>
          <p:cNvPr id="500" name="object 500">
            <a:extLst>
              <a:ext uri="{FF2B5EF4-FFF2-40B4-BE49-F238E27FC236}">
                <a16:creationId xmlns="" xmlns:a16="http://schemas.microsoft.com/office/drawing/2014/main" id="{56459B72-3CDF-D04E-9513-DD8C73AB995D}"/>
              </a:ext>
            </a:extLst>
          </p:cNvPr>
          <p:cNvSpPr txBox="1"/>
          <p:nvPr/>
        </p:nvSpPr>
        <p:spPr>
          <a:xfrm>
            <a:off x="4133850" y="2693988"/>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18</a:t>
            </a:r>
            <a:endParaRPr sz="800">
              <a:latin typeface="Meiryo UI"/>
              <a:ea typeface="ＭＳ Ｐゴシック" charset="-128"/>
              <a:cs typeface="Meiryo UI"/>
            </a:endParaRPr>
          </a:p>
        </p:txBody>
      </p:sp>
      <p:sp>
        <p:nvSpPr>
          <p:cNvPr id="501" name="object 501">
            <a:extLst>
              <a:ext uri="{FF2B5EF4-FFF2-40B4-BE49-F238E27FC236}">
                <a16:creationId xmlns="" xmlns:a16="http://schemas.microsoft.com/office/drawing/2014/main" id="{A61B1457-F836-0244-BDF5-7A371BF9ECFC}"/>
              </a:ext>
            </a:extLst>
          </p:cNvPr>
          <p:cNvSpPr txBox="1"/>
          <p:nvPr/>
        </p:nvSpPr>
        <p:spPr>
          <a:xfrm>
            <a:off x="271463" y="5843588"/>
            <a:ext cx="87312"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0</a:t>
            </a:r>
            <a:endParaRPr sz="800">
              <a:latin typeface="Meiryo UI"/>
              <a:ea typeface="ＭＳ Ｐゴシック" charset="-128"/>
              <a:cs typeface="Meiryo UI"/>
            </a:endParaRPr>
          </a:p>
        </p:txBody>
      </p:sp>
      <p:sp>
        <p:nvSpPr>
          <p:cNvPr id="502" name="object 502">
            <a:extLst>
              <a:ext uri="{FF2B5EF4-FFF2-40B4-BE49-F238E27FC236}">
                <a16:creationId xmlns="" xmlns:a16="http://schemas.microsoft.com/office/drawing/2014/main" id="{762CB56C-3D12-5E49-9A7C-3F6BC65E2395}"/>
              </a:ext>
            </a:extLst>
          </p:cNvPr>
          <p:cNvSpPr txBox="1"/>
          <p:nvPr/>
        </p:nvSpPr>
        <p:spPr>
          <a:xfrm>
            <a:off x="271463" y="5492750"/>
            <a:ext cx="87312"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5</a:t>
            </a:r>
            <a:endParaRPr sz="800">
              <a:latin typeface="Meiryo UI"/>
              <a:ea typeface="ＭＳ Ｐゴシック" charset="-128"/>
              <a:cs typeface="Meiryo UI"/>
            </a:endParaRPr>
          </a:p>
        </p:txBody>
      </p:sp>
      <p:sp>
        <p:nvSpPr>
          <p:cNvPr id="503" name="object 503">
            <a:extLst>
              <a:ext uri="{FF2B5EF4-FFF2-40B4-BE49-F238E27FC236}">
                <a16:creationId xmlns="" xmlns:a16="http://schemas.microsoft.com/office/drawing/2014/main" id="{14749FBF-7908-BF4F-BA48-7A0750AC01A5}"/>
              </a:ext>
            </a:extLst>
          </p:cNvPr>
          <p:cNvSpPr txBox="1"/>
          <p:nvPr/>
        </p:nvSpPr>
        <p:spPr>
          <a:xfrm>
            <a:off x="206375" y="5143500"/>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10</a:t>
            </a:r>
            <a:endParaRPr sz="800">
              <a:latin typeface="Meiryo UI"/>
              <a:ea typeface="ＭＳ Ｐゴシック" charset="-128"/>
              <a:cs typeface="Meiryo UI"/>
            </a:endParaRPr>
          </a:p>
        </p:txBody>
      </p:sp>
      <p:sp>
        <p:nvSpPr>
          <p:cNvPr id="504" name="object 504">
            <a:extLst>
              <a:ext uri="{FF2B5EF4-FFF2-40B4-BE49-F238E27FC236}">
                <a16:creationId xmlns="" xmlns:a16="http://schemas.microsoft.com/office/drawing/2014/main" id="{9B6F549A-3B5B-BC40-B9E1-197AF3F38ED8}"/>
              </a:ext>
            </a:extLst>
          </p:cNvPr>
          <p:cNvSpPr txBox="1"/>
          <p:nvPr/>
        </p:nvSpPr>
        <p:spPr>
          <a:xfrm>
            <a:off x="206375" y="4794250"/>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15</a:t>
            </a:r>
            <a:endParaRPr sz="800">
              <a:latin typeface="Meiryo UI"/>
              <a:ea typeface="ＭＳ Ｐゴシック" charset="-128"/>
              <a:cs typeface="Meiryo UI"/>
            </a:endParaRPr>
          </a:p>
        </p:txBody>
      </p:sp>
      <p:sp>
        <p:nvSpPr>
          <p:cNvPr id="505" name="object 505">
            <a:extLst>
              <a:ext uri="{FF2B5EF4-FFF2-40B4-BE49-F238E27FC236}">
                <a16:creationId xmlns="" xmlns:a16="http://schemas.microsoft.com/office/drawing/2014/main" id="{2D6B2794-369D-D649-B150-C6C49D3B60B3}"/>
              </a:ext>
            </a:extLst>
          </p:cNvPr>
          <p:cNvSpPr txBox="1"/>
          <p:nvPr/>
        </p:nvSpPr>
        <p:spPr>
          <a:xfrm>
            <a:off x="206375" y="4443413"/>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20</a:t>
            </a:r>
            <a:endParaRPr sz="800">
              <a:latin typeface="Meiryo UI"/>
              <a:ea typeface="ＭＳ Ｐゴシック" charset="-128"/>
              <a:cs typeface="Meiryo UI"/>
            </a:endParaRPr>
          </a:p>
        </p:txBody>
      </p:sp>
      <p:sp>
        <p:nvSpPr>
          <p:cNvPr id="506" name="object 506">
            <a:extLst>
              <a:ext uri="{FF2B5EF4-FFF2-40B4-BE49-F238E27FC236}">
                <a16:creationId xmlns="" xmlns:a16="http://schemas.microsoft.com/office/drawing/2014/main" id="{53871673-8A8C-3048-9397-C0B81B98661B}"/>
              </a:ext>
            </a:extLst>
          </p:cNvPr>
          <p:cNvSpPr txBox="1"/>
          <p:nvPr/>
        </p:nvSpPr>
        <p:spPr>
          <a:xfrm>
            <a:off x="206375" y="4094163"/>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25</a:t>
            </a:r>
            <a:endParaRPr sz="800">
              <a:latin typeface="Meiryo UI"/>
              <a:ea typeface="ＭＳ Ｐゴシック" charset="-128"/>
              <a:cs typeface="Meiryo UI"/>
            </a:endParaRPr>
          </a:p>
        </p:txBody>
      </p:sp>
      <p:sp>
        <p:nvSpPr>
          <p:cNvPr id="507" name="object 507">
            <a:extLst>
              <a:ext uri="{FF2B5EF4-FFF2-40B4-BE49-F238E27FC236}">
                <a16:creationId xmlns="" xmlns:a16="http://schemas.microsoft.com/office/drawing/2014/main" id="{BDEF2BD1-906C-B848-959F-6836C2BC4B65}"/>
              </a:ext>
            </a:extLst>
          </p:cNvPr>
          <p:cNvSpPr txBox="1"/>
          <p:nvPr/>
        </p:nvSpPr>
        <p:spPr>
          <a:xfrm>
            <a:off x="206375" y="3743325"/>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30</a:t>
            </a:r>
            <a:endParaRPr sz="800">
              <a:latin typeface="Meiryo UI"/>
              <a:ea typeface="ＭＳ Ｐゴシック" charset="-128"/>
              <a:cs typeface="Meiryo UI"/>
            </a:endParaRPr>
          </a:p>
        </p:txBody>
      </p:sp>
      <p:sp>
        <p:nvSpPr>
          <p:cNvPr id="508" name="object 508">
            <a:extLst>
              <a:ext uri="{FF2B5EF4-FFF2-40B4-BE49-F238E27FC236}">
                <a16:creationId xmlns="" xmlns:a16="http://schemas.microsoft.com/office/drawing/2014/main" id="{23FED1AE-61DA-D840-93B0-50B0802AC7FE}"/>
              </a:ext>
            </a:extLst>
          </p:cNvPr>
          <p:cNvSpPr txBox="1"/>
          <p:nvPr/>
        </p:nvSpPr>
        <p:spPr>
          <a:xfrm>
            <a:off x="206375" y="3394075"/>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35</a:t>
            </a:r>
            <a:endParaRPr sz="800">
              <a:latin typeface="Meiryo UI"/>
              <a:ea typeface="ＭＳ Ｐゴシック" charset="-128"/>
              <a:cs typeface="Meiryo UI"/>
            </a:endParaRPr>
          </a:p>
        </p:txBody>
      </p:sp>
      <p:sp>
        <p:nvSpPr>
          <p:cNvPr id="509" name="object 509">
            <a:extLst>
              <a:ext uri="{FF2B5EF4-FFF2-40B4-BE49-F238E27FC236}">
                <a16:creationId xmlns="" xmlns:a16="http://schemas.microsoft.com/office/drawing/2014/main" id="{DACB1F13-6D15-B444-980B-F378088C2331}"/>
              </a:ext>
            </a:extLst>
          </p:cNvPr>
          <p:cNvSpPr txBox="1"/>
          <p:nvPr/>
        </p:nvSpPr>
        <p:spPr>
          <a:xfrm>
            <a:off x="206375" y="3044825"/>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40</a:t>
            </a:r>
            <a:endParaRPr sz="800">
              <a:latin typeface="Meiryo UI"/>
              <a:ea typeface="ＭＳ Ｐゴシック" charset="-128"/>
              <a:cs typeface="Meiryo UI"/>
            </a:endParaRPr>
          </a:p>
        </p:txBody>
      </p:sp>
      <p:sp>
        <p:nvSpPr>
          <p:cNvPr id="510" name="object 510">
            <a:extLst>
              <a:ext uri="{FF2B5EF4-FFF2-40B4-BE49-F238E27FC236}">
                <a16:creationId xmlns="" xmlns:a16="http://schemas.microsoft.com/office/drawing/2014/main" id="{84E8C64C-D3A4-6848-9BD0-758ED077F878}"/>
              </a:ext>
            </a:extLst>
          </p:cNvPr>
          <p:cNvSpPr txBox="1"/>
          <p:nvPr/>
        </p:nvSpPr>
        <p:spPr>
          <a:xfrm>
            <a:off x="206375" y="2693988"/>
            <a:ext cx="153988" cy="136525"/>
          </a:xfrm>
          <a:prstGeom prst="rect">
            <a:avLst/>
          </a:prstGeom>
        </p:spPr>
        <p:txBody>
          <a:bodyPr lIns="0" tIns="13362" rIns="0" bIns="0">
            <a:spAutoFit/>
          </a:bodyPr>
          <a:lstStyle/>
          <a:p>
            <a:pPr marL="11135">
              <a:spcBef>
                <a:spcPts val="105"/>
              </a:spcBef>
              <a:defRPr/>
            </a:pPr>
            <a:r>
              <a:rPr sz="800" spc="4" dirty="0">
                <a:latin typeface="Meiryo UI"/>
                <a:ea typeface="ＭＳ Ｐゴシック" charset="-128"/>
                <a:cs typeface="Meiryo UI"/>
              </a:rPr>
              <a:t>45</a:t>
            </a:r>
            <a:endParaRPr sz="800">
              <a:latin typeface="Meiryo UI"/>
              <a:ea typeface="ＭＳ Ｐゴシック" charset="-128"/>
              <a:cs typeface="Meiryo UI"/>
            </a:endParaRPr>
          </a:p>
        </p:txBody>
      </p:sp>
      <p:sp>
        <p:nvSpPr>
          <p:cNvPr id="511" name="object 511">
            <a:extLst>
              <a:ext uri="{FF2B5EF4-FFF2-40B4-BE49-F238E27FC236}">
                <a16:creationId xmlns="" xmlns:a16="http://schemas.microsoft.com/office/drawing/2014/main" id="{F2180B03-18E5-C745-BA8F-B70550762FFE}"/>
              </a:ext>
            </a:extLst>
          </p:cNvPr>
          <p:cNvSpPr txBox="1"/>
          <p:nvPr/>
        </p:nvSpPr>
        <p:spPr>
          <a:xfrm>
            <a:off x="447987" y="5877272"/>
            <a:ext cx="3575338" cy="353451"/>
          </a:xfrm>
          <a:prstGeom prst="rect">
            <a:avLst/>
          </a:prstGeom>
        </p:spPr>
        <p:txBody>
          <a:bodyPr vert="vert270" wrap="square" lIns="0" tIns="18373" rIns="0" bIns="0">
            <a:spAutoFit/>
          </a:bodyPr>
          <a:lstStyle/>
          <a:p>
            <a:pPr marL="11135">
              <a:spcBef>
                <a:spcPts val="145"/>
              </a:spcBef>
              <a:defRPr/>
            </a:pPr>
            <a:r>
              <a:rPr sz="700" spc="-4" dirty="0">
                <a:latin typeface="Meiryo UI"/>
                <a:ea typeface="ＭＳ Ｐゴシック" charset="-128"/>
                <a:cs typeface="Meiryo UI"/>
              </a:rPr>
              <a:t>1</a:t>
            </a:r>
            <a:r>
              <a:rPr sz="700" dirty="0">
                <a:latin typeface="Meiryo UI"/>
                <a:ea typeface="ＭＳ Ｐゴシック" charset="-128"/>
                <a:cs typeface="Meiryo UI"/>
              </a:rPr>
              <a:t>9</a:t>
            </a:r>
            <a:r>
              <a:rPr sz="700" spc="-4" dirty="0">
                <a:latin typeface="Meiryo UI"/>
                <a:ea typeface="ＭＳ Ｐゴシック" charset="-128"/>
                <a:cs typeface="Meiryo UI"/>
              </a:rPr>
              <a:t>90</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91</a:t>
            </a:r>
            <a:endParaRPr sz="700" dirty="0">
              <a:latin typeface="Meiryo UI"/>
              <a:ea typeface="ＭＳ Ｐゴシック" charset="-128"/>
              <a:cs typeface="Meiryo UI"/>
            </a:endParaRPr>
          </a:p>
          <a:p>
            <a:pPr marL="130284">
              <a:spcBef>
                <a:spcPts val="175"/>
              </a:spcBef>
              <a:defRPr/>
            </a:pPr>
            <a:r>
              <a:rPr sz="700" spc="-4" dirty="0">
                <a:latin typeface="Meiryo UI"/>
                <a:ea typeface="ＭＳ Ｐゴシック" charset="-128"/>
                <a:cs typeface="Meiryo UI"/>
              </a:rPr>
              <a:t>92</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93</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94</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95</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96</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97</a:t>
            </a:r>
            <a:endParaRPr sz="700" dirty="0">
              <a:latin typeface="Meiryo UI"/>
              <a:ea typeface="ＭＳ Ｐゴシック" charset="-128"/>
              <a:cs typeface="Meiryo UI"/>
            </a:endParaRPr>
          </a:p>
          <a:p>
            <a:pPr marL="130284">
              <a:spcBef>
                <a:spcPts val="175"/>
              </a:spcBef>
              <a:defRPr/>
            </a:pPr>
            <a:r>
              <a:rPr sz="700" spc="-4" dirty="0">
                <a:latin typeface="Meiryo UI"/>
                <a:ea typeface="ＭＳ Ｐゴシック" charset="-128"/>
                <a:cs typeface="Meiryo UI"/>
              </a:rPr>
              <a:t>98</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99</a:t>
            </a:r>
            <a:endParaRPr sz="700" dirty="0">
              <a:latin typeface="Meiryo UI"/>
              <a:ea typeface="ＭＳ Ｐゴシック" charset="-128"/>
              <a:cs typeface="Meiryo UI"/>
            </a:endParaRPr>
          </a:p>
          <a:p>
            <a:pPr marL="11135">
              <a:spcBef>
                <a:spcPts val="179"/>
              </a:spcBef>
              <a:defRPr/>
            </a:pPr>
            <a:r>
              <a:rPr sz="700" spc="-4" dirty="0">
                <a:latin typeface="Meiryo UI"/>
                <a:ea typeface="ＭＳ Ｐゴシック" charset="-128"/>
                <a:cs typeface="Meiryo UI"/>
              </a:rPr>
              <a:t>2</a:t>
            </a:r>
            <a:r>
              <a:rPr sz="700" dirty="0">
                <a:latin typeface="Meiryo UI"/>
                <a:ea typeface="ＭＳ Ｐゴシック" charset="-128"/>
                <a:cs typeface="Meiryo UI"/>
              </a:rPr>
              <a:t>0</a:t>
            </a:r>
            <a:r>
              <a:rPr sz="700" spc="-4" dirty="0">
                <a:latin typeface="Meiryo UI"/>
                <a:ea typeface="ＭＳ Ｐゴシック" charset="-128"/>
                <a:cs typeface="Meiryo UI"/>
              </a:rPr>
              <a:t>00</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01</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02</a:t>
            </a:r>
            <a:endParaRPr sz="700" dirty="0">
              <a:latin typeface="Meiryo UI"/>
              <a:ea typeface="ＭＳ Ｐゴシック" charset="-128"/>
              <a:cs typeface="Meiryo UI"/>
            </a:endParaRPr>
          </a:p>
          <a:p>
            <a:pPr marL="130284">
              <a:spcBef>
                <a:spcPts val="175"/>
              </a:spcBef>
              <a:defRPr/>
            </a:pPr>
            <a:r>
              <a:rPr sz="700" spc="-4" dirty="0">
                <a:latin typeface="Meiryo UI"/>
                <a:ea typeface="ＭＳ Ｐゴシック" charset="-128"/>
                <a:cs typeface="Meiryo UI"/>
              </a:rPr>
              <a:t>03</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04</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05</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06</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07</a:t>
            </a:r>
            <a:endParaRPr sz="700" dirty="0">
              <a:latin typeface="Meiryo UI"/>
              <a:ea typeface="ＭＳ Ｐゴシック" charset="-128"/>
              <a:cs typeface="Meiryo UI"/>
            </a:endParaRPr>
          </a:p>
          <a:p>
            <a:pPr marL="130284">
              <a:spcBef>
                <a:spcPts val="175"/>
              </a:spcBef>
              <a:defRPr/>
            </a:pPr>
            <a:r>
              <a:rPr sz="700" spc="-4" dirty="0">
                <a:latin typeface="Meiryo UI"/>
                <a:ea typeface="ＭＳ Ｐゴシック" charset="-128"/>
                <a:cs typeface="Meiryo UI"/>
              </a:rPr>
              <a:t>08</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09</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10</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11</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12</a:t>
            </a:r>
            <a:endParaRPr sz="700" dirty="0">
              <a:latin typeface="Meiryo UI"/>
              <a:ea typeface="ＭＳ Ｐゴシック" charset="-128"/>
              <a:cs typeface="Meiryo UI"/>
            </a:endParaRPr>
          </a:p>
          <a:p>
            <a:pPr marL="130284">
              <a:spcBef>
                <a:spcPts val="175"/>
              </a:spcBef>
              <a:defRPr/>
            </a:pPr>
            <a:r>
              <a:rPr sz="700" spc="-4" dirty="0">
                <a:latin typeface="Meiryo UI"/>
                <a:ea typeface="ＭＳ Ｐゴシック" charset="-128"/>
                <a:cs typeface="Meiryo UI"/>
              </a:rPr>
              <a:t>13</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14</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15</a:t>
            </a:r>
            <a:endParaRPr sz="700" dirty="0">
              <a:latin typeface="Meiryo UI"/>
              <a:ea typeface="ＭＳ Ｐゴシック" charset="-128"/>
              <a:cs typeface="Meiryo UI"/>
            </a:endParaRPr>
          </a:p>
          <a:p>
            <a:pPr marL="130284">
              <a:spcBef>
                <a:spcPts val="179"/>
              </a:spcBef>
              <a:defRPr/>
            </a:pPr>
            <a:r>
              <a:rPr sz="700" spc="-4" dirty="0">
                <a:latin typeface="Meiryo UI"/>
                <a:ea typeface="ＭＳ Ｐゴシック" charset="-128"/>
                <a:cs typeface="Meiryo UI"/>
              </a:rPr>
              <a:t>16</a:t>
            </a:r>
            <a:endParaRPr sz="700" dirty="0">
              <a:latin typeface="Meiryo UI"/>
              <a:ea typeface="ＭＳ Ｐゴシック" charset="-128"/>
              <a:cs typeface="Meiryo UI"/>
            </a:endParaRPr>
          </a:p>
        </p:txBody>
      </p:sp>
      <p:sp>
        <p:nvSpPr>
          <p:cNvPr id="512" name="object 512">
            <a:extLst>
              <a:ext uri="{FF2B5EF4-FFF2-40B4-BE49-F238E27FC236}">
                <a16:creationId xmlns="" xmlns:a16="http://schemas.microsoft.com/office/drawing/2014/main" id="{AB4A1F62-1061-2448-855B-BA30684458F1}"/>
              </a:ext>
            </a:extLst>
          </p:cNvPr>
          <p:cNvSpPr txBox="1"/>
          <p:nvPr/>
        </p:nvSpPr>
        <p:spPr>
          <a:xfrm>
            <a:off x="542925" y="1988840"/>
            <a:ext cx="3833813" cy="545848"/>
          </a:xfrm>
          <a:prstGeom prst="rect">
            <a:avLst/>
          </a:prstGeom>
        </p:spPr>
        <p:txBody>
          <a:bodyPr lIns="0" tIns="12249" rIns="0" bIns="0">
            <a:spAutoFit/>
          </a:bodyPr>
          <a:lstStyle/>
          <a:p>
            <a:pPr marL="11135">
              <a:spcBef>
                <a:spcPts val="96"/>
              </a:spcBef>
              <a:defRPr/>
            </a:pPr>
            <a:r>
              <a:rPr sz="1100" b="1" spc="4" dirty="0" err="1">
                <a:ea typeface="ＭＳ Ｐゴシック" charset="-128"/>
                <a:cs typeface="Arial" panose="020B0604020202020204" pitchFamily="34" charset="0"/>
              </a:rPr>
              <a:t>国内アパレル供給量・市場規模の推移</a:t>
            </a:r>
            <a:endParaRPr lang="en-US" sz="1100" b="1" spc="4" dirty="0">
              <a:ea typeface="ＭＳ Ｐゴシック" charset="-128"/>
              <a:cs typeface="Arial" panose="020B0604020202020204" pitchFamily="34" charset="0"/>
            </a:endParaRPr>
          </a:p>
          <a:p>
            <a:pPr marL="11135">
              <a:spcBef>
                <a:spcPts val="96"/>
              </a:spcBef>
              <a:defRPr/>
            </a:pPr>
            <a:r>
              <a:rPr lang="en-US" altLang="ja-JP" sz="1100" dirty="0">
                <a:ea typeface="ＭＳ Ｐゴシック" charset="-128"/>
                <a:cs typeface="Arial" panose="020B0604020202020204" pitchFamily="34" charset="0"/>
              </a:rPr>
              <a:t>Trends of domestic apparel supply and market size</a:t>
            </a:r>
          </a:p>
          <a:p>
            <a:pPr marL="11135">
              <a:spcBef>
                <a:spcPts val="96"/>
              </a:spcBef>
              <a:defRPr/>
            </a:pPr>
            <a:r>
              <a:rPr lang="en-US" altLang="ja-JP" sz="1100" dirty="0">
                <a:ea typeface="ＭＳ Ｐゴシック" charset="-128"/>
                <a:cs typeface="Arial" panose="020B0604020202020204" pitchFamily="34" charset="0"/>
              </a:rPr>
              <a:t>(× trillion yen)</a:t>
            </a:r>
            <a:endParaRPr sz="1100" dirty="0">
              <a:ea typeface="ＭＳ Ｐゴシック" charset="-128"/>
              <a:cs typeface="Arial" panose="020B0604020202020204" pitchFamily="34" charset="0"/>
            </a:endParaRPr>
          </a:p>
        </p:txBody>
      </p:sp>
      <p:sp>
        <p:nvSpPr>
          <p:cNvPr id="15873" name="object 513">
            <a:extLst>
              <a:ext uri="{FF2B5EF4-FFF2-40B4-BE49-F238E27FC236}">
                <a16:creationId xmlns="" xmlns:a16="http://schemas.microsoft.com/office/drawing/2014/main" id="{9616B550-4D3A-284F-8178-E7A17A065274}"/>
              </a:ext>
            </a:extLst>
          </p:cNvPr>
          <p:cNvSpPr>
            <a:spLocks/>
          </p:cNvSpPr>
          <p:nvPr/>
        </p:nvSpPr>
        <p:spPr bwMode="auto">
          <a:xfrm>
            <a:off x="1020763" y="2932113"/>
            <a:ext cx="225425" cy="0"/>
          </a:xfrm>
          <a:custGeom>
            <a:avLst/>
            <a:gdLst>
              <a:gd name="T0" fmla="*/ 0 w 262890"/>
              <a:gd name="T1" fmla="*/ 225425 w 262890"/>
              <a:gd name="T2" fmla="*/ 0 60000 65536"/>
              <a:gd name="T3" fmla="*/ 0 60000 65536"/>
            </a:gdLst>
            <a:ahLst/>
            <a:cxnLst>
              <a:cxn ang="T2">
                <a:pos x="T0" y="0"/>
              </a:cxn>
              <a:cxn ang="T3">
                <a:pos x="T1" y="0"/>
              </a:cxn>
            </a:cxnLst>
            <a:rect l="0" t="0" r="r" b="b"/>
            <a:pathLst>
              <a:path w="262890">
                <a:moveTo>
                  <a:pt x="0" y="0"/>
                </a:moveTo>
                <a:lnTo>
                  <a:pt x="262890" y="0"/>
                </a:lnTo>
              </a:path>
            </a:pathLst>
          </a:custGeom>
          <a:noFill/>
          <a:ln w="78486">
            <a:solidFill>
              <a:srgbClr val="8EB4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874" name="object 514">
            <a:extLst>
              <a:ext uri="{FF2B5EF4-FFF2-40B4-BE49-F238E27FC236}">
                <a16:creationId xmlns="" xmlns:a16="http://schemas.microsoft.com/office/drawing/2014/main" id="{50B33B08-2292-334E-AB60-182E1F419A33}"/>
              </a:ext>
            </a:extLst>
          </p:cNvPr>
          <p:cNvSpPr txBox="1">
            <a:spLocks noChangeArrowheads="1"/>
          </p:cNvSpPr>
          <p:nvPr/>
        </p:nvSpPr>
        <p:spPr bwMode="auto">
          <a:xfrm>
            <a:off x="1258888" y="2819400"/>
            <a:ext cx="29337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579"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lnSpc>
                <a:spcPct val="117000"/>
              </a:lnSpc>
              <a:spcBef>
                <a:spcPts val="88"/>
              </a:spcBef>
              <a:buClrTx/>
              <a:buSzTx/>
              <a:buFontTx/>
              <a:buNone/>
            </a:pPr>
            <a:r>
              <a:rPr lang="ja-JP" altLang="ja-JP" sz="900" b="1" dirty="0">
                <a:latin typeface="Arial" panose="020B0604020202020204" pitchFamily="34" charset="0"/>
                <a:cs typeface="Arial" panose="020B0604020202020204" pitchFamily="34" charset="0"/>
              </a:rPr>
              <a:t>国内供給量（左軸）</a:t>
            </a:r>
            <a:r>
              <a:rPr lang="en-US" altLang="ja-JP" sz="900" b="1" dirty="0">
                <a:latin typeface="Arial" panose="020B0604020202020204" pitchFamily="34" charset="0"/>
                <a:cs typeface="Arial" panose="020B0604020202020204" pitchFamily="34" charset="0"/>
              </a:rPr>
              <a:t>Domestic supply volume (left axis)</a:t>
            </a:r>
            <a:r>
              <a:rPr lang="ja-JP" altLang="ja-JP" sz="900" b="1" dirty="0">
                <a:latin typeface="Arial" panose="020B0604020202020204" pitchFamily="34" charset="0"/>
                <a:cs typeface="Arial" panose="020B0604020202020204" pitchFamily="34" charset="0"/>
              </a:rPr>
              <a:t> </a:t>
            </a:r>
            <a:endParaRPr lang="en-US" altLang="ja-JP" sz="900" b="1" dirty="0">
              <a:latin typeface="Arial" panose="020B0604020202020204" pitchFamily="34" charset="0"/>
              <a:cs typeface="Arial" panose="020B0604020202020204" pitchFamily="34" charset="0"/>
            </a:endParaRPr>
          </a:p>
          <a:p>
            <a:pPr>
              <a:lnSpc>
                <a:spcPct val="117000"/>
              </a:lnSpc>
              <a:spcBef>
                <a:spcPts val="88"/>
              </a:spcBef>
              <a:buClrTx/>
              <a:buSzTx/>
              <a:buFontTx/>
              <a:buNone/>
            </a:pPr>
            <a:r>
              <a:rPr lang="ja-JP" altLang="ja-JP" sz="900" b="1" dirty="0">
                <a:latin typeface="Arial" panose="020B0604020202020204" pitchFamily="34" charset="0"/>
                <a:cs typeface="Arial" panose="020B0604020202020204" pitchFamily="34" charset="0"/>
              </a:rPr>
              <a:t>国内市場（右軸）</a:t>
            </a:r>
            <a:r>
              <a:rPr lang="en-US" altLang="ja-JP" sz="900" b="1" dirty="0">
                <a:latin typeface="Arial" panose="020B0604020202020204" pitchFamily="34" charset="0"/>
                <a:cs typeface="Arial" panose="020B0604020202020204" pitchFamily="34" charset="0"/>
              </a:rPr>
              <a:t>Domestic market (right axis)</a:t>
            </a:r>
            <a:endParaRPr lang="ja-JP" altLang="ja-JP" sz="900" b="1" dirty="0">
              <a:latin typeface="Arial" panose="020B0604020202020204" pitchFamily="34" charset="0"/>
              <a:cs typeface="Arial" panose="020B0604020202020204" pitchFamily="34" charset="0"/>
            </a:endParaRPr>
          </a:p>
        </p:txBody>
      </p:sp>
      <p:sp>
        <p:nvSpPr>
          <p:cNvPr id="15875" name="object 515">
            <a:extLst>
              <a:ext uri="{FF2B5EF4-FFF2-40B4-BE49-F238E27FC236}">
                <a16:creationId xmlns="" xmlns:a16="http://schemas.microsoft.com/office/drawing/2014/main" id="{A24038EF-798B-7D4F-8B51-357225503538}"/>
              </a:ext>
            </a:extLst>
          </p:cNvPr>
          <p:cNvSpPr txBox="1">
            <a:spLocks noChangeArrowheads="1"/>
          </p:cNvSpPr>
          <p:nvPr/>
        </p:nvSpPr>
        <p:spPr bwMode="auto">
          <a:xfrm>
            <a:off x="74613" y="2413000"/>
            <a:ext cx="16986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62"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00"/>
              </a:spcBef>
              <a:buClrTx/>
              <a:buSzTx/>
              <a:buFontTx/>
              <a:buNone/>
            </a:pPr>
            <a:r>
              <a:rPr lang="ja-JP" altLang="ja-JP" sz="800">
                <a:latin typeface="Meiryo UI" panose="020B0604030504040204" pitchFamily="34" charset="-128"/>
                <a:ea typeface="Meiryo UI" panose="020B0604030504040204" pitchFamily="34" charset="-128"/>
              </a:rPr>
              <a:t>（億点）</a:t>
            </a:r>
            <a:endParaRPr lang="en-US" altLang="ja-JP" sz="800">
              <a:latin typeface="Meiryo UI" panose="020B0604030504040204" pitchFamily="34" charset="-128"/>
              <a:ea typeface="Meiryo UI" panose="020B0604030504040204" pitchFamily="34" charset="-128"/>
            </a:endParaRPr>
          </a:p>
          <a:p>
            <a:pPr>
              <a:spcBef>
                <a:spcPts val="100"/>
              </a:spcBef>
              <a:buClrTx/>
              <a:buSzTx/>
              <a:buFontTx/>
              <a:buNone/>
            </a:pPr>
            <a:r>
              <a:rPr lang="en-US" altLang="ja-JP" sz="900">
                <a:latin typeface="Arial" panose="020B0604020202020204" pitchFamily="34" charset="0"/>
              </a:rPr>
              <a:t>(× hundreds of millions of items)</a:t>
            </a:r>
            <a:endParaRPr lang="ja-JP" altLang="ja-JP" sz="800">
              <a:latin typeface="Meiryo UI" panose="020B0604030504040204" pitchFamily="34" charset="-128"/>
              <a:ea typeface="Meiryo UI" panose="020B0604030504040204" pitchFamily="34" charset="-128"/>
            </a:endParaRPr>
          </a:p>
        </p:txBody>
      </p:sp>
      <p:sp>
        <p:nvSpPr>
          <p:cNvPr id="15876" name="object 516">
            <a:extLst>
              <a:ext uri="{FF2B5EF4-FFF2-40B4-BE49-F238E27FC236}">
                <a16:creationId xmlns="" xmlns:a16="http://schemas.microsoft.com/office/drawing/2014/main" id="{021F0E81-A11C-2D4D-97FC-14ACA57A4523}"/>
              </a:ext>
            </a:extLst>
          </p:cNvPr>
          <p:cNvSpPr txBox="1">
            <a:spLocks noChangeArrowheads="1"/>
          </p:cNvSpPr>
          <p:nvPr/>
        </p:nvSpPr>
        <p:spPr bwMode="auto">
          <a:xfrm>
            <a:off x="3995936" y="2557463"/>
            <a:ext cx="444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62"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00"/>
              </a:spcBef>
              <a:buClrTx/>
              <a:buSzTx/>
              <a:buFontTx/>
              <a:buNone/>
            </a:pPr>
            <a:r>
              <a:rPr lang="ja-JP" altLang="ja-JP" sz="800" dirty="0">
                <a:latin typeface="Meiryo UI" panose="020B0604030504040204" pitchFamily="34" charset="-128"/>
                <a:ea typeface="Meiryo UI" panose="020B0604030504040204" pitchFamily="34" charset="-128"/>
              </a:rPr>
              <a:t>（兆円）</a:t>
            </a:r>
          </a:p>
        </p:txBody>
      </p:sp>
      <p:sp>
        <p:nvSpPr>
          <p:cNvPr id="15877" name="object 517">
            <a:extLst>
              <a:ext uri="{FF2B5EF4-FFF2-40B4-BE49-F238E27FC236}">
                <a16:creationId xmlns="" xmlns:a16="http://schemas.microsoft.com/office/drawing/2014/main" id="{46085E75-3E5C-5F4B-910B-E928255197BD}"/>
              </a:ext>
            </a:extLst>
          </p:cNvPr>
          <p:cNvSpPr>
            <a:spLocks/>
          </p:cNvSpPr>
          <p:nvPr/>
        </p:nvSpPr>
        <p:spPr bwMode="auto">
          <a:xfrm>
            <a:off x="49545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78" name="object 518">
            <a:extLst>
              <a:ext uri="{FF2B5EF4-FFF2-40B4-BE49-F238E27FC236}">
                <a16:creationId xmlns="" xmlns:a16="http://schemas.microsoft.com/office/drawing/2014/main" id="{B6069FE2-1152-654F-9961-CF77D809B33E}"/>
              </a:ext>
            </a:extLst>
          </p:cNvPr>
          <p:cNvSpPr>
            <a:spLocks/>
          </p:cNvSpPr>
          <p:nvPr/>
        </p:nvSpPr>
        <p:spPr bwMode="auto">
          <a:xfrm>
            <a:off x="5013325"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79" name="object 519">
            <a:extLst>
              <a:ext uri="{FF2B5EF4-FFF2-40B4-BE49-F238E27FC236}">
                <a16:creationId xmlns="" xmlns:a16="http://schemas.microsoft.com/office/drawing/2014/main" id="{D2D1995C-DCD6-9042-9A72-D10ED1643186}"/>
              </a:ext>
            </a:extLst>
          </p:cNvPr>
          <p:cNvSpPr>
            <a:spLocks/>
          </p:cNvSpPr>
          <p:nvPr/>
        </p:nvSpPr>
        <p:spPr bwMode="auto">
          <a:xfrm>
            <a:off x="5073650"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0" name="object 520">
            <a:extLst>
              <a:ext uri="{FF2B5EF4-FFF2-40B4-BE49-F238E27FC236}">
                <a16:creationId xmlns="" xmlns:a16="http://schemas.microsoft.com/office/drawing/2014/main" id="{88EC962C-A6D7-5342-A52E-7819816FA007}"/>
              </a:ext>
            </a:extLst>
          </p:cNvPr>
          <p:cNvSpPr>
            <a:spLocks/>
          </p:cNvSpPr>
          <p:nvPr/>
        </p:nvSpPr>
        <p:spPr bwMode="auto">
          <a:xfrm>
            <a:off x="51323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1" name="object 521">
            <a:extLst>
              <a:ext uri="{FF2B5EF4-FFF2-40B4-BE49-F238E27FC236}">
                <a16:creationId xmlns="" xmlns:a16="http://schemas.microsoft.com/office/drawing/2014/main" id="{B79398D8-F0E2-284F-83C9-A7A4E09E9868}"/>
              </a:ext>
            </a:extLst>
          </p:cNvPr>
          <p:cNvSpPr>
            <a:spLocks/>
          </p:cNvSpPr>
          <p:nvPr/>
        </p:nvSpPr>
        <p:spPr bwMode="auto">
          <a:xfrm>
            <a:off x="5191125"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2" name="object 522">
            <a:extLst>
              <a:ext uri="{FF2B5EF4-FFF2-40B4-BE49-F238E27FC236}">
                <a16:creationId xmlns="" xmlns:a16="http://schemas.microsoft.com/office/drawing/2014/main" id="{92E26DD7-8087-1540-8EE2-EF92E575F919}"/>
              </a:ext>
            </a:extLst>
          </p:cNvPr>
          <p:cNvSpPr>
            <a:spLocks/>
          </p:cNvSpPr>
          <p:nvPr/>
        </p:nvSpPr>
        <p:spPr bwMode="auto">
          <a:xfrm>
            <a:off x="5251450"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3" name="object 523">
            <a:extLst>
              <a:ext uri="{FF2B5EF4-FFF2-40B4-BE49-F238E27FC236}">
                <a16:creationId xmlns="" xmlns:a16="http://schemas.microsoft.com/office/drawing/2014/main" id="{5BE6752D-3C95-0B47-B895-15D1CD3D0558}"/>
              </a:ext>
            </a:extLst>
          </p:cNvPr>
          <p:cNvSpPr>
            <a:spLocks/>
          </p:cNvSpPr>
          <p:nvPr/>
        </p:nvSpPr>
        <p:spPr bwMode="auto">
          <a:xfrm>
            <a:off x="53101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4" name="object 524">
            <a:extLst>
              <a:ext uri="{FF2B5EF4-FFF2-40B4-BE49-F238E27FC236}">
                <a16:creationId xmlns="" xmlns:a16="http://schemas.microsoft.com/office/drawing/2014/main" id="{D1127CDC-3629-BA48-8CAE-EDC00AB6C45B}"/>
              </a:ext>
            </a:extLst>
          </p:cNvPr>
          <p:cNvSpPr>
            <a:spLocks/>
          </p:cNvSpPr>
          <p:nvPr/>
        </p:nvSpPr>
        <p:spPr bwMode="auto">
          <a:xfrm>
            <a:off x="5368925"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5" name="object 525">
            <a:extLst>
              <a:ext uri="{FF2B5EF4-FFF2-40B4-BE49-F238E27FC236}">
                <a16:creationId xmlns="" xmlns:a16="http://schemas.microsoft.com/office/drawing/2014/main" id="{38D3FB7C-8155-DE4A-9E03-8894E6559FFE}"/>
              </a:ext>
            </a:extLst>
          </p:cNvPr>
          <p:cNvSpPr>
            <a:spLocks/>
          </p:cNvSpPr>
          <p:nvPr/>
        </p:nvSpPr>
        <p:spPr bwMode="auto">
          <a:xfrm>
            <a:off x="5429250"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6" name="object 526">
            <a:extLst>
              <a:ext uri="{FF2B5EF4-FFF2-40B4-BE49-F238E27FC236}">
                <a16:creationId xmlns="" xmlns:a16="http://schemas.microsoft.com/office/drawing/2014/main" id="{CBB987D6-C806-F44C-8232-DC1B3687FCE5}"/>
              </a:ext>
            </a:extLst>
          </p:cNvPr>
          <p:cNvSpPr>
            <a:spLocks/>
          </p:cNvSpPr>
          <p:nvPr/>
        </p:nvSpPr>
        <p:spPr bwMode="auto">
          <a:xfrm>
            <a:off x="54879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7" name="object 527">
            <a:extLst>
              <a:ext uri="{FF2B5EF4-FFF2-40B4-BE49-F238E27FC236}">
                <a16:creationId xmlns="" xmlns:a16="http://schemas.microsoft.com/office/drawing/2014/main" id="{B07BCD7C-6D8E-CA46-BE3C-BAFAD4E023B7}"/>
              </a:ext>
            </a:extLst>
          </p:cNvPr>
          <p:cNvSpPr>
            <a:spLocks/>
          </p:cNvSpPr>
          <p:nvPr/>
        </p:nvSpPr>
        <p:spPr bwMode="auto">
          <a:xfrm>
            <a:off x="5548313" y="5410200"/>
            <a:ext cx="33337" cy="9525"/>
          </a:xfrm>
          <a:custGeom>
            <a:avLst/>
            <a:gdLst>
              <a:gd name="T0" fmla="*/ 33019 w 40004"/>
              <a:gd name="T1" fmla="*/ 9286 h 10160"/>
              <a:gd name="T2" fmla="*/ 33019 w 40004"/>
              <a:gd name="T3" fmla="*/ 0 h 10160"/>
              <a:gd name="T4" fmla="*/ 0 w 40004"/>
              <a:gd name="T5" fmla="*/ 0 h 10160"/>
              <a:gd name="T6" fmla="*/ 0 w 40004"/>
              <a:gd name="T7" fmla="*/ 9286 h 10160"/>
              <a:gd name="T8" fmla="*/ 33019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3" y="9905"/>
                </a:moveTo>
                <a:lnTo>
                  <a:pt x="39623" y="0"/>
                </a:lnTo>
                <a:lnTo>
                  <a:pt x="0" y="0"/>
                </a:lnTo>
                <a:lnTo>
                  <a:pt x="0" y="9905"/>
                </a:lnTo>
                <a:lnTo>
                  <a:pt x="39623"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8" name="object 528">
            <a:extLst>
              <a:ext uri="{FF2B5EF4-FFF2-40B4-BE49-F238E27FC236}">
                <a16:creationId xmlns="" xmlns:a16="http://schemas.microsoft.com/office/drawing/2014/main" id="{29C2CCCA-5BF5-3B48-915F-A53324CC44EF}"/>
              </a:ext>
            </a:extLst>
          </p:cNvPr>
          <p:cNvSpPr>
            <a:spLocks/>
          </p:cNvSpPr>
          <p:nvPr/>
        </p:nvSpPr>
        <p:spPr bwMode="auto">
          <a:xfrm>
            <a:off x="5607050"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89" name="object 529">
            <a:extLst>
              <a:ext uri="{FF2B5EF4-FFF2-40B4-BE49-F238E27FC236}">
                <a16:creationId xmlns="" xmlns:a16="http://schemas.microsoft.com/office/drawing/2014/main" id="{07EC3C6D-7840-E846-ACE5-C14684BE3025}"/>
              </a:ext>
            </a:extLst>
          </p:cNvPr>
          <p:cNvSpPr>
            <a:spLocks/>
          </p:cNvSpPr>
          <p:nvPr/>
        </p:nvSpPr>
        <p:spPr bwMode="auto">
          <a:xfrm>
            <a:off x="56657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0" name="object 530">
            <a:extLst>
              <a:ext uri="{FF2B5EF4-FFF2-40B4-BE49-F238E27FC236}">
                <a16:creationId xmlns="" xmlns:a16="http://schemas.microsoft.com/office/drawing/2014/main" id="{4470B6D6-E06E-7745-BFF9-A6D406FF9163}"/>
              </a:ext>
            </a:extLst>
          </p:cNvPr>
          <p:cNvSpPr>
            <a:spLocks/>
          </p:cNvSpPr>
          <p:nvPr/>
        </p:nvSpPr>
        <p:spPr bwMode="auto">
          <a:xfrm>
            <a:off x="5726113"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1" name="object 531">
            <a:extLst>
              <a:ext uri="{FF2B5EF4-FFF2-40B4-BE49-F238E27FC236}">
                <a16:creationId xmlns="" xmlns:a16="http://schemas.microsoft.com/office/drawing/2014/main" id="{B97943F4-206D-7A43-AB3D-3740B908D887}"/>
              </a:ext>
            </a:extLst>
          </p:cNvPr>
          <p:cNvSpPr>
            <a:spLocks/>
          </p:cNvSpPr>
          <p:nvPr/>
        </p:nvSpPr>
        <p:spPr bwMode="auto">
          <a:xfrm>
            <a:off x="5784850"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2" name="object 532">
            <a:extLst>
              <a:ext uri="{FF2B5EF4-FFF2-40B4-BE49-F238E27FC236}">
                <a16:creationId xmlns="" xmlns:a16="http://schemas.microsoft.com/office/drawing/2014/main" id="{F0FEFE04-BE4A-004A-A907-5FC36BAEE980}"/>
              </a:ext>
            </a:extLst>
          </p:cNvPr>
          <p:cNvSpPr>
            <a:spLocks/>
          </p:cNvSpPr>
          <p:nvPr/>
        </p:nvSpPr>
        <p:spPr bwMode="auto">
          <a:xfrm>
            <a:off x="58435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3" name="object 533">
            <a:extLst>
              <a:ext uri="{FF2B5EF4-FFF2-40B4-BE49-F238E27FC236}">
                <a16:creationId xmlns="" xmlns:a16="http://schemas.microsoft.com/office/drawing/2014/main" id="{2937EB5B-0465-164D-A710-4EE5E0A83CEC}"/>
              </a:ext>
            </a:extLst>
          </p:cNvPr>
          <p:cNvSpPr>
            <a:spLocks/>
          </p:cNvSpPr>
          <p:nvPr/>
        </p:nvSpPr>
        <p:spPr bwMode="auto">
          <a:xfrm>
            <a:off x="5903913"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4" name="object 534">
            <a:extLst>
              <a:ext uri="{FF2B5EF4-FFF2-40B4-BE49-F238E27FC236}">
                <a16:creationId xmlns="" xmlns:a16="http://schemas.microsoft.com/office/drawing/2014/main" id="{6CC6923F-08B6-CD42-BD75-A194B8C3472F}"/>
              </a:ext>
            </a:extLst>
          </p:cNvPr>
          <p:cNvSpPr>
            <a:spLocks/>
          </p:cNvSpPr>
          <p:nvPr/>
        </p:nvSpPr>
        <p:spPr bwMode="auto">
          <a:xfrm>
            <a:off x="5962650"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5" name="object 535">
            <a:extLst>
              <a:ext uri="{FF2B5EF4-FFF2-40B4-BE49-F238E27FC236}">
                <a16:creationId xmlns="" xmlns:a16="http://schemas.microsoft.com/office/drawing/2014/main" id="{CA38D62C-1715-D742-9E76-486B1DEF7580}"/>
              </a:ext>
            </a:extLst>
          </p:cNvPr>
          <p:cNvSpPr>
            <a:spLocks/>
          </p:cNvSpPr>
          <p:nvPr/>
        </p:nvSpPr>
        <p:spPr bwMode="auto">
          <a:xfrm>
            <a:off x="60213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6" name="object 536">
            <a:extLst>
              <a:ext uri="{FF2B5EF4-FFF2-40B4-BE49-F238E27FC236}">
                <a16:creationId xmlns="" xmlns:a16="http://schemas.microsoft.com/office/drawing/2014/main" id="{4E0190C7-CD20-C14D-A54C-08EECB5C8BBF}"/>
              </a:ext>
            </a:extLst>
          </p:cNvPr>
          <p:cNvSpPr>
            <a:spLocks/>
          </p:cNvSpPr>
          <p:nvPr/>
        </p:nvSpPr>
        <p:spPr bwMode="auto">
          <a:xfrm>
            <a:off x="6081713"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7" name="object 537">
            <a:extLst>
              <a:ext uri="{FF2B5EF4-FFF2-40B4-BE49-F238E27FC236}">
                <a16:creationId xmlns="" xmlns:a16="http://schemas.microsoft.com/office/drawing/2014/main" id="{0533740E-51FB-BC48-ABDD-E7912A2F4E13}"/>
              </a:ext>
            </a:extLst>
          </p:cNvPr>
          <p:cNvSpPr>
            <a:spLocks/>
          </p:cNvSpPr>
          <p:nvPr/>
        </p:nvSpPr>
        <p:spPr bwMode="auto">
          <a:xfrm>
            <a:off x="6140450" y="5410200"/>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8" name="object 538">
            <a:extLst>
              <a:ext uri="{FF2B5EF4-FFF2-40B4-BE49-F238E27FC236}">
                <a16:creationId xmlns="" xmlns:a16="http://schemas.microsoft.com/office/drawing/2014/main" id="{D98836CF-3F9D-2449-964A-B8DA406125AF}"/>
              </a:ext>
            </a:extLst>
          </p:cNvPr>
          <p:cNvSpPr>
            <a:spLocks/>
          </p:cNvSpPr>
          <p:nvPr/>
        </p:nvSpPr>
        <p:spPr bwMode="auto">
          <a:xfrm>
            <a:off x="61991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899" name="object 539">
            <a:extLst>
              <a:ext uri="{FF2B5EF4-FFF2-40B4-BE49-F238E27FC236}">
                <a16:creationId xmlns="" xmlns:a16="http://schemas.microsoft.com/office/drawing/2014/main" id="{2635E32C-F92C-A044-8CC9-AAAD8142C039}"/>
              </a:ext>
            </a:extLst>
          </p:cNvPr>
          <p:cNvSpPr>
            <a:spLocks/>
          </p:cNvSpPr>
          <p:nvPr/>
        </p:nvSpPr>
        <p:spPr bwMode="auto">
          <a:xfrm>
            <a:off x="6259513"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0" name="object 540">
            <a:extLst>
              <a:ext uri="{FF2B5EF4-FFF2-40B4-BE49-F238E27FC236}">
                <a16:creationId xmlns="" xmlns:a16="http://schemas.microsoft.com/office/drawing/2014/main" id="{E49194DE-D31B-5C4B-B58A-62F2BBE65873}"/>
              </a:ext>
            </a:extLst>
          </p:cNvPr>
          <p:cNvSpPr>
            <a:spLocks/>
          </p:cNvSpPr>
          <p:nvPr/>
        </p:nvSpPr>
        <p:spPr bwMode="auto">
          <a:xfrm>
            <a:off x="6318250" y="5410200"/>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1" name="object 541">
            <a:extLst>
              <a:ext uri="{FF2B5EF4-FFF2-40B4-BE49-F238E27FC236}">
                <a16:creationId xmlns="" xmlns:a16="http://schemas.microsoft.com/office/drawing/2014/main" id="{FBF54E3B-5E90-DE48-BE69-2DD2272DC597}"/>
              </a:ext>
            </a:extLst>
          </p:cNvPr>
          <p:cNvSpPr>
            <a:spLocks/>
          </p:cNvSpPr>
          <p:nvPr/>
        </p:nvSpPr>
        <p:spPr bwMode="auto">
          <a:xfrm>
            <a:off x="63769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2" name="object 542">
            <a:extLst>
              <a:ext uri="{FF2B5EF4-FFF2-40B4-BE49-F238E27FC236}">
                <a16:creationId xmlns="" xmlns:a16="http://schemas.microsoft.com/office/drawing/2014/main" id="{BB34FC2D-00BA-9E41-9388-5C78FD3FCA7A}"/>
              </a:ext>
            </a:extLst>
          </p:cNvPr>
          <p:cNvSpPr>
            <a:spLocks/>
          </p:cNvSpPr>
          <p:nvPr/>
        </p:nvSpPr>
        <p:spPr bwMode="auto">
          <a:xfrm>
            <a:off x="6437313" y="5410200"/>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3" name="object 543">
            <a:extLst>
              <a:ext uri="{FF2B5EF4-FFF2-40B4-BE49-F238E27FC236}">
                <a16:creationId xmlns="" xmlns:a16="http://schemas.microsoft.com/office/drawing/2014/main" id="{2A998AF4-E6A6-DD44-A2F2-85DD6232B329}"/>
              </a:ext>
            </a:extLst>
          </p:cNvPr>
          <p:cNvSpPr>
            <a:spLocks/>
          </p:cNvSpPr>
          <p:nvPr/>
        </p:nvSpPr>
        <p:spPr bwMode="auto">
          <a:xfrm>
            <a:off x="6496050"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4" name="object 544">
            <a:extLst>
              <a:ext uri="{FF2B5EF4-FFF2-40B4-BE49-F238E27FC236}">
                <a16:creationId xmlns="" xmlns:a16="http://schemas.microsoft.com/office/drawing/2014/main" id="{3B7AE5B2-DEC8-5140-9209-D302B8778364}"/>
              </a:ext>
            </a:extLst>
          </p:cNvPr>
          <p:cNvSpPr>
            <a:spLocks/>
          </p:cNvSpPr>
          <p:nvPr/>
        </p:nvSpPr>
        <p:spPr bwMode="auto">
          <a:xfrm>
            <a:off x="6554788"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5" name="object 545">
            <a:extLst>
              <a:ext uri="{FF2B5EF4-FFF2-40B4-BE49-F238E27FC236}">
                <a16:creationId xmlns="" xmlns:a16="http://schemas.microsoft.com/office/drawing/2014/main" id="{5912EB8F-EAAE-3D40-86E9-282DFC2E6503}"/>
              </a:ext>
            </a:extLst>
          </p:cNvPr>
          <p:cNvSpPr>
            <a:spLocks/>
          </p:cNvSpPr>
          <p:nvPr/>
        </p:nvSpPr>
        <p:spPr bwMode="auto">
          <a:xfrm>
            <a:off x="6615113"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6" name="object 546">
            <a:extLst>
              <a:ext uri="{FF2B5EF4-FFF2-40B4-BE49-F238E27FC236}">
                <a16:creationId xmlns="" xmlns:a16="http://schemas.microsoft.com/office/drawing/2014/main" id="{E58DC392-FCD0-7C48-8129-BF17F578AD04}"/>
              </a:ext>
            </a:extLst>
          </p:cNvPr>
          <p:cNvSpPr>
            <a:spLocks/>
          </p:cNvSpPr>
          <p:nvPr/>
        </p:nvSpPr>
        <p:spPr bwMode="auto">
          <a:xfrm>
            <a:off x="6673850"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7" name="object 547">
            <a:extLst>
              <a:ext uri="{FF2B5EF4-FFF2-40B4-BE49-F238E27FC236}">
                <a16:creationId xmlns="" xmlns:a16="http://schemas.microsoft.com/office/drawing/2014/main" id="{E998A77D-E586-F044-BD0D-C9A97CD5D4CF}"/>
              </a:ext>
            </a:extLst>
          </p:cNvPr>
          <p:cNvSpPr>
            <a:spLocks/>
          </p:cNvSpPr>
          <p:nvPr/>
        </p:nvSpPr>
        <p:spPr bwMode="auto">
          <a:xfrm>
            <a:off x="6734175"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8" name="object 548">
            <a:extLst>
              <a:ext uri="{FF2B5EF4-FFF2-40B4-BE49-F238E27FC236}">
                <a16:creationId xmlns="" xmlns:a16="http://schemas.microsoft.com/office/drawing/2014/main" id="{A449598F-9458-204E-945E-BF72384003AD}"/>
              </a:ext>
            </a:extLst>
          </p:cNvPr>
          <p:cNvSpPr>
            <a:spLocks/>
          </p:cNvSpPr>
          <p:nvPr/>
        </p:nvSpPr>
        <p:spPr bwMode="auto">
          <a:xfrm>
            <a:off x="6792913"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09" name="object 549">
            <a:extLst>
              <a:ext uri="{FF2B5EF4-FFF2-40B4-BE49-F238E27FC236}">
                <a16:creationId xmlns="" xmlns:a16="http://schemas.microsoft.com/office/drawing/2014/main" id="{197907DC-30C5-7546-97E1-421AA836A82C}"/>
              </a:ext>
            </a:extLst>
          </p:cNvPr>
          <p:cNvSpPr>
            <a:spLocks/>
          </p:cNvSpPr>
          <p:nvPr/>
        </p:nvSpPr>
        <p:spPr bwMode="auto">
          <a:xfrm>
            <a:off x="6851650"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0" name="object 550">
            <a:extLst>
              <a:ext uri="{FF2B5EF4-FFF2-40B4-BE49-F238E27FC236}">
                <a16:creationId xmlns="" xmlns:a16="http://schemas.microsoft.com/office/drawing/2014/main" id="{FA74CD90-90C3-5F4C-B980-FC2A677CB6F3}"/>
              </a:ext>
            </a:extLst>
          </p:cNvPr>
          <p:cNvSpPr>
            <a:spLocks/>
          </p:cNvSpPr>
          <p:nvPr/>
        </p:nvSpPr>
        <p:spPr bwMode="auto">
          <a:xfrm>
            <a:off x="6911975"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1" name="object 551">
            <a:extLst>
              <a:ext uri="{FF2B5EF4-FFF2-40B4-BE49-F238E27FC236}">
                <a16:creationId xmlns="" xmlns:a16="http://schemas.microsoft.com/office/drawing/2014/main" id="{F26DA03E-3624-CA42-992B-D371AA0DDB1E}"/>
              </a:ext>
            </a:extLst>
          </p:cNvPr>
          <p:cNvSpPr>
            <a:spLocks/>
          </p:cNvSpPr>
          <p:nvPr/>
        </p:nvSpPr>
        <p:spPr bwMode="auto">
          <a:xfrm>
            <a:off x="6970713"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2" name="object 552">
            <a:extLst>
              <a:ext uri="{FF2B5EF4-FFF2-40B4-BE49-F238E27FC236}">
                <a16:creationId xmlns="" xmlns:a16="http://schemas.microsoft.com/office/drawing/2014/main" id="{D8CFCA66-935D-ED4E-90BB-FEB55CD91583}"/>
              </a:ext>
            </a:extLst>
          </p:cNvPr>
          <p:cNvSpPr>
            <a:spLocks/>
          </p:cNvSpPr>
          <p:nvPr/>
        </p:nvSpPr>
        <p:spPr bwMode="auto">
          <a:xfrm>
            <a:off x="7029450"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3" name="object 553">
            <a:extLst>
              <a:ext uri="{FF2B5EF4-FFF2-40B4-BE49-F238E27FC236}">
                <a16:creationId xmlns="" xmlns:a16="http://schemas.microsoft.com/office/drawing/2014/main" id="{8A644D20-2843-2B43-BB25-20B84E68BE73}"/>
              </a:ext>
            </a:extLst>
          </p:cNvPr>
          <p:cNvSpPr>
            <a:spLocks/>
          </p:cNvSpPr>
          <p:nvPr/>
        </p:nvSpPr>
        <p:spPr bwMode="auto">
          <a:xfrm>
            <a:off x="7089775"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4" name="object 554">
            <a:extLst>
              <a:ext uri="{FF2B5EF4-FFF2-40B4-BE49-F238E27FC236}">
                <a16:creationId xmlns="" xmlns:a16="http://schemas.microsoft.com/office/drawing/2014/main" id="{6FA1FAD3-2F99-CA43-8AE4-DD919BA13671}"/>
              </a:ext>
            </a:extLst>
          </p:cNvPr>
          <p:cNvSpPr>
            <a:spLocks/>
          </p:cNvSpPr>
          <p:nvPr/>
        </p:nvSpPr>
        <p:spPr bwMode="auto">
          <a:xfrm>
            <a:off x="71485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5" name="object 555">
            <a:extLst>
              <a:ext uri="{FF2B5EF4-FFF2-40B4-BE49-F238E27FC236}">
                <a16:creationId xmlns="" xmlns:a16="http://schemas.microsoft.com/office/drawing/2014/main" id="{29F30DC5-02A8-EA44-84CD-48B07F45F807}"/>
              </a:ext>
            </a:extLst>
          </p:cNvPr>
          <p:cNvSpPr>
            <a:spLocks/>
          </p:cNvSpPr>
          <p:nvPr/>
        </p:nvSpPr>
        <p:spPr bwMode="auto">
          <a:xfrm>
            <a:off x="7207250"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6" name="object 556">
            <a:extLst>
              <a:ext uri="{FF2B5EF4-FFF2-40B4-BE49-F238E27FC236}">
                <a16:creationId xmlns="" xmlns:a16="http://schemas.microsoft.com/office/drawing/2014/main" id="{3F6528D8-B277-9B47-8356-A3C93CCDB610}"/>
              </a:ext>
            </a:extLst>
          </p:cNvPr>
          <p:cNvSpPr>
            <a:spLocks/>
          </p:cNvSpPr>
          <p:nvPr/>
        </p:nvSpPr>
        <p:spPr bwMode="auto">
          <a:xfrm>
            <a:off x="7267575"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7" name="object 557">
            <a:extLst>
              <a:ext uri="{FF2B5EF4-FFF2-40B4-BE49-F238E27FC236}">
                <a16:creationId xmlns="" xmlns:a16="http://schemas.microsoft.com/office/drawing/2014/main" id="{A1C4D270-6D84-284E-8531-652D0A73EAAF}"/>
              </a:ext>
            </a:extLst>
          </p:cNvPr>
          <p:cNvSpPr>
            <a:spLocks/>
          </p:cNvSpPr>
          <p:nvPr/>
        </p:nvSpPr>
        <p:spPr bwMode="auto">
          <a:xfrm>
            <a:off x="73263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8" name="object 558">
            <a:extLst>
              <a:ext uri="{FF2B5EF4-FFF2-40B4-BE49-F238E27FC236}">
                <a16:creationId xmlns="" xmlns:a16="http://schemas.microsoft.com/office/drawing/2014/main" id="{B7A4B183-C6D2-9B4A-A9A3-921FD117AD4C}"/>
              </a:ext>
            </a:extLst>
          </p:cNvPr>
          <p:cNvSpPr>
            <a:spLocks/>
          </p:cNvSpPr>
          <p:nvPr/>
        </p:nvSpPr>
        <p:spPr bwMode="auto">
          <a:xfrm>
            <a:off x="7385050"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19" name="object 559">
            <a:extLst>
              <a:ext uri="{FF2B5EF4-FFF2-40B4-BE49-F238E27FC236}">
                <a16:creationId xmlns="" xmlns:a16="http://schemas.microsoft.com/office/drawing/2014/main" id="{67D5594C-3FE2-FE46-8C4A-41E986BAE4B1}"/>
              </a:ext>
            </a:extLst>
          </p:cNvPr>
          <p:cNvSpPr>
            <a:spLocks/>
          </p:cNvSpPr>
          <p:nvPr/>
        </p:nvSpPr>
        <p:spPr bwMode="auto">
          <a:xfrm>
            <a:off x="7445375"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0" name="object 560">
            <a:extLst>
              <a:ext uri="{FF2B5EF4-FFF2-40B4-BE49-F238E27FC236}">
                <a16:creationId xmlns="" xmlns:a16="http://schemas.microsoft.com/office/drawing/2014/main" id="{BF91866E-4EE7-834F-814F-78E07114225E}"/>
              </a:ext>
            </a:extLst>
          </p:cNvPr>
          <p:cNvSpPr>
            <a:spLocks/>
          </p:cNvSpPr>
          <p:nvPr/>
        </p:nvSpPr>
        <p:spPr bwMode="auto">
          <a:xfrm>
            <a:off x="75041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1" name="object 561">
            <a:extLst>
              <a:ext uri="{FF2B5EF4-FFF2-40B4-BE49-F238E27FC236}">
                <a16:creationId xmlns="" xmlns:a16="http://schemas.microsoft.com/office/drawing/2014/main" id="{0D6B32B7-0828-8947-8DEB-E17CD3D6AD27}"/>
              </a:ext>
            </a:extLst>
          </p:cNvPr>
          <p:cNvSpPr>
            <a:spLocks/>
          </p:cNvSpPr>
          <p:nvPr/>
        </p:nvSpPr>
        <p:spPr bwMode="auto">
          <a:xfrm>
            <a:off x="7562850"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2" name="object 562">
            <a:extLst>
              <a:ext uri="{FF2B5EF4-FFF2-40B4-BE49-F238E27FC236}">
                <a16:creationId xmlns="" xmlns:a16="http://schemas.microsoft.com/office/drawing/2014/main" id="{17A1B357-6241-3D48-9655-4EF7F598FD1D}"/>
              </a:ext>
            </a:extLst>
          </p:cNvPr>
          <p:cNvSpPr>
            <a:spLocks/>
          </p:cNvSpPr>
          <p:nvPr/>
        </p:nvSpPr>
        <p:spPr bwMode="auto">
          <a:xfrm>
            <a:off x="7623175"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3" name="object 563">
            <a:extLst>
              <a:ext uri="{FF2B5EF4-FFF2-40B4-BE49-F238E27FC236}">
                <a16:creationId xmlns="" xmlns:a16="http://schemas.microsoft.com/office/drawing/2014/main" id="{FF5E40CA-4301-8046-A845-E001128778F6}"/>
              </a:ext>
            </a:extLst>
          </p:cNvPr>
          <p:cNvSpPr>
            <a:spLocks/>
          </p:cNvSpPr>
          <p:nvPr/>
        </p:nvSpPr>
        <p:spPr bwMode="auto">
          <a:xfrm>
            <a:off x="76819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4" name="object 564">
            <a:extLst>
              <a:ext uri="{FF2B5EF4-FFF2-40B4-BE49-F238E27FC236}">
                <a16:creationId xmlns="" xmlns:a16="http://schemas.microsoft.com/office/drawing/2014/main" id="{5E2A2073-2C37-E644-BE68-9D21CF371957}"/>
              </a:ext>
            </a:extLst>
          </p:cNvPr>
          <p:cNvSpPr>
            <a:spLocks/>
          </p:cNvSpPr>
          <p:nvPr/>
        </p:nvSpPr>
        <p:spPr bwMode="auto">
          <a:xfrm>
            <a:off x="7742238" y="5410200"/>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5" name="object 565">
            <a:extLst>
              <a:ext uri="{FF2B5EF4-FFF2-40B4-BE49-F238E27FC236}">
                <a16:creationId xmlns="" xmlns:a16="http://schemas.microsoft.com/office/drawing/2014/main" id="{FC8C7EE8-35BA-A64A-9F88-7CFAE34BDE61}"/>
              </a:ext>
            </a:extLst>
          </p:cNvPr>
          <p:cNvSpPr>
            <a:spLocks/>
          </p:cNvSpPr>
          <p:nvPr/>
        </p:nvSpPr>
        <p:spPr bwMode="auto">
          <a:xfrm>
            <a:off x="7800975"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6" name="object 566">
            <a:extLst>
              <a:ext uri="{FF2B5EF4-FFF2-40B4-BE49-F238E27FC236}">
                <a16:creationId xmlns="" xmlns:a16="http://schemas.microsoft.com/office/drawing/2014/main" id="{F36049A7-8B0A-5142-A852-6968345C3BB2}"/>
              </a:ext>
            </a:extLst>
          </p:cNvPr>
          <p:cNvSpPr>
            <a:spLocks/>
          </p:cNvSpPr>
          <p:nvPr/>
        </p:nvSpPr>
        <p:spPr bwMode="auto">
          <a:xfrm>
            <a:off x="78597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7" name="object 567">
            <a:extLst>
              <a:ext uri="{FF2B5EF4-FFF2-40B4-BE49-F238E27FC236}">
                <a16:creationId xmlns="" xmlns:a16="http://schemas.microsoft.com/office/drawing/2014/main" id="{877F3BDE-34EC-F143-A84E-4C41F3A3883D}"/>
              </a:ext>
            </a:extLst>
          </p:cNvPr>
          <p:cNvSpPr>
            <a:spLocks/>
          </p:cNvSpPr>
          <p:nvPr/>
        </p:nvSpPr>
        <p:spPr bwMode="auto">
          <a:xfrm>
            <a:off x="7920038" y="5410200"/>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8" name="object 568">
            <a:extLst>
              <a:ext uri="{FF2B5EF4-FFF2-40B4-BE49-F238E27FC236}">
                <a16:creationId xmlns="" xmlns:a16="http://schemas.microsoft.com/office/drawing/2014/main" id="{B6E27A06-B51D-B948-B28C-89B2784214A4}"/>
              </a:ext>
            </a:extLst>
          </p:cNvPr>
          <p:cNvSpPr>
            <a:spLocks/>
          </p:cNvSpPr>
          <p:nvPr/>
        </p:nvSpPr>
        <p:spPr bwMode="auto">
          <a:xfrm>
            <a:off x="7978775" y="541020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29" name="object 569">
            <a:extLst>
              <a:ext uri="{FF2B5EF4-FFF2-40B4-BE49-F238E27FC236}">
                <a16:creationId xmlns="" xmlns:a16="http://schemas.microsoft.com/office/drawing/2014/main" id="{4E49CDE2-519C-AC4A-9B6D-18AC9ECA857A}"/>
              </a:ext>
            </a:extLst>
          </p:cNvPr>
          <p:cNvSpPr>
            <a:spLocks/>
          </p:cNvSpPr>
          <p:nvPr/>
        </p:nvSpPr>
        <p:spPr bwMode="auto">
          <a:xfrm>
            <a:off x="80375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0" name="object 570">
            <a:extLst>
              <a:ext uri="{FF2B5EF4-FFF2-40B4-BE49-F238E27FC236}">
                <a16:creationId xmlns="" xmlns:a16="http://schemas.microsoft.com/office/drawing/2014/main" id="{97F773E5-C103-2446-A88D-BEA738CF2FBD}"/>
              </a:ext>
            </a:extLst>
          </p:cNvPr>
          <p:cNvSpPr>
            <a:spLocks/>
          </p:cNvSpPr>
          <p:nvPr/>
        </p:nvSpPr>
        <p:spPr bwMode="auto">
          <a:xfrm>
            <a:off x="8097838"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1" name="object 571">
            <a:extLst>
              <a:ext uri="{FF2B5EF4-FFF2-40B4-BE49-F238E27FC236}">
                <a16:creationId xmlns="" xmlns:a16="http://schemas.microsoft.com/office/drawing/2014/main" id="{738404FC-B3AA-634B-BB35-47192CCEAC52}"/>
              </a:ext>
            </a:extLst>
          </p:cNvPr>
          <p:cNvSpPr>
            <a:spLocks/>
          </p:cNvSpPr>
          <p:nvPr/>
        </p:nvSpPr>
        <p:spPr bwMode="auto">
          <a:xfrm>
            <a:off x="8156575"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2" name="object 572">
            <a:extLst>
              <a:ext uri="{FF2B5EF4-FFF2-40B4-BE49-F238E27FC236}">
                <a16:creationId xmlns="" xmlns:a16="http://schemas.microsoft.com/office/drawing/2014/main" id="{2370BEC3-132D-C749-9E69-D39540A35767}"/>
              </a:ext>
            </a:extLst>
          </p:cNvPr>
          <p:cNvSpPr>
            <a:spLocks/>
          </p:cNvSpPr>
          <p:nvPr/>
        </p:nvSpPr>
        <p:spPr bwMode="auto">
          <a:xfrm>
            <a:off x="82153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3" name="object 573">
            <a:extLst>
              <a:ext uri="{FF2B5EF4-FFF2-40B4-BE49-F238E27FC236}">
                <a16:creationId xmlns="" xmlns:a16="http://schemas.microsoft.com/office/drawing/2014/main" id="{421D4280-933C-124E-85D4-9FD28AAB66BA}"/>
              </a:ext>
            </a:extLst>
          </p:cNvPr>
          <p:cNvSpPr>
            <a:spLocks/>
          </p:cNvSpPr>
          <p:nvPr/>
        </p:nvSpPr>
        <p:spPr bwMode="auto">
          <a:xfrm>
            <a:off x="8275638"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4" name="object 574">
            <a:extLst>
              <a:ext uri="{FF2B5EF4-FFF2-40B4-BE49-F238E27FC236}">
                <a16:creationId xmlns="" xmlns:a16="http://schemas.microsoft.com/office/drawing/2014/main" id="{43277A0A-B3C5-614F-AB69-DC57DAFAA7AB}"/>
              </a:ext>
            </a:extLst>
          </p:cNvPr>
          <p:cNvSpPr>
            <a:spLocks/>
          </p:cNvSpPr>
          <p:nvPr/>
        </p:nvSpPr>
        <p:spPr bwMode="auto">
          <a:xfrm>
            <a:off x="8334375" y="5410200"/>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5" name="object 575">
            <a:extLst>
              <a:ext uri="{FF2B5EF4-FFF2-40B4-BE49-F238E27FC236}">
                <a16:creationId xmlns="" xmlns:a16="http://schemas.microsoft.com/office/drawing/2014/main" id="{D085467A-FF69-D94E-B91C-6FA6352557D0}"/>
              </a:ext>
            </a:extLst>
          </p:cNvPr>
          <p:cNvSpPr>
            <a:spLocks/>
          </p:cNvSpPr>
          <p:nvPr/>
        </p:nvSpPr>
        <p:spPr bwMode="auto">
          <a:xfrm>
            <a:off x="83931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6" name="object 576">
            <a:extLst>
              <a:ext uri="{FF2B5EF4-FFF2-40B4-BE49-F238E27FC236}">
                <a16:creationId xmlns="" xmlns:a16="http://schemas.microsoft.com/office/drawing/2014/main" id="{C8E4EDAE-E564-9E42-B467-FE32D6ADA11B}"/>
              </a:ext>
            </a:extLst>
          </p:cNvPr>
          <p:cNvSpPr>
            <a:spLocks/>
          </p:cNvSpPr>
          <p:nvPr/>
        </p:nvSpPr>
        <p:spPr bwMode="auto">
          <a:xfrm>
            <a:off x="8453438"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7" name="object 577">
            <a:extLst>
              <a:ext uri="{FF2B5EF4-FFF2-40B4-BE49-F238E27FC236}">
                <a16:creationId xmlns="" xmlns:a16="http://schemas.microsoft.com/office/drawing/2014/main" id="{B0FA796E-27B9-5C48-B2DC-6AC7CB48B36D}"/>
              </a:ext>
            </a:extLst>
          </p:cNvPr>
          <p:cNvSpPr>
            <a:spLocks/>
          </p:cNvSpPr>
          <p:nvPr/>
        </p:nvSpPr>
        <p:spPr bwMode="auto">
          <a:xfrm>
            <a:off x="8512175"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8" name="object 578">
            <a:extLst>
              <a:ext uri="{FF2B5EF4-FFF2-40B4-BE49-F238E27FC236}">
                <a16:creationId xmlns="" xmlns:a16="http://schemas.microsoft.com/office/drawing/2014/main" id="{C9509134-D253-4345-8A46-3F228EAF93A1}"/>
              </a:ext>
            </a:extLst>
          </p:cNvPr>
          <p:cNvSpPr>
            <a:spLocks/>
          </p:cNvSpPr>
          <p:nvPr/>
        </p:nvSpPr>
        <p:spPr bwMode="auto">
          <a:xfrm>
            <a:off x="85709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39" name="object 579">
            <a:extLst>
              <a:ext uri="{FF2B5EF4-FFF2-40B4-BE49-F238E27FC236}">
                <a16:creationId xmlns="" xmlns:a16="http://schemas.microsoft.com/office/drawing/2014/main" id="{385A23CD-FD0D-1842-819E-53607C2DD4CF}"/>
              </a:ext>
            </a:extLst>
          </p:cNvPr>
          <p:cNvSpPr>
            <a:spLocks/>
          </p:cNvSpPr>
          <p:nvPr/>
        </p:nvSpPr>
        <p:spPr bwMode="auto">
          <a:xfrm>
            <a:off x="8631238"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0" name="object 580">
            <a:extLst>
              <a:ext uri="{FF2B5EF4-FFF2-40B4-BE49-F238E27FC236}">
                <a16:creationId xmlns="" xmlns:a16="http://schemas.microsoft.com/office/drawing/2014/main" id="{0D143CF4-18EE-6841-AC29-5470559BE774}"/>
              </a:ext>
            </a:extLst>
          </p:cNvPr>
          <p:cNvSpPr>
            <a:spLocks/>
          </p:cNvSpPr>
          <p:nvPr/>
        </p:nvSpPr>
        <p:spPr bwMode="auto">
          <a:xfrm>
            <a:off x="8689975"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1" name="object 581">
            <a:extLst>
              <a:ext uri="{FF2B5EF4-FFF2-40B4-BE49-F238E27FC236}">
                <a16:creationId xmlns="" xmlns:a16="http://schemas.microsoft.com/office/drawing/2014/main" id="{C06A2D3B-A964-9B42-8432-CBFF5483BA70}"/>
              </a:ext>
            </a:extLst>
          </p:cNvPr>
          <p:cNvSpPr>
            <a:spLocks/>
          </p:cNvSpPr>
          <p:nvPr/>
        </p:nvSpPr>
        <p:spPr bwMode="auto">
          <a:xfrm>
            <a:off x="8748713" y="541020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2" name="object 582">
            <a:extLst>
              <a:ext uri="{FF2B5EF4-FFF2-40B4-BE49-F238E27FC236}">
                <a16:creationId xmlns="" xmlns:a16="http://schemas.microsoft.com/office/drawing/2014/main" id="{8C037A30-8955-AA46-BF50-F85E70D90E4F}"/>
              </a:ext>
            </a:extLst>
          </p:cNvPr>
          <p:cNvSpPr>
            <a:spLocks/>
          </p:cNvSpPr>
          <p:nvPr/>
        </p:nvSpPr>
        <p:spPr bwMode="auto">
          <a:xfrm>
            <a:off x="8809038" y="541020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3" name="object 583">
            <a:extLst>
              <a:ext uri="{FF2B5EF4-FFF2-40B4-BE49-F238E27FC236}">
                <a16:creationId xmlns="" xmlns:a16="http://schemas.microsoft.com/office/drawing/2014/main" id="{DB0339F0-53EE-7441-A9C3-6670308527C0}"/>
              </a:ext>
            </a:extLst>
          </p:cNvPr>
          <p:cNvSpPr>
            <a:spLocks/>
          </p:cNvSpPr>
          <p:nvPr/>
        </p:nvSpPr>
        <p:spPr bwMode="auto">
          <a:xfrm>
            <a:off x="49545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4" name="object 584">
            <a:extLst>
              <a:ext uri="{FF2B5EF4-FFF2-40B4-BE49-F238E27FC236}">
                <a16:creationId xmlns="" xmlns:a16="http://schemas.microsoft.com/office/drawing/2014/main" id="{DC04CB2E-FA10-1343-8EC8-79081C7ED353}"/>
              </a:ext>
            </a:extLst>
          </p:cNvPr>
          <p:cNvSpPr>
            <a:spLocks/>
          </p:cNvSpPr>
          <p:nvPr/>
        </p:nvSpPr>
        <p:spPr bwMode="auto">
          <a:xfrm>
            <a:off x="5013325" y="4878388"/>
            <a:ext cx="34925" cy="9525"/>
          </a:xfrm>
          <a:custGeom>
            <a:avLst/>
            <a:gdLst>
              <a:gd name="T0" fmla="*/ 34593 w 40004"/>
              <a:gd name="T1" fmla="*/ 9286 h 10160"/>
              <a:gd name="T2" fmla="*/ 34593 w 40004"/>
              <a:gd name="T3" fmla="*/ 0 h 10160"/>
              <a:gd name="T4" fmla="*/ 0 w 40004"/>
              <a:gd name="T5" fmla="*/ 0 h 10160"/>
              <a:gd name="T6" fmla="*/ 0 w 40004"/>
              <a:gd name="T7" fmla="*/ 9287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6"/>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5" name="object 585">
            <a:extLst>
              <a:ext uri="{FF2B5EF4-FFF2-40B4-BE49-F238E27FC236}">
                <a16:creationId xmlns="" xmlns:a16="http://schemas.microsoft.com/office/drawing/2014/main" id="{F8309627-3AFB-F340-953A-1A9BD1F25570}"/>
              </a:ext>
            </a:extLst>
          </p:cNvPr>
          <p:cNvSpPr>
            <a:spLocks/>
          </p:cNvSpPr>
          <p:nvPr/>
        </p:nvSpPr>
        <p:spPr bwMode="auto">
          <a:xfrm>
            <a:off x="5073650"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6" name="object 586">
            <a:extLst>
              <a:ext uri="{FF2B5EF4-FFF2-40B4-BE49-F238E27FC236}">
                <a16:creationId xmlns="" xmlns:a16="http://schemas.microsoft.com/office/drawing/2014/main" id="{388432C7-3D30-7F4F-AD98-20483F27DF8A}"/>
              </a:ext>
            </a:extLst>
          </p:cNvPr>
          <p:cNvSpPr>
            <a:spLocks/>
          </p:cNvSpPr>
          <p:nvPr/>
        </p:nvSpPr>
        <p:spPr bwMode="auto">
          <a:xfrm>
            <a:off x="51323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7" name="object 587">
            <a:extLst>
              <a:ext uri="{FF2B5EF4-FFF2-40B4-BE49-F238E27FC236}">
                <a16:creationId xmlns="" xmlns:a16="http://schemas.microsoft.com/office/drawing/2014/main" id="{1A06E205-A761-0A49-A9AD-00CFF1D22BB5}"/>
              </a:ext>
            </a:extLst>
          </p:cNvPr>
          <p:cNvSpPr>
            <a:spLocks/>
          </p:cNvSpPr>
          <p:nvPr/>
        </p:nvSpPr>
        <p:spPr bwMode="auto">
          <a:xfrm>
            <a:off x="5191125"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8" name="object 588">
            <a:extLst>
              <a:ext uri="{FF2B5EF4-FFF2-40B4-BE49-F238E27FC236}">
                <a16:creationId xmlns="" xmlns:a16="http://schemas.microsoft.com/office/drawing/2014/main" id="{182AC2D9-758F-5741-A10B-09BCEEB98E0E}"/>
              </a:ext>
            </a:extLst>
          </p:cNvPr>
          <p:cNvSpPr>
            <a:spLocks/>
          </p:cNvSpPr>
          <p:nvPr/>
        </p:nvSpPr>
        <p:spPr bwMode="auto">
          <a:xfrm>
            <a:off x="5251450"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49" name="object 589">
            <a:extLst>
              <a:ext uri="{FF2B5EF4-FFF2-40B4-BE49-F238E27FC236}">
                <a16:creationId xmlns="" xmlns:a16="http://schemas.microsoft.com/office/drawing/2014/main" id="{E95533D2-15F5-F943-968A-764AF054472F}"/>
              </a:ext>
            </a:extLst>
          </p:cNvPr>
          <p:cNvSpPr>
            <a:spLocks/>
          </p:cNvSpPr>
          <p:nvPr/>
        </p:nvSpPr>
        <p:spPr bwMode="auto">
          <a:xfrm>
            <a:off x="53101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0" name="object 590">
            <a:extLst>
              <a:ext uri="{FF2B5EF4-FFF2-40B4-BE49-F238E27FC236}">
                <a16:creationId xmlns="" xmlns:a16="http://schemas.microsoft.com/office/drawing/2014/main" id="{1426DB35-35D3-7B47-860B-E10680EB57AD}"/>
              </a:ext>
            </a:extLst>
          </p:cNvPr>
          <p:cNvSpPr>
            <a:spLocks/>
          </p:cNvSpPr>
          <p:nvPr/>
        </p:nvSpPr>
        <p:spPr bwMode="auto">
          <a:xfrm>
            <a:off x="5368925"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1" name="object 591">
            <a:extLst>
              <a:ext uri="{FF2B5EF4-FFF2-40B4-BE49-F238E27FC236}">
                <a16:creationId xmlns="" xmlns:a16="http://schemas.microsoft.com/office/drawing/2014/main" id="{C207F99C-C3A9-E641-84F7-95F1E09CDF47}"/>
              </a:ext>
            </a:extLst>
          </p:cNvPr>
          <p:cNvSpPr>
            <a:spLocks/>
          </p:cNvSpPr>
          <p:nvPr/>
        </p:nvSpPr>
        <p:spPr bwMode="auto">
          <a:xfrm>
            <a:off x="5429250"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2" name="object 592">
            <a:extLst>
              <a:ext uri="{FF2B5EF4-FFF2-40B4-BE49-F238E27FC236}">
                <a16:creationId xmlns="" xmlns:a16="http://schemas.microsoft.com/office/drawing/2014/main" id="{B5AF2B4A-B12A-FA4B-AF25-9B6F34399187}"/>
              </a:ext>
            </a:extLst>
          </p:cNvPr>
          <p:cNvSpPr>
            <a:spLocks/>
          </p:cNvSpPr>
          <p:nvPr/>
        </p:nvSpPr>
        <p:spPr bwMode="auto">
          <a:xfrm>
            <a:off x="54879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3" name="object 593">
            <a:extLst>
              <a:ext uri="{FF2B5EF4-FFF2-40B4-BE49-F238E27FC236}">
                <a16:creationId xmlns="" xmlns:a16="http://schemas.microsoft.com/office/drawing/2014/main" id="{D750C751-442A-594A-B41C-A28594BDD2D4}"/>
              </a:ext>
            </a:extLst>
          </p:cNvPr>
          <p:cNvSpPr>
            <a:spLocks/>
          </p:cNvSpPr>
          <p:nvPr/>
        </p:nvSpPr>
        <p:spPr bwMode="auto">
          <a:xfrm>
            <a:off x="5548313"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4" name="object 594">
            <a:extLst>
              <a:ext uri="{FF2B5EF4-FFF2-40B4-BE49-F238E27FC236}">
                <a16:creationId xmlns="" xmlns:a16="http://schemas.microsoft.com/office/drawing/2014/main" id="{B66C15D4-F4C3-DD4C-8076-27D96448B0B4}"/>
              </a:ext>
            </a:extLst>
          </p:cNvPr>
          <p:cNvSpPr>
            <a:spLocks/>
          </p:cNvSpPr>
          <p:nvPr/>
        </p:nvSpPr>
        <p:spPr bwMode="auto">
          <a:xfrm>
            <a:off x="5607050"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5" name="object 595">
            <a:extLst>
              <a:ext uri="{FF2B5EF4-FFF2-40B4-BE49-F238E27FC236}">
                <a16:creationId xmlns="" xmlns:a16="http://schemas.microsoft.com/office/drawing/2014/main" id="{CCDE4978-34F8-AB46-AAA2-65DBBF98F9DF}"/>
              </a:ext>
            </a:extLst>
          </p:cNvPr>
          <p:cNvSpPr>
            <a:spLocks/>
          </p:cNvSpPr>
          <p:nvPr/>
        </p:nvSpPr>
        <p:spPr bwMode="auto">
          <a:xfrm>
            <a:off x="56657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6" name="object 596">
            <a:extLst>
              <a:ext uri="{FF2B5EF4-FFF2-40B4-BE49-F238E27FC236}">
                <a16:creationId xmlns="" xmlns:a16="http://schemas.microsoft.com/office/drawing/2014/main" id="{8E8ECCF1-4FA7-854D-B4B5-49BEC0791667}"/>
              </a:ext>
            </a:extLst>
          </p:cNvPr>
          <p:cNvSpPr>
            <a:spLocks/>
          </p:cNvSpPr>
          <p:nvPr/>
        </p:nvSpPr>
        <p:spPr bwMode="auto">
          <a:xfrm>
            <a:off x="5726113"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7" name="object 597">
            <a:extLst>
              <a:ext uri="{FF2B5EF4-FFF2-40B4-BE49-F238E27FC236}">
                <a16:creationId xmlns="" xmlns:a16="http://schemas.microsoft.com/office/drawing/2014/main" id="{0817A4D7-FF04-E94C-9661-55F71F45CC2B}"/>
              </a:ext>
            </a:extLst>
          </p:cNvPr>
          <p:cNvSpPr>
            <a:spLocks/>
          </p:cNvSpPr>
          <p:nvPr/>
        </p:nvSpPr>
        <p:spPr bwMode="auto">
          <a:xfrm>
            <a:off x="5784850"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8" name="object 598">
            <a:extLst>
              <a:ext uri="{FF2B5EF4-FFF2-40B4-BE49-F238E27FC236}">
                <a16:creationId xmlns="" xmlns:a16="http://schemas.microsoft.com/office/drawing/2014/main" id="{A93763BC-7464-1F44-853D-385507045E10}"/>
              </a:ext>
            </a:extLst>
          </p:cNvPr>
          <p:cNvSpPr>
            <a:spLocks/>
          </p:cNvSpPr>
          <p:nvPr/>
        </p:nvSpPr>
        <p:spPr bwMode="auto">
          <a:xfrm>
            <a:off x="58435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59" name="object 599">
            <a:extLst>
              <a:ext uri="{FF2B5EF4-FFF2-40B4-BE49-F238E27FC236}">
                <a16:creationId xmlns="" xmlns:a16="http://schemas.microsoft.com/office/drawing/2014/main" id="{0E8DD90B-FF51-6D4A-94A2-645B2D6102A6}"/>
              </a:ext>
            </a:extLst>
          </p:cNvPr>
          <p:cNvSpPr>
            <a:spLocks/>
          </p:cNvSpPr>
          <p:nvPr/>
        </p:nvSpPr>
        <p:spPr bwMode="auto">
          <a:xfrm>
            <a:off x="5903913"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0" name="object 600">
            <a:extLst>
              <a:ext uri="{FF2B5EF4-FFF2-40B4-BE49-F238E27FC236}">
                <a16:creationId xmlns="" xmlns:a16="http://schemas.microsoft.com/office/drawing/2014/main" id="{1A0912CE-A8BA-574E-9EA5-0C7A6AA52BD6}"/>
              </a:ext>
            </a:extLst>
          </p:cNvPr>
          <p:cNvSpPr>
            <a:spLocks/>
          </p:cNvSpPr>
          <p:nvPr/>
        </p:nvSpPr>
        <p:spPr bwMode="auto">
          <a:xfrm>
            <a:off x="5962650"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1" name="object 601">
            <a:extLst>
              <a:ext uri="{FF2B5EF4-FFF2-40B4-BE49-F238E27FC236}">
                <a16:creationId xmlns="" xmlns:a16="http://schemas.microsoft.com/office/drawing/2014/main" id="{0BB17B7A-6636-5848-8A82-55DBFA8FAEF5}"/>
              </a:ext>
            </a:extLst>
          </p:cNvPr>
          <p:cNvSpPr>
            <a:spLocks/>
          </p:cNvSpPr>
          <p:nvPr/>
        </p:nvSpPr>
        <p:spPr bwMode="auto">
          <a:xfrm>
            <a:off x="60213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2" name="object 602">
            <a:extLst>
              <a:ext uri="{FF2B5EF4-FFF2-40B4-BE49-F238E27FC236}">
                <a16:creationId xmlns="" xmlns:a16="http://schemas.microsoft.com/office/drawing/2014/main" id="{8E419467-82A1-3045-BD52-29A46057480F}"/>
              </a:ext>
            </a:extLst>
          </p:cNvPr>
          <p:cNvSpPr>
            <a:spLocks/>
          </p:cNvSpPr>
          <p:nvPr/>
        </p:nvSpPr>
        <p:spPr bwMode="auto">
          <a:xfrm>
            <a:off x="6081713"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3" name="object 603">
            <a:extLst>
              <a:ext uri="{FF2B5EF4-FFF2-40B4-BE49-F238E27FC236}">
                <a16:creationId xmlns="" xmlns:a16="http://schemas.microsoft.com/office/drawing/2014/main" id="{07622B5B-16F6-7443-8263-E4414A642EAF}"/>
              </a:ext>
            </a:extLst>
          </p:cNvPr>
          <p:cNvSpPr>
            <a:spLocks/>
          </p:cNvSpPr>
          <p:nvPr/>
        </p:nvSpPr>
        <p:spPr bwMode="auto">
          <a:xfrm>
            <a:off x="6140450" y="487838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4" name="object 604">
            <a:extLst>
              <a:ext uri="{FF2B5EF4-FFF2-40B4-BE49-F238E27FC236}">
                <a16:creationId xmlns="" xmlns:a16="http://schemas.microsoft.com/office/drawing/2014/main" id="{C74BE262-5C9D-BA4E-B5E6-DDD5054C5832}"/>
              </a:ext>
            </a:extLst>
          </p:cNvPr>
          <p:cNvSpPr>
            <a:spLocks/>
          </p:cNvSpPr>
          <p:nvPr/>
        </p:nvSpPr>
        <p:spPr bwMode="auto">
          <a:xfrm>
            <a:off x="61991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5" name="object 605">
            <a:extLst>
              <a:ext uri="{FF2B5EF4-FFF2-40B4-BE49-F238E27FC236}">
                <a16:creationId xmlns="" xmlns:a16="http://schemas.microsoft.com/office/drawing/2014/main" id="{3E063FD4-CD18-6241-AC90-6CD15ED9726E}"/>
              </a:ext>
            </a:extLst>
          </p:cNvPr>
          <p:cNvSpPr>
            <a:spLocks/>
          </p:cNvSpPr>
          <p:nvPr/>
        </p:nvSpPr>
        <p:spPr bwMode="auto">
          <a:xfrm>
            <a:off x="6259513"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6" name="object 606">
            <a:extLst>
              <a:ext uri="{FF2B5EF4-FFF2-40B4-BE49-F238E27FC236}">
                <a16:creationId xmlns="" xmlns:a16="http://schemas.microsoft.com/office/drawing/2014/main" id="{15DCA78A-670A-FB4A-BE5D-DA2B5060C1E0}"/>
              </a:ext>
            </a:extLst>
          </p:cNvPr>
          <p:cNvSpPr>
            <a:spLocks/>
          </p:cNvSpPr>
          <p:nvPr/>
        </p:nvSpPr>
        <p:spPr bwMode="auto">
          <a:xfrm>
            <a:off x="6318250" y="487838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7" name="object 607">
            <a:extLst>
              <a:ext uri="{FF2B5EF4-FFF2-40B4-BE49-F238E27FC236}">
                <a16:creationId xmlns="" xmlns:a16="http://schemas.microsoft.com/office/drawing/2014/main" id="{F53B9BA5-241B-B343-B039-868E973CA9AE}"/>
              </a:ext>
            </a:extLst>
          </p:cNvPr>
          <p:cNvSpPr>
            <a:spLocks/>
          </p:cNvSpPr>
          <p:nvPr/>
        </p:nvSpPr>
        <p:spPr bwMode="auto">
          <a:xfrm>
            <a:off x="63769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8" name="object 608">
            <a:extLst>
              <a:ext uri="{FF2B5EF4-FFF2-40B4-BE49-F238E27FC236}">
                <a16:creationId xmlns="" xmlns:a16="http://schemas.microsoft.com/office/drawing/2014/main" id="{063F04BD-42E2-E849-9369-485A8A0DC90E}"/>
              </a:ext>
            </a:extLst>
          </p:cNvPr>
          <p:cNvSpPr>
            <a:spLocks/>
          </p:cNvSpPr>
          <p:nvPr/>
        </p:nvSpPr>
        <p:spPr bwMode="auto">
          <a:xfrm>
            <a:off x="6437313" y="4878388"/>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69" name="object 609">
            <a:extLst>
              <a:ext uri="{FF2B5EF4-FFF2-40B4-BE49-F238E27FC236}">
                <a16:creationId xmlns="" xmlns:a16="http://schemas.microsoft.com/office/drawing/2014/main" id="{67E5ACF5-A1DD-1E4C-AF52-416EFB9FFB51}"/>
              </a:ext>
            </a:extLst>
          </p:cNvPr>
          <p:cNvSpPr>
            <a:spLocks/>
          </p:cNvSpPr>
          <p:nvPr/>
        </p:nvSpPr>
        <p:spPr bwMode="auto">
          <a:xfrm>
            <a:off x="6496050"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0" name="object 610">
            <a:extLst>
              <a:ext uri="{FF2B5EF4-FFF2-40B4-BE49-F238E27FC236}">
                <a16:creationId xmlns="" xmlns:a16="http://schemas.microsoft.com/office/drawing/2014/main" id="{9BA6E8E7-12B4-DA42-B41F-7722FE0916BC}"/>
              </a:ext>
            </a:extLst>
          </p:cNvPr>
          <p:cNvSpPr>
            <a:spLocks/>
          </p:cNvSpPr>
          <p:nvPr/>
        </p:nvSpPr>
        <p:spPr bwMode="auto">
          <a:xfrm>
            <a:off x="6554788"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1" name="object 611">
            <a:extLst>
              <a:ext uri="{FF2B5EF4-FFF2-40B4-BE49-F238E27FC236}">
                <a16:creationId xmlns="" xmlns:a16="http://schemas.microsoft.com/office/drawing/2014/main" id="{ED62FF72-E672-1A44-AE29-6FA2AA651253}"/>
              </a:ext>
            </a:extLst>
          </p:cNvPr>
          <p:cNvSpPr>
            <a:spLocks/>
          </p:cNvSpPr>
          <p:nvPr/>
        </p:nvSpPr>
        <p:spPr bwMode="auto">
          <a:xfrm>
            <a:off x="6615113"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2" name="object 612">
            <a:extLst>
              <a:ext uri="{FF2B5EF4-FFF2-40B4-BE49-F238E27FC236}">
                <a16:creationId xmlns="" xmlns:a16="http://schemas.microsoft.com/office/drawing/2014/main" id="{2B2B1959-F679-EA4A-B801-FE2AD7F83B02}"/>
              </a:ext>
            </a:extLst>
          </p:cNvPr>
          <p:cNvSpPr>
            <a:spLocks/>
          </p:cNvSpPr>
          <p:nvPr/>
        </p:nvSpPr>
        <p:spPr bwMode="auto">
          <a:xfrm>
            <a:off x="6673850"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3" name="object 613">
            <a:extLst>
              <a:ext uri="{FF2B5EF4-FFF2-40B4-BE49-F238E27FC236}">
                <a16:creationId xmlns="" xmlns:a16="http://schemas.microsoft.com/office/drawing/2014/main" id="{6F5AFC87-8FDF-0D46-B1E2-B46565D85B22}"/>
              </a:ext>
            </a:extLst>
          </p:cNvPr>
          <p:cNvSpPr>
            <a:spLocks/>
          </p:cNvSpPr>
          <p:nvPr/>
        </p:nvSpPr>
        <p:spPr bwMode="auto">
          <a:xfrm>
            <a:off x="6734175"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4" name="object 614">
            <a:extLst>
              <a:ext uri="{FF2B5EF4-FFF2-40B4-BE49-F238E27FC236}">
                <a16:creationId xmlns="" xmlns:a16="http://schemas.microsoft.com/office/drawing/2014/main" id="{ECC3C80F-76DE-4149-948E-5D2F1F16B19F}"/>
              </a:ext>
            </a:extLst>
          </p:cNvPr>
          <p:cNvSpPr>
            <a:spLocks/>
          </p:cNvSpPr>
          <p:nvPr/>
        </p:nvSpPr>
        <p:spPr bwMode="auto">
          <a:xfrm>
            <a:off x="6792913"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5" name="object 615">
            <a:extLst>
              <a:ext uri="{FF2B5EF4-FFF2-40B4-BE49-F238E27FC236}">
                <a16:creationId xmlns="" xmlns:a16="http://schemas.microsoft.com/office/drawing/2014/main" id="{1AC4DDBC-45D4-6D4B-84DF-32605BA26164}"/>
              </a:ext>
            </a:extLst>
          </p:cNvPr>
          <p:cNvSpPr>
            <a:spLocks/>
          </p:cNvSpPr>
          <p:nvPr/>
        </p:nvSpPr>
        <p:spPr bwMode="auto">
          <a:xfrm>
            <a:off x="6851650"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6" name="object 616">
            <a:extLst>
              <a:ext uri="{FF2B5EF4-FFF2-40B4-BE49-F238E27FC236}">
                <a16:creationId xmlns="" xmlns:a16="http://schemas.microsoft.com/office/drawing/2014/main" id="{4709F2D6-F0CC-514B-8705-4D769281B0F5}"/>
              </a:ext>
            </a:extLst>
          </p:cNvPr>
          <p:cNvSpPr>
            <a:spLocks/>
          </p:cNvSpPr>
          <p:nvPr/>
        </p:nvSpPr>
        <p:spPr bwMode="auto">
          <a:xfrm>
            <a:off x="6911975"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7" name="object 617">
            <a:extLst>
              <a:ext uri="{FF2B5EF4-FFF2-40B4-BE49-F238E27FC236}">
                <a16:creationId xmlns="" xmlns:a16="http://schemas.microsoft.com/office/drawing/2014/main" id="{7EDD7EC1-1891-D947-BB46-59A20F87A6F5}"/>
              </a:ext>
            </a:extLst>
          </p:cNvPr>
          <p:cNvSpPr>
            <a:spLocks/>
          </p:cNvSpPr>
          <p:nvPr/>
        </p:nvSpPr>
        <p:spPr bwMode="auto">
          <a:xfrm>
            <a:off x="6970713"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8" name="object 618">
            <a:extLst>
              <a:ext uri="{FF2B5EF4-FFF2-40B4-BE49-F238E27FC236}">
                <a16:creationId xmlns="" xmlns:a16="http://schemas.microsoft.com/office/drawing/2014/main" id="{AB095978-6F8E-374D-8234-20F2A8A983F7}"/>
              </a:ext>
            </a:extLst>
          </p:cNvPr>
          <p:cNvSpPr>
            <a:spLocks/>
          </p:cNvSpPr>
          <p:nvPr/>
        </p:nvSpPr>
        <p:spPr bwMode="auto">
          <a:xfrm>
            <a:off x="7029450"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79" name="object 619">
            <a:extLst>
              <a:ext uri="{FF2B5EF4-FFF2-40B4-BE49-F238E27FC236}">
                <a16:creationId xmlns="" xmlns:a16="http://schemas.microsoft.com/office/drawing/2014/main" id="{3677D51A-74C5-8B4E-BA21-F48A2EF8BD41}"/>
              </a:ext>
            </a:extLst>
          </p:cNvPr>
          <p:cNvSpPr>
            <a:spLocks/>
          </p:cNvSpPr>
          <p:nvPr/>
        </p:nvSpPr>
        <p:spPr bwMode="auto">
          <a:xfrm>
            <a:off x="7089775"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0" name="object 620">
            <a:extLst>
              <a:ext uri="{FF2B5EF4-FFF2-40B4-BE49-F238E27FC236}">
                <a16:creationId xmlns="" xmlns:a16="http://schemas.microsoft.com/office/drawing/2014/main" id="{2248997C-2EAC-ED43-A7A3-922E6A3AC8AB}"/>
              </a:ext>
            </a:extLst>
          </p:cNvPr>
          <p:cNvSpPr>
            <a:spLocks/>
          </p:cNvSpPr>
          <p:nvPr/>
        </p:nvSpPr>
        <p:spPr bwMode="auto">
          <a:xfrm>
            <a:off x="71485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1" name="object 621">
            <a:extLst>
              <a:ext uri="{FF2B5EF4-FFF2-40B4-BE49-F238E27FC236}">
                <a16:creationId xmlns="" xmlns:a16="http://schemas.microsoft.com/office/drawing/2014/main" id="{CBA721A1-C461-4647-B891-368024FD2157}"/>
              </a:ext>
            </a:extLst>
          </p:cNvPr>
          <p:cNvSpPr>
            <a:spLocks/>
          </p:cNvSpPr>
          <p:nvPr/>
        </p:nvSpPr>
        <p:spPr bwMode="auto">
          <a:xfrm>
            <a:off x="7207250"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2" name="object 622">
            <a:extLst>
              <a:ext uri="{FF2B5EF4-FFF2-40B4-BE49-F238E27FC236}">
                <a16:creationId xmlns="" xmlns:a16="http://schemas.microsoft.com/office/drawing/2014/main" id="{6C0E5567-B908-A143-A97A-B96AA7A4A294}"/>
              </a:ext>
            </a:extLst>
          </p:cNvPr>
          <p:cNvSpPr>
            <a:spLocks/>
          </p:cNvSpPr>
          <p:nvPr/>
        </p:nvSpPr>
        <p:spPr bwMode="auto">
          <a:xfrm>
            <a:off x="7267575"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3" name="object 623">
            <a:extLst>
              <a:ext uri="{FF2B5EF4-FFF2-40B4-BE49-F238E27FC236}">
                <a16:creationId xmlns="" xmlns:a16="http://schemas.microsoft.com/office/drawing/2014/main" id="{991E2240-887C-C048-9EBE-F918C785FA66}"/>
              </a:ext>
            </a:extLst>
          </p:cNvPr>
          <p:cNvSpPr>
            <a:spLocks/>
          </p:cNvSpPr>
          <p:nvPr/>
        </p:nvSpPr>
        <p:spPr bwMode="auto">
          <a:xfrm>
            <a:off x="73263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4" name="object 624">
            <a:extLst>
              <a:ext uri="{FF2B5EF4-FFF2-40B4-BE49-F238E27FC236}">
                <a16:creationId xmlns="" xmlns:a16="http://schemas.microsoft.com/office/drawing/2014/main" id="{CE8692CA-C8DB-D844-B337-44A41B51AEBE}"/>
              </a:ext>
            </a:extLst>
          </p:cNvPr>
          <p:cNvSpPr>
            <a:spLocks/>
          </p:cNvSpPr>
          <p:nvPr/>
        </p:nvSpPr>
        <p:spPr bwMode="auto">
          <a:xfrm>
            <a:off x="7385050"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5" name="object 625">
            <a:extLst>
              <a:ext uri="{FF2B5EF4-FFF2-40B4-BE49-F238E27FC236}">
                <a16:creationId xmlns="" xmlns:a16="http://schemas.microsoft.com/office/drawing/2014/main" id="{A03D275B-92C6-AE43-8D2C-96E7AAE4E665}"/>
              </a:ext>
            </a:extLst>
          </p:cNvPr>
          <p:cNvSpPr>
            <a:spLocks/>
          </p:cNvSpPr>
          <p:nvPr/>
        </p:nvSpPr>
        <p:spPr bwMode="auto">
          <a:xfrm>
            <a:off x="7445375"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6" name="object 626">
            <a:extLst>
              <a:ext uri="{FF2B5EF4-FFF2-40B4-BE49-F238E27FC236}">
                <a16:creationId xmlns="" xmlns:a16="http://schemas.microsoft.com/office/drawing/2014/main" id="{196904BE-2AA1-ED43-AA21-958114F8D9AA}"/>
              </a:ext>
            </a:extLst>
          </p:cNvPr>
          <p:cNvSpPr>
            <a:spLocks/>
          </p:cNvSpPr>
          <p:nvPr/>
        </p:nvSpPr>
        <p:spPr bwMode="auto">
          <a:xfrm>
            <a:off x="75041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7" name="object 627">
            <a:extLst>
              <a:ext uri="{FF2B5EF4-FFF2-40B4-BE49-F238E27FC236}">
                <a16:creationId xmlns="" xmlns:a16="http://schemas.microsoft.com/office/drawing/2014/main" id="{7F81DB82-A9DC-9D42-BEF8-AE88D300126E}"/>
              </a:ext>
            </a:extLst>
          </p:cNvPr>
          <p:cNvSpPr>
            <a:spLocks/>
          </p:cNvSpPr>
          <p:nvPr/>
        </p:nvSpPr>
        <p:spPr bwMode="auto">
          <a:xfrm>
            <a:off x="7562850"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8" name="object 628">
            <a:extLst>
              <a:ext uri="{FF2B5EF4-FFF2-40B4-BE49-F238E27FC236}">
                <a16:creationId xmlns="" xmlns:a16="http://schemas.microsoft.com/office/drawing/2014/main" id="{2A9FCAC3-E2CB-C14B-A652-8F5766D060EE}"/>
              </a:ext>
            </a:extLst>
          </p:cNvPr>
          <p:cNvSpPr>
            <a:spLocks/>
          </p:cNvSpPr>
          <p:nvPr/>
        </p:nvSpPr>
        <p:spPr bwMode="auto">
          <a:xfrm>
            <a:off x="7623175"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89" name="object 629">
            <a:extLst>
              <a:ext uri="{FF2B5EF4-FFF2-40B4-BE49-F238E27FC236}">
                <a16:creationId xmlns="" xmlns:a16="http://schemas.microsoft.com/office/drawing/2014/main" id="{24A62460-AE7E-5543-95EE-EEA407674C92}"/>
              </a:ext>
            </a:extLst>
          </p:cNvPr>
          <p:cNvSpPr>
            <a:spLocks/>
          </p:cNvSpPr>
          <p:nvPr/>
        </p:nvSpPr>
        <p:spPr bwMode="auto">
          <a:xfrm>
            <a:off x="76819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0" name="object 630">
            <a:extLst>
              <a:ext uri="{FF2B5EF4-FFF2-40B4-BE49-F238E27FC236}">
                <a16:creationId xmlns="" xmlns:a16="http://schemas.microsoft.com/office/drawing/2014/main" id="{017CE327-B9C9-0A4C-A1ED-166C458957B6}"/>
              </a:ext>
            </a:extLst>
          </p:cNvPr>
          <p:cNvSpPr>
            <a:spLocks/>
          </p:cNvSpPr>
          <p:nvPr/>
        </p:nvSpPr>
        <p:spPr bwMode="auto">
          <a:xfrm>
            <a:off x="7742238" y="4878388"/>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1" name="object 631">
            <a:extLst>
              <a:ext uri="{FF2B5EF4-FFF2-40B4-BE49-F238E27FC236}">
                <a16:creationId xmlns="" xmlns:a16="http://schemas.microsoft.com/office/drawing/2014/main" id="{CB53976D-85EC-6A4B-9608-80BD0AEF9B81}"/>
              </a:ext>
            </a:extLst>
          </p:cNvPr>
          <p:cNvSpPr>
            <a:spLocks/>
          </p:cNvSpPr>
          <p:nvPr/>
        </p:nvSpPr>
        <p:spPr bwMode="auto">
          <a:xfrm>
            <a:off x="7800975"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2" name="object 632">
            <a:extLst>
              <a:ext uri="{FF2B5EF4-FFF2-40B4-BE49-F238E27FC236}">
                <a16:creationId xmlns="" xmlns:a16="http://schemas.microsoft.com/office/drawing/2014/main" id="{0D83CCC9-99B8-4C4A-B199-23808018D852}"/>
              </a:ext>
            </a:extLst>
          </p:cNvPr>
          <p:cNvSpPr>
            <a:spLocks/>
          </p:cNvSpPr>
          <p:nvPr/>
        </p:nvSpPr>
        <p:spPr bwMode="auto">
          <a:xfrm>
            <a:off x="78597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3" name="object 633">
            <a:extLst>
              <a:ext uri="{FF2B5EF4-FFF2-40B4-BE49-F238E27FC236}">
                <a16:creationId xmlns="" xmlns:a16="http://schemas.microsoft.com/office/drawing/2014/main" id="{8F29FB4A-F9AB-A843-8DE4-F9C470266897}"/>
              </a:ext>
            </a:extLst>
          </p:cNvPr>
          <p:cNvSpPr>
            <a:spLocks/>
          </p:cNvSpPr>
          <p:nvPr/>
        </p:nvSpPr>
        <p:spPr bwMode="auto">
          <a:xfrm>
            <a:off x="7920038" y="4878388"/>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4" name="object 634">
            <a:extLst>
              <a:ext uri="{FF2B5EF4-FFF2-40B4-BE49-F238E27FC236}">
                <a16:creationId xmlns="" xmlns:a16="http://schemas.microsoft.com/office/drawing/2014/main" id="{82375C71-201C-D44F-B822-1281CF1A2780}"/>
              </a:ext>
            </a:extLst>
          </p:cNvPr>
          <p:cNvSpPr>
            <a:spLocks/>
          </p:cNvSpPr>
          <p:nvPr/>
        </p:nvSpPr>
        <p:spPr bwMode="auto">
          <a:xfrm>
            <a:off x="7978775" y="487838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5" name="object 635">
            <a:extLst>
              <a:ext uri="{FF2B5EF4-FFF2-40B4-BE49-F238E27FC236}">
                <a16:creationId xmlns="" xmlns:a16="http://schemas.microsoft.com/office/drawing/2014/main" id="{21037CB1-AD18-6B47-A5EE-57FA15E2E943}"/>
              </a:ext>
            </a:extLst>
          </p:cNvPr>
          <p:cNvSpPr>
            <a:spLocks/>
          </p:cNvSpPr>
          <p:nvPr/>
        </p:nvSpPr>
        <p:spPr bwMode="auto">
          <a:xfrm>
            <a:off x="80375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6" name="object 636">
            <a:extLst>
              <a:ext uri="{FF2B5EF4-FFF2-40B4-BE49-F238E27FC236}">
                <a16:creationId xmlns="" xmlns:a16="http://schemas.microsoft.com/office/drawing/2014/main" id="{905DFDEA-5F3A-3140-A094-ADFBED780EEC}"/>
              </a:ext>
            </a:extLst>
          </p:cNvPr>
          <p:cNvSpPr>
            <a:spLocks/>
          </p:cNvSpPr>
          <p:nvPr/>
        </p:nvSpPr>
        <p:spPr bwMode="auto">
          <a:xfrm>
            <a:off x="8097838"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7" name="object 637">
            <a:extLst>
              <a:ext uri="{FF2B5EF4-FFF2-40B4-BE49-F238E27FC236}">
                <a16:creationId xmlns="" xmlns:a16="http://schemas.microsoft.com/office/drawing/2014/main" id="{69C00E80-E467-6F47-B5E4-6DF3CFF170B1}"/>
              </a:ext>
            </a:extLst>
          </p:cNvPr>
          <p:cNvSpPr>
            <a:spLocks/>
          </p:cNvSpPr>
          <p:nvPr/>
        </p:nvSpPr>
        <p:spPr bwMode="auto">
          <a:xfrm>
            <a:off x="8156575"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8" name="object 638">
            <a:extLst>
              <a:ext uri="{FF2B5EF4-FFF2-40B4-BE49-F238E27FC236}">
                <a16:creationId xmlns="" xmlns:a16="http://schemas.microsoft.com/office/drawing/2014/main" id="{E72D8832-95E4-3346-B24D-07D355785A85}"/>
              </a:ext>
            </a:extLst>
          </p:cNvPr>
          <p:cNvSpPr>
            <a:spLocks/>
          </p:cNvSpPr>
          <p:nvPr/>
        </p:nvSpPr>
        <p:spPr bwMode="auto">
          <a:xfrm>
            <a:off x="82153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5999" name="object 639">
            <a:extLst>
              <a:ext uri="{FF2B5EF4-FFF2-40B4-BE49-F238E27FC236}">
                <a16:creationId xmlns="" xmlns:a16="http://schemas.microsoft.com/office/drawing/2014/main" id="{C559BBDA-2B93-BF49-B1C6-842A5EEF1310}"/>
              </a:ext>
            </a:extLst>
          </p:cNvPr>
          <p:cNvSpPr>
            <a:spLocks/>
          </p:cNvSpPr>
          <p:nvPr/>
        </p:nvSpPr>
        <p:spPr bwMode="auto">
          <a:xfrm>
            <a:off x="8275638"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0" name="object 640">
            <a:extLst>
              <a:ext uri="{FF2B5EF4-FFF2-40B4-BE49-F238E27FC236}">
                <a16:creationId xmlns="" xmlns:a16="http://schemas.microsoft.com/office/drawing/2014/main" id="{A5EAC03B-7E40-A749-86AC-18AF42A494FB}"/>
              </a:ext>
            </a:extLst>
          </p:cNvPr>
          <p:cNvSpPr>
            <a:spLocks/>
          </p:cNvSpPr>
          <p:nvPr/>
        </p:nvSpPr>
        <p:spPr bwMode="auto">
          <a:xfrm>
            <a:off x="8334375" y="487838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1" name="object 641">
            <a:extLst>
              <a:ext uri="{FF2B5EF4-FFF2-40B4-BE49-F238E27FC236}">
                <a16:creationId xmlns="" xmlns:a16="http://schemas.microsoft.com/office/drawing/2014/main" id="{61F4C432-D15E-BC4F-BC6C-0008A3A41DAB}"/>
              </a:ext>
            </a:extLst>
          </p:cNvPr>
          <p:cNvSpPr>
            <a:spLocks/>
          </p:cNvSpPr>
          <p:nvPr/>
        </p:nvSpPr>
        <p:spPr bwMode="auto">
          <a:xfrm>
            <a:off x="83931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2" name="object 642">
            <a:extLst>
              <a:ext uri="{FF2B5EF4-FFF2-40B4-BE49-F238E27FC236}">
                <a16:creationId xmlns="" xmlns:a16="http://schemas.microsoft.com/office/drawing/2014/main" id="{88581501-3BD2-9244-8C08-1B066802AC11}"/>
              </a:ext>
            </a:extLst>
          </p:cNvPr>
          <p:cNvSpPr>
            <a:spLocks/>
          </p:cNvSpPr>
          <p:nvPr/>
        </p:nvSpPr>
        <p:spPr bwMode="auto">
          <a:xfrm>
            <a:off x="8453438"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3" name="object 643">
            <a:extLst>
              <a:ext uri="{FF2B5EF4-FFF2-40B4-BE49-F238E27FC236}">
                <a16:creationId xmlns="" xmlns:a16="http://schemas.microsoft.com/office/drawing/2014/main" id="{66C249CD-2178-D042-80CA-46B329A6A87B}"/>
              </a:ext>
            </a:extLst>
          </p:cNvPr>
          <p:cNvSpPr>
            <a:spLocks/>
          </p:cNvSpPr>
          <p:nvPr/>
        </p:nvSpPr>
        <p:spPr bwMode="auto">
          <a:xfrm>
            <a:off x="8512175"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4" name="object 644">
            <a:extLst>
              <a:ext uri="{FF2B5EF4-FFF2-40B4-BE49-F238E27FC236}">
                <a16:creationId xmlns="" xmlns:a16="http://schemas.microsoft.com/office/drawing/2014/main" id="{35032089-4FDC-394E-872D-6F05318651E8}"/>
              </a:ext>
            </a:extLst>
          </p:cNvPr>
          <p:cNvSpPr>
            <a:spLocks/>
          </p:cNvSpPr>
          <p:nvPr/>
        </p:nvSpPr>
        <p:spPr bwMode="auto">
          <a:xfrm>
            <a:off x="85709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5" name="object 645">
            <a:extLst>
              <a:ext uri="{FF2B5EF4-FFF2-40B4-BE49-F238E27FC236}">
                <a16:creationId xmlns="" xmlns:a16="http://schemas.microsoft.com/office/drawing/2014/main" id="{F2C969E3-A36B-634E-AEBA-076D2A067F2A}"/>
              </a:ext>
            </a:extLst>
          </p:cNvPr>
          <p:cNvSpPr>
            <a:spLocks/>
          </p:cNvSpPr>
          <p:nvPr/>
        </p:nvSpPr>
        <p:spPr bwMode="auto">
          <a:xfrm>
            <a:off x="8631238"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6" name="object 646">
            <a:extLst>
              <a:ext uri="{FF2B5EF4-FFF2-40B4-BE49-F238E27FC236}">
                <a16:creationId xmlns="" xmlns:a16="http://schemas.microsoft.com/office/drawing/2014/main" id="{31FB4907-AEB1-1547-976B-52B7E9A2F3FB}"/>
              </a:ext>
            </a:extLst>
          </p:cNvPr>
          <p:cNvSpPr>
            <a:spLocks/>
          </p:cNvSpPr>
          <p:nvPr/>
        </p:nvSpPr>
        <p:spPr bwMode="auto">
          <a:xfrm>
            <a:off x="8689975"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7" name="object 647">
            <a:extLst>
              <a:ext uri="{FF2B5EF4-FFF2-40B4-BE49-F238E27FC236}">
                <a16:creationId xmlns="" xmlns:a16="http://schemas.microsoft.com/office/drawing/2014/main" id="{5233EABC-D9D5-3B4F-92D1-A5545BA49BE1}"/>
              </a:ext>
            </a:extLst>
          </p:cNvPr>
          <p:cNvSpPr>
            <a:spLocks/>
          </p:cNvSpPr>
          <p:nvPr/>
        </p:nvSpPr>
        <p:spPr bwMode="auto">
          <a:xfrm>
            <a:off x="8748713" y="487838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8" name="object 648">
            <a:extLst>
              <a:ext uri="{FF2B5EF4-FFF2-40B4-BE49-F238E27FC236}">
                <a16:creationId xmlns="" xmlns:a16="http://schemas.microsoft.com/office/drawing/2014/main" id="{F4A28A47-0E92-CA4E-8DC6-CEC031596ED9}"/>
              </a:ext>
            </a:extLst>
          </p:cNvPr>
          <p:cNvSpPr>
            <a:spLocks/>
          </p:cNvSpPr>
          <p:nvPr/>
        </p:nvSpPr>
        <p:spPr bwMode="auto">
          <a:xfrm>
            <a:off x="8809038" y="487838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09" name="object 649">
            <a:extLst>
              <a:ext uri="{FF2B5EF4-FFF2-40B4-BE49-F238E27FC236}">
                <a16:creationId xmlns="" xmlns:a16="http://schemas.microsoft.com/office/drawing/2014/main" id="{C654B353-DBCD-A54F-A3C1-7E9EBBE0E9B6}"/>
              </a:ext>
            </a:extLst>
          </p:cNvPr>
          <p:cNvSpPr>
            <a:spLocks/>
          </p:cNvSpPr>
          <p:nvPr/>
        </p:nvSpPr>
        <p:spPr bwMode="auto">
          <a:xfrm>
            <a:off x="49545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0" name="object 650">
            <a:extLst>
              <a:ext uri="{FF2B5EF4-FFF2-40B4-BE49-F238E27FC236}">
                <a16:creationId xmlns="" xmlns:a16="http://schemas.microsoft.com/office/drawing/2014/main" id="{C973FCD1-903B-2D4D-B62A-A3F37EFC031A}"/>
              </a:ext>
            </a:extLst>
          </p:cNvPr>
          <p:cNvSpPr>
            <a:spLocks/>
          </p:cNvSpPr>
          <p:nvPr/>
        </p:nvSpPr>
        <p:spPr bwMode="auto">
          <a:xfrm>
            <a:off x="5013325"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1" name="object 651">
            <a:extLst>
              <a:ext uri="{FF2B5EF4-FFF2-40B4-BE49-F238E27FC236}">
                <a16:creationId xmlns="" xmlns:a16="http://schemas.microsoft.com/office/drawing/2014/main" id="{FC4764D5-9974-564D-8CB0-8CE8187EA29A}"/>
              </a:ext>
            </a:extLst>
          </p:cNvPr>
          <p:cNvSpPr>
            <a:spLocks/>
          </p:cNvSpPr>
          <p:nvPr/>
        </p:nvSpPr>
        <p:spPr bwMode="auto">
          <a:xfrm>
            <a:off x="5073650"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2" name="object 652">
            <a:extLst>
              <a:ext uri="{FF2B5EF4-FFF2-40B4-BE49-F238E27FC236}">
                <a16:creationId xmlns="" xmlns:a16="http://schemas.microsoft.com/office/drawing/2014/main" id="{C15FAFC5-8F8B-8843-9B31-B500548AF2D3}"/>
              </a:ext>
            </a:extLst>
          </p:cNvPr>
          <p:cNvSpPr>
            <a:spLocks/>
          </p:cNvSpPr>
          <p:nvPr/>
        </p:nvSpPr>
        <p:spPr bwMode="auto">
          <a:xfrm>
            <a:off x="51323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3" name="object 653">
            <a:extLst>
              <a:ext uri="{FF2B5EF4-FFF2-40B4-BE49-F238E27FC236}">
                <a16:creationId xmlns="" xmlns:a16="http://schemas.microsoft.com/office/drawing/2014/main" id="{7D94E6FE-A7B5-F34B-928C-53416B789977}"/>
              </a:ext>
            </a:extLst>
          </p:cNvPr>
          <p:cNvSpPr>
            <a:spLocks/>
          </p:cNvSpPr>
          <p:nvPr/>
        </p:nvSpPr>
        <p:spPr bwMode="auto">
          <a:xfrm>
            <a:off x="5191125"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4" name="object 654">
            <a:extLst>
              <a:ext uri="{FF2B5EF4-FFF2-40B4-BE49-F238E27FC236}">
                <a16:creationId xmlns="" xmlns:a16="http://schemas.microsoft.com/office/drawing/2014/main" id="{B3574C18-23F8-8C4B-B542-145F590835F7}"/>
              </a:ext>
            </a:extLst>
          </p:cNvPr>
          <p:cNvSpPr>
            <a:spLocks/>
          </p:cNvSpPr>
          <p:nvPr/>
        </p:nvSpPr>
        <p:spPr bwMode="auto">
          <a:xfrm>
            <a:off x="5251450"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5" name="object 655">
            <a:extLst>
              <a:ext uri="{FF2B5EF4-FFF2-40B4-BE49-F238E27FC236}">
                <a16:creationId xmlns="" xmlns:a16="http://schemas.microsoft.com/office/drawing/2014/main" id="{85DA4EA5-8948-ED46-B34B-70E9C5A2A32E}"/>
              </a:ext>
            </a:extLst>
          </p:cNvPr>
          <p:cNvSpPr>
            <a:spLocks/>
          </p:cNvSpPr>
          <p:nvPr/>
        </p:nvSpPr>
        <p:spPr bwMode="auto">
          <a:xfrm>
            <a:off x="53101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6" name="object 656">
            <a:extLst>
              <a:ext uri="{FF2B5EF4-FFF2-40B4-BE49-F238E27FC236}">
                <a16:creationId xmlns="" xmlns:a16="http://schemas.microsoft.com/office/drawing/2014/main" id="{5F6A0A2E-06EB-D646-901D-1B706A57B097}"/>
              </a:ext>
            </a:extLst>
          </p:cNvPr>
          <p:cNvSpPr>
            <a:spLocks/>
          </p:cNvSpPr>
          <p:nvPr/>
        </p:nvSpPr>
        <p:spPr bwMode="auto">
          <a:xfrm>
            <a:off x="5368925"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7" name="object 657">
            <a:extLst>
              <a:ext uri="{FF2B5EF4-FFF2-40B4-BE49-F238E27FC236}">
                <a16:creationId xmlns="" xmlns:a16="http://schemas.microsoft.com/office/drawing/2014/main" id="{A1C5A66E-68E7-6649-AFF6-AAEE08BFE003}"/>
              </a:ext>
            </a:extLst>
          </p:cNvPr>
          <p:cNvSpPr>
            <a:spLocks/>
          </p:cNvSpPr>
          <p:nvPr/>
        </p:nvSpPr>
        <p:spPr bwMode="auto">
          <a:xfrm>
            <a:off x="5429250"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8" name="object 658">
            <a:extLst>
              <a:ext uri="{FF2B5EF4-FFF2-40B4-BE49-F238E27FC236}">
                <a16:creationId xmlns="" xmlns:a16="http://schemas.microsoft.com/office/drawing/2014/main" id="{CC4DE9FE-F57C-4446-99DC-A7A737B65729}"/>
              </a:ext>
            </a:extLst>
          </p:cNvPr>
          <p:cNvSpPr>
            <a:spLocks/>
          </p:cNvSpPr>
          <p:nvPr/>
        </p:nvSpPr>
        <p:spPr bwMode="auto">
          <a:xfrm>
            <a:off x="54879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19" name="object 659">
            <a:extLst>
              <a:ext uri="{FF2B5EF4-FFF2-40B4-BE49-F238E27FC236}">
                <a16:creationId xmlns="" xmlns:a16="http://schemas.microsoft.com/office/drawing/2014/main" id="{60509E2F-C102-4C4A-B957-105F55E89C48}"/>
              </a:ext>
            </a:extLst>
          </p:cNvPr>
          <p:cNvSpPr>
            <a:spLocks/>
          </p:cNvSpPr>
          <p:nvPr/>
        </p:nvSpPr>
        <p:spPr bwMode="auto">
          <a:xfrm>
            <a:off x="5548313"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0" name="object 660">
            <a:extLst>
              <a:ext uri="{FF2B5EF4-FFF2-40B4-BE49-F238E27FC236}">
                <a16:creationId xmlns="" xmlns:a16="http://schemas.microsoft.com/office/drawing/2014/main" id="{1F1AEA8A-3507-4E43-A007-348FB3D56CF1}"/>
              </a:ext>
            </a:extLst>
          </p:cNvPr>
          <p:cNvSpPr>
            <a:spLocks/>
          </p:cNvSpPr>
          <p:nvPr/>
        </p:nvSpPr>
        <p:spPr bwMode="auto">
          <a:xfrm>
            <a:off x="5607050"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1" name="object 661">
            <a:extLst>
              <a:ext uri="{FF2B5EF4-FFF2-40B4-BE49-F238E27FC236}">
                <a16:creationId xmlns="" xmlns:a16="http://schemas.microsoft.com/office/drawing/2014/main" id="{9391B370-5B12-0A46-A1A1-512F45321948}"/>
              </a:ext>
            </a:extLst>
          </p:cNvPr>
          <p:cNvSpPr>
            <a:spLocks/>
          </p:cNvSpPr>
          <p:nvPr/>
        </p:nvSpPr>
        <p:spPr bwMode="auto">
          <a:xfrm>
            <a:off x="56657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2" name="object 662">
            <a:extLst>
              <a:ext uri="{FF2B5EF4-FFF2-40B4-BE49-F238E27FC236}">
                <a16:creationId xmlns="" xmlns:a16="http://schemas.microsoft.com/office/drawing/2014/main" id="{11DFB4B5-5CD3-7345-9BC4-FF58BCDCAB02}"/>
              </a:ext>
            </a:extLst>
          </p:cNvPr>
          <p:cNvSpPr>
            <a:spLocks/>
          </p:cNvSpPr>
          <p:nvPr/>
        </p:nvSpPr>
        <p:spPr bwMode="auto">
          <a:xfrm>
            <a:off x="5726113"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3" name="object 663">
            <a:extLst>
              <a:ext uri="{FF2B5EF4-FFF2-40B4-BE49-F238E27FC236}">
                <a16:creationId xmlns="" xmlns:a16="http://schemas.microsoft.com/office/drawing/2014/main" id="{A6F34FF8-3100-E941-8E05-865CDF326396}"/>
              </a:ext>
            </a:extLst>
          </p:cNvPr>
          <p:cNvSpPr>
            <a:spLocks/>
          </p:cNvSpPr>
          <p:nvPr/>
        </p:nvSpPr>
        <p:spPr bwMode="auto">
          <a:xfrm>
            <a:off x="5784850"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4" name="object 664">
            <a:extLst>
              <a:ext uri="{FF2B5EF4-FFF2-40B4-BE49-F238E27FC236}">
                <a16:creationId xmlns="" xmlns:a16="http://schemas.microsoft.com/office/drawing/2014/main" id="{72C041AA-F2EB-2241-A11F-BF29A59B8FCA}"/>
              </a:ext>
            </a:extLst>
          </p:cNvPr>
          <p:cNvSpPr>
            <a:spLocks/>
          </p:cNvSpPr>
          <p:nvPr/>
        </p:nvSpPr>
        <p:spPr bwMode="auto">
          <a:xfrm>
            <a:off x="58435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5" name="object 665">
            <a:extLst>
              <a:ext uri="{FF2B5EF4-FFF2-40B4-BE49-F238E27FC236}">
                <a16:creationId xmlns="" xmlns:a16="http://schemas.microsoft.com/office/drawing/2014/main" id="{42374437-E74B-3846-B162-ADB5E7AD724E}"/>
              </a:ext>
            </a:extLst>
          </p:cNvPr>
          <p:cNvSpPr>
            <a:spLocks/>
          </p:cNvSpPr>
          <p:nvPr/>
        </p:nvSpPr>
        <p:spPr bwMode="auto">
          <a:xfrm>
            <a:off x="5903913"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6" name="object 666">
            <a:extLst>
              <a:ext uri="{FF2B5EF4-FFF2-40B4-BE49-F238E27FC236}">
                <a16:creationId xmlns="" xmlns:a16="http://schemas.microsoft.com/office/drawing/2014/main" id="{552E2CE8-83AA-BC49-A9C1-6950E51DAAB2}"/>
              </a:ext>
            </a:extLst>
          </p:cNvPr>
          <p:cNvSpPr>
            <a:spLocks/>
          </p:cNvSpPr>
          <p:nvPr/>
        </p:nvSpPr>
        <p:spPr bwMode="auto">
          <a:xfrm>
            <a:off x="5962650"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7" name="object 667">
            <a:extLst>
              <a:ext uri="{FF2B5EF4-FFF2-40B4-BE49-F238E27FC236}">
                <a16:creationId xmlns="" xmlns:a16="http://schemas.microsoft.com/office/drawing/2014/main" id="{72142F60-FE30-1340-B37F-3E5A1E563549}"/>
              </a:ext>
            </a:extLst>
          </p:cNvPr>
          <p:cNvSpPr>
            <a:spLocks/>
          </p:cNvSpPr>
          <p:nvPr/>
        </p:nvSpPr>
        <p:spPr bwMode="auto">
          <a:xfrm>
            <a:off x="60213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8" name="object 668">
            <a:extLst>
              <a:ext uri="{FF2B5EF4-FFF2-40B4-BE49-F238E27FC236}">
                <a16:creationId xmlns="" xmlns:a16="http://schemas.microsoft.com/office/drawing/2014/main" id="{AB58B1F2-34A1-694F-9E04-11F2740DC9B0}"/>
              </a:ext>
            </a:extLst>
          </p:cNvPr>
          <p:cNvSpPr>
            <a:spLocks/>
          </p:cNvSpPr>
          <p:nvPr/>
        </p:nvSpPr>
        <p:spPr bwMode="auto">
          <a:xfrm>
            <a:off x="6081713"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29" name="object 669">
            <a:extLst>
              <a:ext uri="{FF2B5EF4-FFF2-40B4-BE49-F238E27FC236}">
                <a16:creationId xmlns="" xmlns:a16="http://schemas.microsoft.com/office/drawing/2014/main" id="{72AB3BAA-C092-F644-872F-0D843CAB2758}"/>
              </a:ext>
            </a:extLst>
          </p:cNvPr>
          <p:cNvSpPr>
            <a:spLocks/>
          </p:cNvSpPr>
          <p:nvPr/>
        </p:nvSpPr>
        <p:spPr bwMode="auto">
          <a:xfrm>
            <a:off x="6140450" y="4348163"/>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0" name="object 670">
            <a:extLst>
              <a:ext uri="{FF2B5EF4-FFF2-40B4-BE49-F238E27FC236}">
                <a16:creationId xmlns="" xmlns:a16="http://schemas.microsoft.com/office/drawing/2014/main" id="{3E2E87C4-FB8D-F544-A834-B7582BF82E3C}"/>
              </a:ext>
            </a:extLst>
          </p:cNvPr>
          <p:cNvSpPr>
            <a:spLocks/>
          </p:cNvSpPr>
          <p:nvPr/>
        </p:nvSpPr>
        <p:spPr bwMode="auto">
          <a:xfrm>
            <a:off x="61991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1" name="object 671">
            <a:extLst>
              <a:ext uri="{FF2B5EF4-FFF2-40B4-BE49-F238E27FC236}">
                <a16:creationId xmlns="" xmlns:a16="http://schemas.microsoft.com/office/drawing/2014/main" id="{73AF371B-BDBC-1042-B30E-6F21104461F5}"/>
              </a:ext>
            </a:extLst>
          </p:cNvPr>
          <p:cNvSpPr>
            <a:spLocks/>
          </p:cNvSpPr>
          <p:nvPr/>
        </p:nvSpPr>
        <p:spPr bwMode="auto">
          <a:xfrm>
            <a:off x="6259513"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2" name="object 672">
            <a:extLst>
              <a:ext uri="{FF2B5EF4-FFF2-40B4-BE49-F238E27FC236}">
                <a16:creationId xmlns="" xmlns:a16="http://schemas.microsoft.com/office/drawing/2014/main" id="{FB1CEAF7-05E0-784E-92B5-50632260D50B}"/>
              </a:ext>
            </a:extLst>
          </p:cNvPr>
          <p:cNvSpPr>
            <a:spLocks/>
          </p:cNvSpPr>
          <p:nvPr/>
        </p:nvSpPr>
        <p:spPr bwMode="auto">
          <a:xfrm>
            <a:off x="6318250" y="4348163"/>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3" name="object 673">
            <a:extLst>
              <a:ext uri="{FF2B5EF4-FFF2-40B4-BE49-F238E27FC236}">
                <a16:creationId xmlns="" xmlns:a16="http://schemas.microsoft.com/office/drawing/2014/main" id="{001A3CB8-417D-CD4D-9D64-1F90F26F9F0E}"/>
              </a:ext>
            </a:extLst>
          </p:cNvPr>
          <p:cNvSpPr>
            <a:spLocks/>
          </p:cNvSpPr>
          <p:nvPr/>
        </p:nvSpPr>
        <p:spPr bwMode="auto">
          <a:xfrm>
            <a:off x="63769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4" name="object 674">
            <a:extLst>
              <a:ext uri="{FF2B5EF4-FFF2-40B4-BE49-F238E27FC236}">
                <a16:creationId xmlns="" xmlns:a16="http://schemas.microsoft.com/office/drawing/2014/main" id="{0C7BE542-A5B9-3648-8AA2-14D3926089C6}"/>
              </a:ext>
            </a:extLst>
          </p:cNvPr>
          <p:cNvSpPr>
            <a:spLocks/>
          </p:cNvSpPr>
          <p:nvPr/>
        </p:nvSpPr>
        <p:spPr bwMode="auto">
          <a:xfrm>
            <a:off x="6437313" y="4348163"/>
            <a:ext cx="33337"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5" name="object 675">
            <a:extLst>
              <a:ext uri="{FF2B5EF4-FFF2-40B4-BE49-F238E27FC236}">
                <a16:creationId xmlns="" xmlns:a16="http://schemas.microsoft.com/office/drawing/2014/main" id="{CFF209DE-A4C5-1647-94D0-45E301BFA060}"/>
              </a:ext>
            </a:extLst>
          </p:cNvPr>
          <p:cNvSpPr>
            <a:spLocks/>
          </p:cNvSpPr>
          <p:nvPr/>
        </p:nvSpPr>
        <p:spPr bwMode="auto">
          <a:xfrm>
            <a:off x="6496050"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6" name="object 676">
            <a:extLst>
              <a:ext uri="{FF2B5EF4-FFF2-40B4-BE49-F238E27FC236}">
                <a16:creationId xmlns="" xmlns:a16="http://schemas.microsoft.com/office/drawing/2014/main" id="{92A2EBCE-9EED-DA46-A719-64ECE6D36C2A}"/>
              </a:ext>
            </a:extLst>
          </p:cNvPr>
          <p:cNvSpPr>
            <a:spLocks/>
          </p:cNvSpPr>
          <p:nvPr/>
        </p:nvSpPr>
        <p:spPr bwMode="auto">
          <a:xfrm>
            <a:off x="6554788"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7" name="object 677">
            <a:extLst>
              <a:ext uri="{FF2B5EF4-FFF2-40B4-BE49-F238E27FC236}">
                <a16:creationId xmlns="" xmlns:a16="http://schemas.microsoft.com/office/drawing/2014/main" id="{67CDDDE4-28B7-C34D-98A9-6EA34DA07638}"/>
              </a:ext>
            </a:extLst>
          </p:cNvPr>
          <p:cNvSpPr>
            <a:spLocks/>
          </p:cNvSpPr>
          <p:nvPr/>
        </p:nvSpPr>
        <p:spPr bwMode="auto">
          <a:xfrm>
            <a:off x="6615113"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8" name="object 678">
            <a:extLst>
              <a:ext uri="{FF2B5EF4-FFF2-40B4-BE49-F238E27FC236}">
                <a16:creationId xmlns="" xmlns:a16="http://schemas.microsoft.com/office/drawing/2014/main" id="{23620EE6-7AF5-3447-8DF6-101210863D47}"/>
              </a:ext>
            </a:extLst>
          </p:cNvPr>
          <p:cNvSpPr>
            <a:spLocks/>
          </p:cNvSpPr>
          <p:nvPr/>
        </p:nvSpPr>
        <p:spPr bwMode="auto">
          <a:xfrm>
            <a:off x="6673850"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39" name="object 679">
            <a:extLst>
              <a:ext uri="{FF2B5EF4-FFF2-40B4-BE49-F238E27FC236}">
                <a16:creationId xmlns="" xmlns:a16="http://schemas.microsoft.com/office/drawing/2014/main" id="{21FDC267-B653-1047-8C92-EB7306CD62D7}"/>
              </a:ext>
            </a:extLst>
          </p:cNvPr>
          <p:cNvSpPr>
            <a:spLocks/>
          </p:cNvSpPr>
          <p:nvPr/>
        </p:nvSpPr>
        <p:spPr bwMode="auto">
          <a:xfrm>
            <a:off x="6734175"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0" name="object 680">
            <a:extLst>
              <a:ext uri="{FF2B5EF4-FFF2-40B4-BE49-F238E27FC236}">
                <a16:creationId xmlns="" xmlns:a16="http://schemas.microsoft.com/office/drawing/2014/main" id="{0550A520-FC7C-E742-B1C9-A73AFAB529A0}"/>
              </a:ext>
            </a:extLst>
          </p:cNvPr>
          <p:cNvSpPr>
            <a:spLocks/>
          </p:cNvSpPr>
          <p:nvPr/>
        </p:nvSpPr>
        <p:spPr bwMode="auto">
          <a:xfrm>
            <a:off x="6792913"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1" name="object 681">
            <a:extLst>
              <a:ext uri="{FF2B5EF4-FFF2-40B4-BE49-F238E27FC236}">
                <a16:creationId xmlns="" xmlns:a16="http://schemas.microsoft.com/office/drawing/2014/main" id="{22DFC342-6BDE-7A44-B2AA-D35D6EE7E11A}"/>
              </a:ext>
            </a:extLst>
          </p:cNvPr>
          <p:cNvSpPr>
            <a:spLocks/>
          </p:cNvSpPr>
          <p:nvPr/>
        </p:nvSpPr>
        <p:spPr bwMode="auto">
          <a:xfrm>
            <a:off x="6851650"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2" name="object 682">
            <a:extLst>
              <a:ext uri="{FF2B5EF4-FFF2-40B4-BE49-F238E27FC236}">
                <a16:creationId xmlns="" xmlns:a16="http://schemas.microsoft.com/office/drawing/2014/main" id="{079A908F-ADC1-114E-8091-C0CE0BCCA9DC}"/>
              </a:ext>
            </a:extLst>
          </p:cNvPr>
          <p:cNvSpPr>
            <a:spLocks/>
          </p:cNvSpPr>
          <p:nvPr/>
        </p:nvSpPr>
        <p:spPr bwMode="auto">
          <a:xfrm>
            <a:off x="6911975"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3" name="object 683">
            <a:extLst>
              <a:ext uri="{FF2B5EF4-FFF2-40B4-BE49-F238E27FC236}">
                <a16:creationId xmlns="" xmlns:a16="http://schemas.microsoft.com/office/drawing/2014/main" id="{06E560B9-6D27-5642-B56A-62D46C7CEC70}"/>
              </a:ext>
            </a:extLst>
          </p:cNvPr>
          <p:cNvSpPr>
            <a:spLocks/>
          </p:cNvSpPr>
          <p:nvPr/>
        </p:nvSpPr>
        <p:spPr bwMode="auto">
          <a:xfrm>
            <a:off x="6970713"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4" name="object 684">
            <a:extLst>
              <a:ext uri="{FF2B5EF4-FFF2-40B4-BE49-F238E27FC236}">
                <a16:creationId xmlns="" xmlns:a16="http://schemas.microsoft.com/office/drawing/2014/main" id="{60BFAFC5-843D-6B45-854A-79D074D91E35}"/>
              </a:ext>
            </a:extLst>
          </p:cNvPr>
          <p:cNvSpPr>
            <a:spLocks/>
          </p:cNvSpPr>
          <p:nvPr/>
        </p:nvSpPr>
        <p:spPr bwMode="auto">
          <a:xfrm>
            <a:off x="7029450"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5" name="object 685">
            <a:extLst>
              <a:ext uri="{FF2B5EF4-FFF2-40B4-BE49-F238E27FC236}">
                <a16:creationId xmlns="" xmlns:a16="http://schemas.microsoft.com/office/drawing/2014/main" id="{17CB3B26-2BF8-4B4C-A5EE-5945425D1121}"/>
              </a:ext>
            </a:extLst>
          </p:cNvPr>
          <p:cNvSpPr>
            <a:spLocks/>
          </p:cNvSpPr>
          <p:nvPr/>
        </p:nvSpPr>
        <p:spPr bwMode="auto">
          <a:xfrm>
            <a:off x="7089775"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6" name="object 686">
            <a:extLst>
              <a:ext uri="{FF2B5EF4-FFF2-40B4-BE49-F238E27FC236}">
                <a16:creationId xmlns="" xmlns:a16="http://schemas.microsoft.com/office/drawing/2014/main" id="{636E809A-EF28-C146-80B0-9E0EF6A4DFC1}"/>
              </a:ext>
            </a:extLst>
          </p:cNvPr>
          <p:cNvSpPr>
            <a:spLocks/>
          </p:cNvSpPr>
          <p:nvPr/>
        </p:nvSpPr>
        <p:spPr bwMode="auto">
          <a:xfrm>
            <a:off x="71485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7" name="object 687">
            <a:extLst>
              <a:ext uri="{FF2B5EF4-FFF2-40B4-BE49-F238E27FC236}">
                <a16:creationId xmlns="" xmlns:a16="http://schemas.microsoft.com/office/drawing/2014/main" id="{91D65ED6-A5D6-884F-A0A2-CB77E114A066}"/>
              </a:ext>
            </a:extLst>
          </p:cNvPr>
          <p:cNvSpPr>
            <a:spLocks/>
          </p:cNvSpPr>
          <p:nvPr/>
        </p:nvSpPr>
        <p:spPr bwMode="auto">
          <a:xfrm>
            <a:off x="7207250"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8" name="object 688">
            <a:extLst>
              <a:ext uri="{FF2B5EF4-FFF2-40B4-BE49-F238E27FC236}">
                <a16:creationId xmlns="" xmlns:a16="http://schemas.microsoft.com/office/drawing/2014/main" id="{C99D28DC-DE83-6540-9941-364DBC22A188}"/>
              </a:ext>
            </a:extLst>
          </p:cNvPr>
          <p:cNvSpPr>
            <a:spLocks/>
          </p:cNvSpPr>
          <p:nvPr/>
        </p:nvSpPr>
        <p:spPr bwMode="auto">
          <a:xfrm>
            <a:off x="7267575"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49" name="object 689">
            <a:extLst>
              <a:ext uri="{FF2B5EF4-FFF2-40B4-BE49-F238E27FC236}">
                <a16:creationId xmlns="" xmlns:a16="http://schemas.microsoft.com/office/drawing/2014/main" id="{12E7721A-E97F-5642-94B9-141D1D70060D}"/>
              </a:ext>
            </a:extLst>
          </p:cNvPr>
          <p:cNvSpPr>
            <a:spLocks/>
          </p:cNvSpPr>
          <p:nvPr/>
        </p:nvSpPr>
        <p:spPr bwMode="auto">
          <a:xfrm>
            <a:off x="73263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0" name="object 690">
            <a:extLst>
              <a:ext uri="{FF2B5EF4-FFF2-40B4-BE49-F238E27FC236}">
                <a16:creationId xmlns="" xmlns:a16="http://schemas.microsoft.com/office/drawing/2014/main" id="{32670043-34CC-0B42-9AB1-A26F6E5E0BBA}"/>
              </a:ext>
            </a:extLst>
          </p:cNvPr>
          <p:cNvSpPr>
            <a:spLocks/>
          </p:cNvSpPr>
          <p:nvPr/>
        </p:nvSpPr>
        <p:spPr bwMode="auto">
          <a:xfrm>
            <a:off x="7385050"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1" name="object 691">
            <a:extLst>
              <a:ext uri="{FF2B5EF4-FFF2-40B4-BE49-F238E27FC236}">
                <a16:creationId xmlns="" xmlns:a16="http://schemas.microsoft.com/office/drawing/2014/main" id="{20570D08-BD16-0E4C-B532-0B28E5F8DF11}"/>
              </a:ext>
            </a:extLst>
          </p:cNvPr>
          <p:cNvSpPr>
            <a:spLocks/>
          </p:cNvSpPr>
          <p:nvPr/>
        </p:nvSpPr>
        <p:spPr bwMode="auto">
          <a:xfrm>
            <a:off x="7445375"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2" name="object 692">
            <a:extLst>
              <a:ext uri="{FF2B5EF4-FFF2-40B4-BE49-F238E27FC236}">
                <a16:creationId xmlns="" xmlns:a16="http://schemas.microsoft.com/office/drawing/2014/main" id="{31DCA29C-1590-6F47-B73E-525E16FFAF59}"/>
              </a:ext>
            </a:extLst>
          </p:cNvPr>
          <p:cNvSpPr>
            <a:spLocks/>
          </p:cNvSpPr>
          <p:nvPr/>
        </p:nvSpPr>
        <p:spPr bwMode="auto">
          <a:xfrm>
            <a:off x="75041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3" name="object 693">
            <a:extLst>
              <a:ext uri="{FF2B5EF4-FFF2-40B4-BE49-F238E27FC236}">
                <a16:creationId xmlns="" xmlns:a16="http://schemas.microsoft.com/office/drawing/2014/main" id="{12E38D5A-8A53-9148-8A81-BC1E0FFB1108}"/>
              </a:ext>
            </a:extLst>
          </p:cNvPr>
          <p:cNvSpPr>
            <a:spLocks/>
          </p:cNvSpPr>
          <p:nvPr/>
        </p:nvSpPr>
        <p:spPr bwMode="auto">
          <a:xfrm>
            <a:off x="7562850"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4" name="object 694">
            <a:extLst>
              <a:ext uri="{FF2B5EF4-FFF2-40B4-BE49-F238E27FC236}">
                <a16:creationId xmlns="" xmlns:a16="http://schemas.microsoft.com/office/drawing/2014/main" id="{F242912D-A4C3-9644-8697-49F33126A2C1}"/>
              </a:ext>
            </a:extLst>
          </p:cNvPr>
          <p:cNvSpPr>
            <a:spLocks/>
          </p:cNvSpPr>
          <p:nvPr/>
        </p:nvSpPr>
        <p:spPr bwMode="auto">
          <a:xfrm>
            <a:off x="7623175"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5" name="object 695">
            <a:extLst>
              <a:ext uri="{FF2B5EF4-FFF2-40B4-BE49-F238E27FC236}">
                <a16:creationId xmlns="" xmlns:a16="http://schemas.microsoft.com/office/drawing/2014/main" id="{F6CCC41A-F6BD-3D47-84E7-372B17BBC2F7}"/>
              </a:ext>
            </a:extLst>
          </p:cNvPr>
          <p:cNvSpPr>
            <a:spLocks/>
          </p:cNvSpPr>
          <p:nvPr/>
        </p:nvSpPr>
        <p:spPr bwMode="auto">
          <a:xfrm>
            <a:off x="76819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6" name="object 696">
            <a:extLst>
              <a:ext uri="{FF2B5EF4-FFF2-40B4-BE49-F238E27FC236}">
                <a16:creationId xmlns="" xmlns:a16="http://schemas.microsoft.com/office/drawing/2014/main" id="{2FCA6281-DD7B-7C49-981B-F32B8195537C}"/>
              </a:ext>
            </a:extLst>
          </p:cNvPr>
          <p:cNvSpPr>
            <a:spLocks/>
          </p:cNvSpPr>
          <p:nvPr/>
        </p:nvSpPr>
        <p:spPr bwMode="auto">
          <a:xfrm>
            <a:off x="7742238" y="4348163"/>
            <a:ext cx="33337"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7" name="object 697">
            <a:extLst>
              <a:ext uri="{FF2B5EF4-FFF2-40B4-BE49-F238E27FC236}">
                <a16:creationId xmlns="" xmlns:a16="http://schemas.microsoft.com/office/drawing/2014/main" id="{F1123CA1-24F2-0347-AD1C-AB72532C38F0}"/>
              </a:ext>
            </a:extLst>
          </p:cNvPr>
          <p:cNvSpPr>
            <a:spLocks/>
          </p:cNvSpPr>
          <p:nvPr/>
        </p:nvSpPr>
        <p:spPr bwMode="auto">
          <a:xfrm>
            <a:off x="7800975"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8" name="object 698">
            <a:extLst>
              <a:ext uri="{FF2B5EF4-FFF2-40B4-BE49-F238E27FC236}">
                <a16:creationId xmlns="" xmlns:a16="http://schemas.microsoft.com/office/drawing/2014/main" id="{45552299-0C54-3947-8291-C27D5AB16685}"/>
              </a:ext>
            </a:extLst>
          </p:cNvPr>
          <p:cNvSpPr>
            <a:spLocks/>
          </p:cNvSpPr>
          <p:nvPr/>
        </p:nvSpPr>
        <p:spPr bwMode="auto">
          <a:xfrm>
            <a:off x="78597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59" name="object 699">
            <a:extLst>
              <a:ext uri="{FF2B5EF4-FFF2-40B4-BE49-F238E27FC236}">
                <a16:creationId xmlns="" xmlns:a16="http://schemas.microsoft.com/office/drawing/2014/main" id="{4F54F093-5AE4-EB40-8B04-BC1B7ABC4314}"/>
              </a:ext>
            </a:extLst>
          </p:cNvPr>
          <p:cNvSpPr>
            <a:spLocks/>
          </p:cNvSpPr>
          <p:nvPr/>
        </p:nvSpPr>
        <p:spPr bwMode="auto">
          <a:xfrm>
            <a:off x="7920038" y="4348163"/>
            <a:ext cx="33337"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0" name="object 700">
            <a:extLst>
              <a:ext uri="{FF2B5EF4-FFF2-40B4-BE49-F238E27FC236}">
                <a16:creationId xmlns="" xmlns:a16="http://schemas.microsoft.com/office/drawing/2014/main" id="{D4C9C3BB-D661-4B4F-A27F-158B361DCEEA}"/>
              </a:ext>
            </a:extLst>
          </p:cNvPr>
          <p:cNvSpPr>
            <a:spLocks/>
          </p:cNvSpPr>
          <p:nvPr/>
        </p:nvSpPr>
        <p:spPr bwMode="auto">
          <a:xfrm>
            <a:off x="7978775" y="4348163"/>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1" name="object 701">
            <a:extLst>
              <a:ext uri="{FF2B5EF4-FFF2-40B4-BE49-F238E27FC236}">
                <a16:creationId xmlns="" xmlns:a16="http://schemas.microsoft.com/office/drawing/2014/main" id="{001BBB26-4BD2-5F46-A3FB-46830E9DA55A}"/>
              </a:ext>
            </a:extLst>
          </p:cNvPr>
          <p:cNvSpPr>
            <a:spLocks/>
          </p:cNvSpPr>
          <p:nvPr/>
        </p:nvSpPr>
        <p:spPr bwMode="auto">
          <a:xfrm>
            <a:off x="80375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2" name="object 702">
            <a:extLst>
              <a:ext uri="{FF2B5EF4-FFF2-40B4-BE49-F238E27FC236}">
                <a16:creationId xmlns="" xmlns:a16="http://schemas.microsoft.com/office/drawing/2014/main" id="{81E6F849-472F-444E-BB6A-DB4A06C3B684}"/>
              </a:ext>
            </a:extLst>
          </p:cNvPr>
          <p:cNvSpPr>
            <a:spLocks/>
          </p:cNvSpPr>
          <p:nvPr/>
        </p:nvSpPr>
        <p:spPr bwMode="auto">
          <a:xfrm>
            <a:off x="8097838"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3" name="object 703">
            <a:extLst>
              <a:ext uri="{FF2B5EF4-FFF2-40B4-BE49-F238E27FC236}">
                <a16:creationId xmlns="" xmlns:a16="http://schemas.microsoft.com/office/drawing/2014/main" id="{AAA5B6E3-11E5-7145-AECA-69B0AB44960C}"/>
              </a:ext>
            </a:extLst>
          </p:cNvPr>
          <p:cNvSpPr>
            <a:spLocks/>
          </p:cNvSpPr>
          <p:nvPr/>
        </p:nvSpPr>
        <p:spPr bwMode="auto">
          <a:xfrm>
            <a:off x="8156575"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4" name="object 704">
            <a:extLst>
              <a:ext uri="{FF2B5EF4-FFF2-40B4-BE49-F238E27FC236}">
                <a16:creationId xmlns="" xmlns:a16="http://schemas.microsoft.com/office/drawing/2014/main" id="{DA55EA43-E991-AF4F-A6FE-567FC493C571}"/>
              </a:ext>
            </a:extLst>
          </p:cNvPr>
          <p:cNvSpPr>
            <a:spLocks/>
          </p:cNvSpPr>
          <p:nvPr/>
        </p:nvSpPr>
        <p:spPr bwMode="auto">
          <a:xfrm>
            <a:off x="82153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5" name="object 705">
            <a:extLst>
              <a:ext uri="{FF2B5EF4-FFF2-40B4-BE49-F238E27FC236}">
                <a16:creationId xmlns="" xmlns:a16="http://schemas.microsoft.com/office/drawing/2014/main" id="{AF51D64E-5F19-8D4B-A390-0906C9F3F6D4}"/>
              </a:ext>
            </a:extLst>
          </p:cNvPr>
          <p:cNvSpPr>
            <a:spLocks/>
          </p:cNvSpPr>
          <p:nvPr/>
        </p:nvSpPr>
        <p:spPr bwMode="auto">
          <a:xfrm>
            <a:off x="8275638"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6" name="object 706">
            <a:extLst>
              <a:ext uri="{FF2B5EF4-FFF2-40B4-BE49-F238E27FC236}">
                <a16:creationId xmlns="" xmlns:a16="http://schemas.microsoft.com/office/drawing/2014/main" id="{CE20B181-FA19-4248-9236-F334296C358D}"/>
              </a:ext>
            </a:extLst>
          </p:cNvPr>
          <p:cNvSpPr>
            <a:spLocks/>
          </p:cNvSpPr>
          <p:nvPr/>
        </p:nvSpPr>
        <p:spPr bwMode="auto">
          <a:xfrm>
            <a:off x="8334375" y="4348163"/>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7" name="object 707">
            <a:extLst>
              <a:ext uri="{FF2B5EF4-FFF2-40B4-BE49-F238E27FC236}">
                <a16:creationId xmlns="" xmlns:a16="http://schemas.microsoft.com/office/drawing/2014/main" id="{79ADDD98-FD88-0541-AD03-89AB977CA4EC}"/>
              </a:ext>
            </a:extLst>
          </p:cNvPr>
          <p:cNvSpPr>
            <a:spLocks/>
          </p:cNvSpPr>
          <p:nvPr/>
        </p:nvSpPr>
        <p:spPr bwMode="auto">
          <a:xfrm>
            <a:off x="83931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8" name="object 708">
            <a:extLst>
              <a:ext uri="{FF2B5EF4-FFF2-40B4-BE49-F238E27FC236}">
                <a16:creationId xmlns="" xmlns:a16="http://schemas.microsoft.com/office/drawing/2014/main" id="{F6D86908-8516-3F46-AB59-B683AEC1D8AD}"/>
              </a:ext>
            </a:extLst>
          </p:cNvPr>
          <p:cNvSpPr>
            <a:spLocks/>
          </p:cNvSpPr>
          <p:nvPr/>
        </p:nvSpPr>
        <p:spPr bwMode="auto">
          <a:xfrm>
            <a:off x="8453438"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69" name="object 709">
            <a:extLst>
              <a:ext uri="{FF2B5EF4-FFF2-40B4-BE49-F238E27FC236}">
                <a16:creationId xmlns="" xmlns:a16="http://schemas.microsoft.com/office/drawing/2014/main" id="{79FCFAD2-F3DE-944F-840C-D06753FFE5D0}"/>
              </a:ext>
            </a:extLst>
          </p:cNvPr>
          <p:cNvSpPr>
            <a:spLocks/>
          </p:cNvSpPr>
          <p:nvPr/>
        </p:nvSpPr>
        <p:spPr bwMode="auto">
          <a:xfrm>
            <a:off x="8512175"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0" name="object 710">
            <a:extLst>
              <a:ext uri="{FF2B5EF4-FFF2-40B4-BE49-F238E27FC236}">
                <a16:creationId xmlns="" xmlns:a16="http://schemas.microsoft.com/office/drawing/2014/main" id="{9398D03D-DFED-C845-879B-C0AB37293C02}"/>
              </a:ext>
            </a:extLst>
          </p:cNvPr>
          <p:cNvSpPr>
            <a:spLocks/>
          </p:cNvSpPr>
          <p:nvPr/>
        </p:nvSpPr>
        <p:spPr bwMode="auto">
          <a:xfrm>
            <a:off x="85709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1" name="object 711">
            <a:extLst>
              <a:ext uri="{FF2B5EF4-FFF2-40B4-BE49-F238E27FC236}">
                <a16:creationId xmlns="" xmlns:a16="http://schemas.microsoft.com/office/drawing/2014/main" id="{E4A6C4C5-090E-1840-81D0-1C587BA0E50E}"/>
              </a:ext>
            </a:extLst>
          </p:cNvPr>
          <p:cNvSpPr>
            <a:spLocks/>
          </p:cNvSpPr>
          <p:nvPr/>
        </p:nvSpPr>
        <p:spPr bwMode="auto">
          <a:xfrm>
            <a:off x="8631238"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2" name="object 712">
            <a:extLst>
              <a:ext uri="{FF2B5EF4-FFF2-40B4-BE49-F238E27FC236}">
                <a16:creationId xmlns="" xmlns:a16="http://schemas.microsoft.com/office/drawing/2014/main" id="{4770E22F-75B0-0C4F-8F52-60AF831269B6}"/>
              </a:ext>
            </a:extLst>
          </p:cNvPr>
          <p:cNvSpPr>
            <a:spLocks/>
          </p:cNvSpPr>
          <p:nvPr/>
        </p:nvSpPr>
        <p:spPr bwMode="auto">
          <a:xfrm>
            <a:off x="8689975"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3" name="object 713">
            <a:extLst>
              <a:ext uri="{FF2B5EF4-FFF2-40B4-BE49-F238E27FC236}">
                <a16:creationId xmlns="" xmlns:a16="http://schemas.microsoft.com/office/drawing/2014/main" id="{38336868-A945-B345-8679-6057B38D9C01}"/>
              </a:ext>
            </a:extLst>
          </p:cNvPr>
          <p:cNvSpPr>
            <a:spLocks/>
          </p:cNvSpPr>
          <p:nvPr/>
        </p:nvSpPr>
        <p:spPr bwMode="auto">
          <a:xfrm>
            <a:off x="8748713" y="4348163"/>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4" name="object 714">
            <a:extLst>
              <a:ext uri="{FF2B5EF4-FFF2-40B4-BE49-F238E27FC236}">
                <a16:creationId xmlns="" xmlns:a16="http://schemas.microsoft.com/office/drawing/2014/main" id="{4597C741-C3DA-2640-BB68-2EF389FD8414}"/>
              </a:ext>
            </a:extLst>
          </p:cNvPr>
          <p:cNvSpPr>
            <a:spLocks/>
          </p:cNvSpPr>
          <p:nvPr/>
        </p:nvSpPr>
        <p:spPr bwMode="auto">
          <a:xfrm>
            <a:off x="8809038" y="4348163"/>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5" name="object 715">
            <a:extLst>
              <a:ext uri="{FF2B5EF4-FFF2-40B4-BE49-F238E27FC236}">
                <a16:creationId xmlns="" xmlns:a16="http://schemas.microsoft.com/office/drawing/2014/main" id="{C694F858-4D51-2E4E-9C55-A28B2F8D81D3}"/>
              </a:ext>
            </a:extLst>
          </p:cNvPr>
          <p:cNvSpPr>
            <a:spLocks/>
          </p:cNvSpPr>
          <p:nvPr/>
        </p:nvSpPr>
        <p:spPr bwMode="auto">
          <a:xfrm>
            <a:off x="49545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6" name="object 716">
            <a:extLst>
              <a:ext uri="{FF2B5EF4-FFF2-40B4-BE49-F238E27FC236}">
                <a16:creationId xmlns="" xmlns:a16="http://schemas.microsoft.com/office/drawing/2014/main" id="{C7424D62-2AB1-4046-84DD-EEBCFA12F150}"/>
              </a:ext>
            </a:extLst>
          </p:cNvPr>
          <p:cNvSpPr>
            <a:spLocks/>
          </p:cNvSpPr>
          <p:nvPr/>
        </p:nvSpPr>
        <p:spPr bwMode="auto">
          <a:xfrm>
            <a:off x="5013325" y="3816350"/>
            <a:ext cx="34925" cy="9525"/>
          </a:xfrm>
          <a:custGeom>
            <a:avLst/>
            <a:gdLst>
              <a:gd name="T0" fmla="*/ 34593 w 40004"/>
              <a:gd name="T1" fmla="*/ 9286 h 10160"/>
              <a:gd name="T2" fmla="*/ 34593 w 40004"/>
              <a:gd name="T3" fmla="*/ 0 h 10160"/>
              <a:gd name="T4" fmla="*/ 0 w 40004"/>
              <a:gd name="T5" fmla="*/ 0 h 10160"/>
              <a:gd name="T6" fmla="*/ 0 w 40004"/>
              <a:gd name="T7" fmla="*/ 9287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6"/>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7" name="object 717">
            <a:extLst>
              <a:ext uri="{FF2B5EF4-FFF2-40B4-BE49-F238E27FC236}">
                <a16:creationId xmlns="" xmlns:a16="http://schemas.microsoft.com/office/drawing/2014/main" id="{BB8457AE-38A2-C947-9877-9505E35C34C6}"/>
              </a:ext>
            </a:extLst>
          </p:cNvPr>
          <p:cNvSpPr>
            <a:spLocks/>
          </p:cNvSpPr>
          <p:nvPr/>
        </p:nvSpPr>
        <p:spPr bwMode="auto">
          <a:xfrm>
            <a:off x="5073650"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8" name="object 718">
            <a:extLst>
              <a:ext uri="{FF2B5EF4-FFF2-40B4-BE49-F238E27FC236}">
                <a16:creationId xmlns="" xmlns:a16="http://schemas.microsoft.com/office/drawing/2014/main" id="{9108234D-6F63-BD46-BB37-E8F045ADE079}"/>
              </a:ext>
            </a:extLst>
          </p:cNvPr>
          <p:cNvSpPr>
            <a:spLocks/>
          </p:cNvSpPr>
          <p:nvPr/>
        </p:nvSpPr>
        <p:spPr bwMode="auto">
          <a:xfrm>
            <a:off x="51323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79" name="object 719">
            <a:extLst>
              <a:ext uri="{FF2B5EF4-FFF2-40B4-BE49-F238E27FC236}">
                <a16:creationId xmlns="" xmlns:a16="http://schemas.microsoft.com/office/drawing/2014/main" id="{03A6704B-33CA-914B-A08D-ABA01B4CAFB5}"/>
              </a:ext>
            </a:extLst>
          </p:cNvPr>
          <p:cNvSpPr>
            <a:spLocks/>
          </p:cNvSpPr>
          <p:nvPr/>
        </p:nvSpPr>
        <p:spPr bwMode="auto">
          <a:xfrm>
            <a:off x="5191125"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0" name="object 720">
            <a:extLst>
              <a:ext uri="{FF2B5EF4-FFF2-40B4-BE49-F238E27FC236}">
                <a16:creationId xmlns="" xmlns:a16="http://schemas.microsoft.com/office/drawing/2014/main" id="{05751BB0-7BFA-7248-A6BC-E257A940BF71}"/>
              </a:ext>
            </a:extLst>
          </p:cNvPr>
          <p:cNvSpPr>
            <a:spLocks/>
          </p:cNvSpPr>
          <p:nvPr/>
        </p:nvSpPr>
        <p:spPr bwMode="auto">
          <a:xfrm>
            <a:off x="5251450"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1" name="object 721">
            <a:extLst>
              <a:ext uri="{FF2B5EF4-FFF2-40B4-BE49-F238E27FC236}">
                <a16:creationId xmlns="" xmlns:a16="http://schemas.microsoft.com/office/drawing/2014/main" id="{76464183-203D-EB46-BA65-8AE788493DE8}"/>
              </a:ext>
            </a:extLst>
          </p:cNvPr>
          <p:cNvSpPr>
            <a:spLocks/>
          </p:cNvSpPr>
          <p:nvPr/>
        </p:nvSpPr>
        <p:spPr bwMode="auto">
          <a:xfrm>
            <a:off x="53101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2" name="object 722">
            <a:extLst>
              <a:ext uri="{FF2B5EF4-FFF2-40B4-BE49-F238E27FC236}">
                <a16:creationId xmlns="" xmlns:a16="http://schemas.microsoft.com/office/drawing/2014/main" id="{226223DB-9035-AA4D-B793-FDE91C03C9C2}"/>
              </a:ext>
            </a:extLst>
          </p:cNvPr>
          <p:cNvSpPr>
            <a:spLocks/>
          </p:cNvSpPr>
          <p:nvPr/>
        </p:nvSpPr>
        <p:spPr bwMode="auto">
          <a:xfrm>
            <a:off x="5368925"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3" name="object 723">
            <a:extLst>
              <a:ext uri="{FF2B5EF4-FFF2-40B4-BE49-F238E27FC236}">
                <a16:creationId xmlns="" xmlns:a16="http://schemas.microsoft.com/office/drawing/2014/main" id="{CD2EC2EB-D6B2-7B40-9BB1-9EE5EA83B4AD}"/>
              </a:ext>
            </a:extLst>
          </p:cNvPr>
          <p:cNvSpPr>
            <a:spLocks/>
          </p:cNvSpPr>
          <p:nvPr/>
        </p:nvSpPr>
        <p:spPr bwMode="auto">
          <a:xfrm>
            <a:off x="5429250"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4" name="object 724">
            <a:extLst>
              <a:ext uri="{FF2B5EF4-FFF2-40B4-BE49-F238E27FC236}">
                <a16:creationId xmlns="" xmlns:a16="http://schemas.microsoft.com/office/drawing/2014/main" id="{3A3B00B9-4DED-874D-A0E2-DA58E4A3F60B}"/>
              </a:ext>
            </a:extLst>
          </p:cNvPr>
          <p:cNvSpPr>
            <a:spLocks/>
          </p:cNvSpPr>
          <p:nvPr/>
        </p:nvSpPr>
        <p:spPr bwMode="auto">
          <a:xfrm>
            <a:off x="54879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5" name="object 725">
            <a:extLst>
              <a:ext uri="{FF2B5EF4-FFF2-40B4-BE49-F238E27FC236}">
                <a16:creationId xmlns="" xmlns:a16="http://schemas.microsoft.com/office/drawing/2014/main" id="{A83C7EDB-9330-C147-B822-6B8B33BE47C0}"/>
              </a:ext>
            </a:extLst>
          </p:cNvPr>
          <p:cNvSpPr>
            <a:spLocks/>
          </p:cNvSpPr>
          <p:nvPr/>
        </p:nvSpPr>
        <p:spPr bwMode="auto">
          <a:xfrm>
            <a:off x="5548313"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6" name="object 726">
            <a:extLst>
              <a:ext uri="{FF2B5EF4-FFF2-40B4-BE49-F238E27FC236}">
                <a16:creationId xmlns="" xmlns:a16="http://schemas.microsoft.com/office/drawing/2014/main" id="{6FA10588-779F-4847-BCC2-7B19084CEF1D}"/>
              </a:ext>
            </a:extLst>
          </p:cNvPr>
          <p:cNvSpPr>
            <a:spLocks/>
          </p:cNvSpPr>
          <p:nvPr/>
        </p:nvSpPr>
        <p:spPr bwMode="auto">
          <a:xfrm>
            <a:off x="5607050"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7" name="object 727">
            <a:extLst>
              <a:ext uri="{FF2B5EF4-FFF2-40B4-BE49-F238E27FC236}">
                <a16:creationId xmlns="" xmlns:a16="http://schemas.microsoft.com/office/drawing/2014/main" id="{91FB9D29-E55F-A042-910B-C389D5A1EC23}"/>
              </a:ext>
            </a:extLst>
          </p:cNvPr>
          <p:cNvSpPr>
            <a:spLocks/>
          </p:cNvSpPr>
          <p:nvPr/>
        </p:nvSpPr>
        <p:spPr bwMode="auto">
          <a:xfrm>
            <a:off x="56657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8" name="object 728">
            <a:extLst>
              <a:ext uri="{FF2B5EF4-FFF2-40B4-BE49-F238E27FC236}">
                <a16:creationId xmlns="" xmlns:a16="http://schemas.microsoft.com/office/drawing/2014/main" id="{48F3FFFB-DA85-E247-A521-70E7DE348282}"/>
              </a:ext>
            </a:extLst>
          </p:cNvPr>
          <p:cNvSpPr>
            <a:spLocks/>
          </p:cNvSpPr>
          <p:nvPr/>
        </p:nvSpPr>
        <p:spPr bwMode="auto">
          <a:xfrm>
            <a:off x="5726113"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89" name="object 729">
            <a:extLst>
              <a:ext uri="{FF2B5EF4-FFF2-40B4-BE49-F238E27FC236}">
                <a16:creationId xmlns="" xmlns:a16="http://schemas.microsoft.com/office/drawing/2014/main" id="{FC601221-6A91-E84F-B43A-65F4A4D6AB06}"/>
              </a:ext>
            </a:extLst>
          </p:cNvPr>
          <p:cNvSpPr>
            <a:spLocks/>
          </p:cNvSpPr>
          <p:nvPr/>
        </p:nvSpPr>
        <p:spPr bwMode="auto">
          <a:xfrm>
            <a:off x="5784850"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0" name="object 730">
            <a:extLst>
              <a:ext uri="{FF2B5EF4-FFF2-40B4-BE49-F238E27FC236}">
                <a16:creationId xmlns="" xmlns:a16="http://schemas.microsoft.com/office/drawing/2014/main" id="{B0CF7695-2E40-744F-BF2B-9D5EC8B878D9}"/>
              </a:ext>
            </a:extLst>
          </p:cNvPr>
          <p:cNvSpPr>
            <a:spLocks/>
          </p:cNvSpPr>
          <p:nvPr/>
        </p:nvSpPr>
        <p:spPr bwMode="auto">
          <a:xfrm>
            <a:off x="58435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1" name="object 731">
            <a:extLst>
              <a:ext uri="{FF2B5EF4-FFF2-40B4-BE49-F238E27FC236}">
                <a16:creationId xmlns="" xmlns:a16="http://schemas.microsoft.com/office/drawing/2014/main" id="{D49700A0-6D38-6A48-9EBC-3E9B8130DAEE}"/>
              </a:ext>
            </a:extLst>
          </p:cNvPr>
          <p:cNvSpPr>
            <a:spLocks/>
          </p:cNvSpPr>
          <p:nvPr/>
        </p:nvSpPr>
        <p:spPr bwMode="auto">
          <a:xfrm>
            <a:off x="5903913"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2" name="object 732">
            <a:extLst>
              <a:ext uri="{FF2B5EF4-FFF2-40B4-BE49-F238E27FC236}">
                <a16:creationId xmlns="" xmlns:a16="http://schemas.microsoft.com/office/drawing/2014/main" id="{4B4D0EC5-6D09-D24B-B2C5-91EDA861E7E9}"/>
              </a:ext>
            </a:extLst>
          </p:cNvPr>
          <p:cNvSpPr>
            <a:spLocks/>
          </p:cNvSpPr>
          <p:nvPr/>
        </p:nvSpPr>
        <p:spPr bwMode="auto">
          <a:xfrm>
            <a:off x="5962650"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3" name="object 733">
            <a:extLst>
              <a:ext uri="{FF2B5EF4-FFF2-40B4-BE49-F238E27FC236}">
                <a16:creationId xmlns="" xmlns:a16="http://schemas.microsoft.com/office/drawing/2014/main" id="{9587280A-5331-9A46-AC70-908FA9799804}"/>
              </a:ext>
            </a:extLst>
          </p:cNvPr>
          <p:cNvSpPr>
            <a:spLocks/>
          </p:cNvSpPr>
          <p:nvPr/>
        </p:nvSpPr>
        <p:spPr bwMode="auto">
          <a:xfrm>
            <a:off x="60213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4" name="object 734">
            <a:extLst>
              <a:ext uri="{FF2B5EF4-FFF2-40B4-BE49-F238E27FC236}">
                <a16:creationId xmlns="" xmlns:a16="http://schemas.microsoft.com/office/drawing/2014/main" id="{8A17C177-01CF-9846-AC42-8819AE457EE1}"/>
              </a:ext>
            </a:extLst>
          </p:cNvPr>
          <p:cNvSpPr>
            <a:spLocks/>
          </p:cNvSpPr>
          <p:nvPr/>
        </p:nvSpPr>
        <p:spPr bwMode="auto">
          <a:xfrm>
            <a:off x="6081713"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5" name="object 735">
            <a:extLst>
              <a:ext uri="{FF2B5EF4-FFF2-40B4-BE49-F238E27FC236}">
                <a16:creationId xmlns="" xmlns:a16="http://schemas.microsoft.com/office/drawing/2014/main" id="{0378D9F1-7BD6-A841-B146-81F87D121743}"/>
              </a:ext>
            </a:extLst>
          </p:cNvPr>
          <p:cNvSpPr>
            <a:spLocks/>
          </p:cNvSpPr>
          <p:nvPr/>
        </p:nvSpPr>
        <p:spPr bwMode="auto">
          <a:xfrm>
            <a:off x="6140450" y="3816350"/>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6" name="object 736">
            <a:extLst>
              <a:ext uri="{FF2B5EF4-FFF2-40B4-BE49-F238E27FC236}">
                <a16:creationId xmlns="" xmlns:a16="http://schemas.microsoft.com/office/drawing/2014/main" id="{B50D41A7-37A9-8541-B5F7-12E38CF7FA87}"/>
              </a:ext>
            </a:extLst>
          </p:cNvPr>
          <p:cNvSpPr>
            <a:spLocks/>
          </p:cNvSpPr>
          <p:nvPr/>
        </p:nvSpPr>
        <p:spPr bwMode="auto">
          <a:xfrm>
            <a:off x="61991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7" name="object 737">
            <a:extLst>
              <a:ext uri="{FF2B5EF4-FFF2-40B4-BE49-F238E27FC236}">
                <a16:creationId xmlns="" xmlns:a16="http://schemas.microsoft.com/office/drawing/2014/main" id="{17276B2E-49A8-3347-BECE-7BE4CCAD1738}"/>
              </a:ext>
            </a:extLst>
          </p:cNvPr>
          <p:cNvSpPr>
            <a:spLocks/>
          </p:cNvSpPr>
          <p:nvPr/>
        </p:nvSpPr>
        <p:spPr bwMode="auto">
          <a:xfrm>
            <a:off x="6259513"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8" name="object 738">
            <a:extLst>
              <a:ext uri="{FF2B5EF4-FFF2-40B4-BE49-F238E27FC236}">
                <a16:creationId xmlns="" xmlns:a16="http://schemas.microsoft.com/office/drawing/2014/main" id="{80C12EF3-5F6D-6642-9D32-6AA87DE20821}"/>
              </a:ext>
            </a:extLst>
          </p:cNvPr>
          <p:cNvSpPr>
            <a:spLocks/>
          </p:cNvSpPr>
          <p:nvPr/>
        </p:nvSpPr>
        <p:spPr bwMode="auto">
          <a:xfrm>
            <a:off x="6318250" y="3816350"/>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099" name="object 739">
            <a:extLst>
              <a:ext uri="{FF2B5EF4-FFF2-40B4-BE49-F238E27FC236}">
                <a16:creationId xmlns="" xmlns:a16="http://schemas.microsoft.com/office/drawing/2014/main" id="{4F6FCBED-038D-454F-A009-F36D230905DE}"/>
              </a:ext>
            </a:extLst>
          </p:cNvPr>
          <p:cNvSpPr>
            <a:spLocks/>
          </p:cNvSpPr>
          <p:nvPr/>
        </p:nvSpPr>
        <p:spPr bwMode="auto">
          <a:xfrm>
            <a:off x="63769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0" name="object 740">
            <a:extLst>
              <a:ext uri="{FF2B5EF4-FFF2-40B4-BE49-F238E27FC236}">
                <a16:creationId xmlns="" xmlns:a16="http://schemas.microsoft.com/office/drawing/2014/main" id="{E6679F46-E4E0-2949-90D8-91587D959B90}"/>
              </a:ext>
            </a:extLst>
          </p:cNvPr>
          <p:cNvSpPr>
            <a:spLocks/>
          </p:cNvSpPr>
          <p:nvPr/>
        </p:nvSpPr>
        <p:spPr bwMode="auto">
          <a:xfrm>
            <a:off x="6437313" y="3816350"/>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1" name="object 741">
            <a:extLst>
              <a:ext uri="{FF2B5EF4-FFF2-40B4-BE49-F238E27FC236}">
                <a16:creationId xmlns="" xmlns:a16="http://schemas.microsoft.com/office/drawing/2014/main" id="{5FBE3D8D-19E5-304E-938D-FA68BB144B8F}"/>
              </a:ext>
            </a:extLst>
          </p:cNvPr>
          <p:cNvSpPr>
            <a:spLocks/>
          </p:cNvSpPr>
          <p:nvPr/>
        </p:nvSpPr>
        <p:spPr bwMode="auto">
          <a:xfrm>
            <a:off x="6496050"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2" name="object 742">
            <a:extLst>
              <a:ext uri="{FF2B5EF4-FFF2-40B4-BE49-F238E27FC236}">
                <a16:creationId xmlns="" xmlns:a16="http://schemas.microsoft.com/office/drawing/2014/main" id="{7FADE97B-F804-9B45-AC89-174A450D938C}"/>
              </a:ext>
            </a:extLst>
          </p:cNvPr>
          <p:cNvSpPr>
            <a:spLocks/>
          </p:cNvSpPr>
          <p:nvPr/>
        </p:nvSpPr>
        <p:spPr bwMode="auto">
          <a:xfrm>
            <a:off x="6554788"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3" name="object 743">
            <a:extLst>
              <a:ext uri="{FF2B5EF4-FFF2-40B4-BE49-F238E27FC236}">
                <a16:creationId xmlns="" xmlns:a16="http://schemas.microsoft.com/office/drawing/2014/main" id="{1E1C15E4-719B-3D4B-BAC9-06F995E0BB97}"/>
              </a:ext>
            </a:extLst>
          </p:cNvPr>
          <p:cNvSpPr>
            <a:spLocks/>
          </p:cNvSpPr>
          <p:nvPr/>
        </p:nvSpPr>
        <p:spPr bwMode="auto">
          <a:xfrm>
            <a:off x="6615113"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4" name="object 744">
            <a:extLst>
              <a:ext uri="{FF2B5EF4-FFF2-40B4-BE49-F238E27FC236}">
                <a16:creationId xmlns="" xmlns:a16="http://schemas.microsoft.com/office/drawing/2014/main" id="{9B9FF765-80C9-D440-AD85-03D06410D56A}"/>
              </a:ext>
            </a:extLst>
          </p:cNvPr>
          <p:cNvSpPr>
            <a:spLocks/>
          </p:cNvSpPr>
          <p:nvPr/>
        </p:nvSpPr>
        <p:spPr bwMode="auto">
          <a:xfrm>
            <a:off x="6673850"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5" name="object 745">
            <a:extLst>
              <a:ext uri="{FF2B5EF4-FFF2-40B4-BE49-F238E27FC236}">
                <a16:creationId xmlns="" xmlns:a16="http://schemas.microsoft.com/office/drawing/2014/main" id="{23BD72D1-018D-814F-BB99-B3EE44C76735}"/>
              </a:ext>
            </a:extLst>
          </p:cNvPr>
          <p:cNvSpPr>
            <a:spLocks/>
          </p:cNvSpPr>
          <p:nvPr/>
        </p:nvSpPr>
        <p:spPr bwMode="auto">
          <a:xfrm>
            <a:off x="6734175"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6" name="object 746">
            <a:extLst>
              <a:ext uri="{FF2B5EF4-FFF2-40B4-BE49-F238E27FC236}">
                <a16:creationId xmlns="" xmlns:a16="http://schemas.microsoft.com/office/drawing/2014/main" id="{F2D1174F-C73D-8242-B6AB-7D42E60529F9}"/>
              </a:ext>
            </a:extLst>
          </p:cNvPr>
          <p:cNvSpPr>
            <a:spLocks/>
          </p:cNvSpPr>
          <p:nvPr/>
        </p:nvSpPr>
        <p:spPr bwMode="auto">
          <a:xfrm>
            <a:off x="6792913"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7" name="object 747">
            <a:extLst>
              <a:ext uri="{FF2B5EF4-FFF2-40B4-BE49-F238E27FC236}">
                <a16:creationId xmlns="" xmlns:a16="http://schemas.microsoft.com/office/drawing/2014/main" id="{37D43D38-9548-7947-A5B7-C2EE7AF63EB0}"/>
              </a:ext>
            </a:extLst>
          </p:cNvPr>
          <p:cNvSpPr>
            <a:spLocks/>
          </p:cNvSpPr>
          <p:nvPr/>
        </p:nvSpPr>
        <p:spPr bwMode="auto">
          <a:xfrm>
            <a:off x="6851650"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8" name="object 748">
            <a:extLst>
              <a:ext uri="{FF2B5EF4-FFF2-40B4-BE49-F238E27FC236}">
                <a16:creationId xmlns="" xmlns:a16="http://schemas.microsoft.com/office/drawing/2014/main" id="{71F0A81B-475E-7B48-8939-873B4A6A94C2}"/>
              </a:ext>
            </a:extLst>
          </p:cNvPr>
          <p:cNvSpPr>
            <a:spLocks/>
          </p:cNvSpPr>
          <p:nvPr/>
        </p:nvSpPr>
        <p:spPr bwMode="auto">
          <a:xfrm>
            <a:off x="6911975"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09" name="object 749">
            <a:extLst>
              <a:ext uri="{FF2B5EF4-FFF2-40B4-BE49-F238E27FC236}">
                <a16:creationId xmlns="" xmlns:a16="http://schemas.microsoft.com/office/drawing/2014/main" id="{FB32060E-5ADD-EA4F-92EA-030176F0D7D0}"/>
              </a:ext>
            </a:extLst>
          </p:cNvPr>
          <p:cNvSpPr>
            <a:spLocks/>
          </p:cNvSpPr>
          <p:nvPr/>
        </p:nvSpPr>
        <p:spPr bwMode="auto">
          <a:xfrm>
            <a:off x="6970713"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0" name="object 750">
            <a:extLst>
              <a:ext uri="{FF2B5EF4-FFF2-40B4-BE49-F238E27FC236}">
                <a16:creationId xmlns="" xmlns:a16="http://schemas.microsoft.com/office/drawing/2014/main" id="{F0B1BF65-8F65-C343-9F5C-B5AEC45972D2}"/>
              </a:ext>
            </a:extLst>
          </p:cNvPr>
          <p:cNvSpPr>
            <a:spLocks/>
          </p:cNvSpPr>
          <p:nvPr/>
        </p:nvSpPr>
        <p:spPr bwMode="auto">
          <a:xfrm>
            <a:off x="7029450"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1" name="object 751">
            <a:extLst>
              <a:ext uri="{FF2B5EF4-FFF2-40B4-BE49-F238E27FC236}">
                <a16:creationId xmlns="" xmlns:a16="http://schemas.microsoft.com/office/drawing/2014/main" id="{1D80555D-F33C-1A4F-AB08-DD431B028538}"/>
              </a:ext>
            </a:extLst>
          </p:cNvPr>
          <p:cNvSpPr>
            <a:spLocks/>
          </p:cNvSpPr>
          <p:nvPr/>
        </p:nvSpPr>
        <p:spPr bwMode="auto">
          <a:xfrm>
            <a:off x="7089775"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2" name="object 752">
            <a:extLst>
              <a:ext uri="{FF2B5EF4-FFF2-40B4-BE49-F238E27FC236}">
                <a16:creationId xmlns="" xmlns:a16="http://schemas.microsoft.com/office/drawing/2014/main" id="{01857F27-2AFE-C848-9731-2D5721700CCE}"/>
              </a:ext>
            </a:extLst>
          </p:cNvPr>
          <p:cNvSpPr>
            <a:spLocks/>
          </p:cNvSpPr>
          <p:nvPr/>
        </p:nvSpPr>
        <p:spPr bwMode="auto">
          <a:xfrm>
            <a:off x="71485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3" name="object 753">
            <a:extLst>
              <a:ext uri="{FF2B5EF4-FFF2-40B4-BE49-F238E27FC236}">
                <a16:creationId xmlns="" xmlns:a16="http://schemas.microsoft.com/office/drawing/2014/main" id="{3A1A7A47-1D17-9043-A10F-C27AC8E7706D}"/>
              </a:ext>
            </a:extLst>
          </p:cNvPr>
          <p:cNvSpPr>
            <a:spLocks/>
          </p:cNvSpPr>
          <p:nvPr/>
        </p:nvSpPr>
        <p:spPr bwMode="auto">
          <a:xfrm>
            <a:off x="7207250"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4" name="object 754">
            <a:extLst>
              <a:ext uri="{FF2B5EF4-FFF2-40B4-BE49-F238E27FC236}">
                <a16:creationId xmlns="" xmlns:a16="http://schemas.microsoft.com/office/drawing/2014/main" id="{0D380C58-4D58-5943-BFD5-E1B6A2F95323}"/>
              </a:ext>
            </a:extLst>
          </p:cNvPr>
          <p:cNvSpPr>
            <a:spLocks/>
          </p:cNvSpPr>
          <p:nvPr/>
        </p:nvSpPr>
        <p:spPr bwMode="auto">
          <a:xfrm>
            <a:off x="7267575"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5" name="object 755">
            <a:extLst>
              <a:ext uri="{FF2B5EF4-FFF2-40B4-BE49-F238E27FC236}">
                <a16:creationId xmlns="" xmlns:a16="http://schemas.microsoft.com/office/drawing/2014/main" id="{335B27B3-BC7B-D245-BC3C-1A76D44D892D}"/>
              </a:ext>
            </a:extLst>
          </p:cNvPr>
          <p:cNvSpPr>
            <a:spLocks/>
          </p:cNvSpPr>
          <p:nvPr/>
        </p:nvSpPr>
        <p:spPr bwMode="auto">
          <a:xfrm>
            <a:off x="73263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6" name="object 756">
            <a:extLst>
              <a:ext uri="{FF2B5EF4-FFF2-40B4-BE49-F238E27FC236}">
                <a16:creationId xmlns="" xmlns:a16="http://schemas.microsoft.com/office/drawing/2014/main" id="{E64F1CA7-AC88-EC41-8C28-26C28F3BDEFA}"/>
              </a:ext>
            </a:extLst>
          </p:cNvPr>
          <p:cNvSpPr>
            <a:spLocks/>
          </p:cNvSpPr>
          <p:nvPr/>
        </p:nvSpPr>
        <p:spPr bwMode="auto">
          <a:xfrm>
            <a:off x="7385050"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7" name="object 757">
            <a:extLst>
              <a:ext uri="{FF2B5EF4-FFF2-40B4-BE49-F238E27FC236}">
                <a16:creationId xmlns="" xmlns:a16="http://schemas.microsoft.com/office/drawing/2014/main" id="{8C3CA006-DB8A-B640-943E-4B23D989D116}"/>
              </a:ext>
            </a:extLst>
          </p:cNvPr>
          <p:cNvSpPr>
            <a:spLocks/>
          </p:cNvSpPr>
          <p:nvPr/>
        </p:nvSpPr>
        <p:spPr bwMode="auto">
          <a:xfrm>
            <a:off x="7445375"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8" name="object 758">
            <a:extLst>
              <a:ext uri="{FF2B5EF4-FFF2-40B4-BE49-F238E27FC236}">
                <a16:creationId xmlns="" xmlns:a16="http://schemas.microsoft.com/office/drawing/2014/main" id="{CF2D0FC4-778A-B44E-BF54-F6A008F217C0}"/>
              </a:ext>
            </a:extLst>
          </p:cNvPr>
          <p:cNvSpPr>
            <a:spLocks/>
          </p:cNvSpPr>
          <p:nvPr/>
        </p:nvSpPr>
        <p:spPr bwMode="auto">
          <a:xfrm>
            <a:off x="75041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19" name="object 759">
            <a:extLst>
              <a:ext uri="{FF2B5EF4-FFF2-40B4-BE49-F238E27FC236}">
                <a16:creationId xmlns="" xmlns:a16="http://schemas.microsoft.com/office/drawing/2014/main" id="{662260E6-2BC3-424E-AD15-365F6AD40B33}"/>
              </a:ext>
            </a:extLst>
          </p:cNvPr>
          <p:cNvSpPr>
            <a:spLocks/>
          </p:cNvSpPr>
          <p:nvPr/>
        </p:nvSpPr>
        <p:spPr bwMode="auto">
          <a:xfrm>
            <a:off x="7562850"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0" name="object 760">
            <a:extLst>
              <a:ext uri="{FF2B5EF4-FFF2-40B4-BE49-F238E27FC236}">
                <a16:creationId xmlns="" xmlns:a16="http://schemas.microsoft.com/office/drawing/2014/main" id="{0653C648-F690-D148-B0A6-266FF383FF8F}"/>
              </a:ext>
            </a:extLst>
          </p:cNvPr>
          <p:cNvSpPr>
            <a:spLocks/>
          </p:cNvSpPr>
          <p:nvPr/>
        </p:nvSpPr>
        <p:spPr bwMode="auto">
          <a:xfrm>
            <a:off x="7623175"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1" name="object 761">
            <a:extLst>
              <a:ext uri="{FF2B5EF4-FFF2-40B4-BE49-F238E27FC236}">
                <a16:creationId xmlns="" xmlns:a16="http://schemas.microsoft.com/office/drawing/2014/main" id="{C32F7B64-2AED-0A45-90EA-501BF0ADC59E}"/>
              </a:ext>
            </a:extLst>
          </p:cNvPr>
          <p:cNvSpPr>
            <a:spLocks/>
          </p:cNvSpPr>
          <p:nvPr/>
        </p:nvSpPr>
        <p:spPr bwMode="auto">
          <a:xfrm>
            <a:off x="76819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2" name="object 762">
            <a:extLst>
              <a:ext uri="{FF2B5EF4-FFF2-40B4-BE49-F238E27FC236}">
                <a16:creationId xmlns="" xmlns:a16="http://schemas.microsoft.com/office/drawing/2014/main" id="{3494999C-36B0-BF46-8AE0-9D89BAD05DC4}"/>
              </a:ext>
            </a:extLst>
          </p:cNvPr>
          <p:cNvSpPr>
            <a:spLocks/>
          </p:cNvSpPr>
          <p:nvPr/>
        </p:nvSpPr>
        <p:spPr bwMode="auto">
          <a:xfrm>
            <a:off x="7742238" y="3816350"/>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3" name="object 763">
            <a:extLst>
              <a:ext uri="{FF2B5EF4-FFF2-40B4-BE49-F238E27FC236}">
                <a16:creationId xmlns="" xmlns:a16="http://schemas.microsoft.com/office/drawing/2014/main" id="{C7AA98A5-9E93-9E47-ABCC-341FFD90FFA0}"/>
              </a:ext>
            </a:extLst>
          </p:cNvPr>
          <p:cNvSpPr>
            <a:spLocks/>
          </p:cNvSpPr>
          <p:nvPr/>
        </p:nvSpPr>
        <p:spPr bwMode="auto">
          <a:xfrm>
            <a:off x="7800975"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4" name="object 764">
            <a:extLst>
              <a:ext uri="{FF2B5EF4-FFF2-40B4-BE49-F238E27FC236}">
                <a16:creationId xmlns="" xmlns:a16="http://schemas.microsoft.com/office/drawing/2014/main" id="{70B52243-6FE4-F841-8973-7A27ED946A90}"/>
              </a:ext>
            </a:extLst>
          </p:cNvPr>
          <p:cNvSpPr>
            <a:spLocks/>
          </p:cNvSpPr>
          <p:nvPr/>
        </p:nvSpPr>
        <p:spPr bwMode="auto">
          <a:xfrm>
            <a:off x="78597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5" name="object 765">
            <a:extLst>
              <a:ext uri="{FF2B5EF4-FFF2-40B4-BE49-F238E27FC236}">
                <a16:creationId xmlns="" xmlns:a16="http://schemas.microsoft.com/office/drawing/2014/main" id="{03A45CE4-7094-8741-A568-02C0EC3279ED}"/>
              </a:ext>
            </a:extLst>
          </p:cNvPr>
          <p:cNvSpPr>
            <a:spLocks/>
          </p:cNvSpPr>
          <p:nvPr/>
        </p:nvSpPr>
        <p:spPr bwMode="auto">
          <a:xfrm>
            <a:off x="7920038" y="3816350"/>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6" name="object 766">
            <a:extLst>
              <a:ext uri="{FF2B5EF4-FFF2-40B4-BE49-F238E27FC236}">
                <a16:creationId xmlns="" xmlns:a16="http://schemas.microsoft.com/office/drawing/2014/main" id="{92AA8FAC-6BFE-F74D-BB6C-852768E16BB5}"/>
              </a:ext>
            </a:extLst>
          </p:cNvPr>
          <p:cNvSpPr>
            <a:spLocks/>
          </p:cNvSpPr>
          <p:nvPr/>
        </p:nvSpPr>
        <p:spPr bwMode="auto">
          <a:xfrm>
            <a:off x="7978775" y="3816350"/>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7" name="object 767">
            <a:extLst>
              <a:ext uri="{FF2B5EF4-FFF2-40B4-BE49-F238E27FC236}">
                <a16:creationId xmlns="" xmlns:a16="http://schemas.microsoft.com/office/drawing/2014/main" id="{2DE5B592-CCE5-EA4D-A19C-02F5ACEE5D59}"/>
              </a:ext>
            </a:extLst>
          </p:cNvPr>
          <p:cNvSpPr>
            <a:spLocks/>
          </p:cNvSpPr>
          <p:nvPr/>
        </p:nvSpPr>
        <p:spPr bwMode="auto">
          <a:xfrm>
            <a:off x="80375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8" name="object 768">
            <a:extLst>
              <a:ext uri="{FF2B5EF4-FFF2-40B4-BE49-F238E27FC236}">
                <a16:creationId xmlns="" xmlns:a16="http://schemas.microsoft.com/office/drawing/2014/main" id="{C0E38FE7-4017-7E48-B6D2-C793D0A47E38}"/>
              </a:ext>
            </a:extLst>
          </p:cNvPr>
          <p:cNvSpPr>
            <a:spLocks/>
          </p:cNvSpPr>
          <p:nvPr/>
        </p:nvSpPr>
        <p:spPr bwMode="auto">
          <a:xfrm>
            <a:off x="8097838"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29" name="object 769">
            <a:extLst>
              <a:ext uri="{FF2B5EF4-FFF2-40B4-BE49-F238E27FC236}">
                <a16:creationId xmlns="" xmlns:a16="http://schemas.microsoft.com/office/drawing/2014/main" id="{E70F400A-5D68-4745-899F-8C521096EFF1}"/>
              </a:ext>
            </a:extLst>
          </p:cNvPr>
          <p:cNvSpPr>
            <a:spLocks/>
          </p:cNvSpPr>
          <p:nvPr/>
        </p:nvSpPr>
        <p:spPr bwMode="auto">
          <a:xfrm>
            <a:off x="8156575"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0" name="object 770">
            <a:extLst>
              <a:ext uri="{FF2B5EF4-FFF2-40B4-BE49-F238E27FC236}">
                <a16:creationId xmlns="" xmlns:a16="http://schemas.microsoft.com/office/drawing/2014/main" id="{D3D7F509-FA3F-5143-9252-6A0690DC4A70}"/>
              </a:ext>
            </a:extLst>
          </p:cNvPr>
          <p:cNvSpPr>
            <a:spLocks/>
          </p:cNvSpPr>
          <p:nvPr/>
        </p:nvSpPr>
        <p:spPr bwMode="auto">
          <a:xfrm>
            <a:off x="82153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1" name="object 771">
            <a:extLst>
              <a:ext uri="{FF2B5EF4-FFF2-40B4-BE49-F238E27FC236}">
                <a16:creationId xmlns="" xmlns:a16="http://schemas.microsoft.com/office/drawing/2014/main" id="{37E49A91-974B-244F-91A2-4E54651D8C57}"/>
              </a:ext>
            </a:extLst>
          </p:cNvPr>
          <p:cNvSpPr>
            <a:spLocks/>
          </p:cNvSpPr>
          <p:nvPr/>
        </p:nvSpPr>
        <p:spPr bwMode="auto">
          <a:xfrm>
            <a:off x="8275638"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2" name="object 772">
            <a:extLst>
              <a:ext uri="{FF2B5EF4-FFF2-40B4-BE49-F238E27FC236}">
                <a16:creationId xmlns="" xmlns:a16="http://schemas.microsoft.com/office/drawing/2014/main" id="{6A0A31AE-B514-D846-9ADB-6BFBF724C5E0}"/>
              </a:ext>
            </a:extLst>
          </p:cNvPr>
          <p:cNvSpPr>
            <a:spLocks/>
          </p:cNvSpPr>
          <p:nvPr/>
        </p:nvSpPr>
        <p:spPr bwMode="auto">
          <a:xfrm>
            <a:off x="8334375" y="3816350"/>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3" name="object 773">
            <a:extLst>
              <a:ext uri="{FF2B5EF4-FFF2-40B4-BE49-F238E27FC236}">
                <a16:creationId xmlns="" xmlns:a16="http://schemas.microsoft.com/office/drawing/2014/main" id="{C6052AF3-B34C-B645-BB60-8EFE8DC28369}"/>
              </a:ext>
            </a:extLst>
          </p:cNvPr>
          <p:cNvSpPr>
            <a:spLocks/>
          </p:cNvSpPr>
          <p:nvPr/>
        </p:nvSpPr>
        <p:spPr bwMode="auto">
          <a:xfrm>
            <a:off x="83931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4" name="object 774">
            <a:extLst>
              <a:ext uri="{FF2B5EF4-FFF2-40B4-BE49-F238E27FC236}">
                <a16:creationId xmlns="" xmlns:a16="http://schemas.microsoft.com/office/drawing/2014/main" id="{6269E45D-71C4-F645-8B9B-19685A886DBC}"/>
              </a:ext>
            </a:extLst>
          </p:cNvPr>
          <p:cNvSpPr>
            <a:spLocks/>
          </p:cNvSpPr>
          <p:nvPr/>
        </p:nvSpPr>
        <p:spPr bwMode="auto">
          <a:xfrm>
            <a:off x="8453438"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5" name="object 775">
            <a:extLst>
              <a:ext uri="{FF2B5EF4-FFF2-40B4-BE49-F238E27FC236}">
                <a16:creationId xmlns="" xmlns:a16="http://schemas.microsoft.com/office/drawing/2014/main" id="{5BA4EFE9-1D80-9649-B49B-01952F637EEA}"/>
              </a:ext>
            </a:extLst>
          </p:cNvPr>
          <p:cNvSpPr>
            <a:spLocks/>
          </p:cNvSpPr>
          <p:nvPr/>
        </p:nvSpPr>
        <p:spPr bwMode="auto">
          <a:xfrm>
            <a:off x="8512175"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6" name="object 776">
            <a:extLst>
              <a:ext uri="{FF2B5EF4-FFF2-40B4-BE49-F238E27FC236}">
                <a16:creationId xmlns="" xmlns:a16="http://schemas.microsoft.com/office/drawing/2014/main" id="{CE5AE81F-AE0A-3F46-BBBF-FD3FEFCA1030}"/>
              </a:ext>
            </a:extLst>
          </p:cNvPr>
          <p:cNvSpPr>
            <a:spLocks/>
          </p:cNvSpPr>
          <p:nvPr/>
        </p:nvSpPr>
        <p:spPr bwMode="auto">
          <a:xfrm>
            <a:off x="85709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7" name="object 777">
            <a:extLst>
              <a:ext uri="{FF2B5EF4-FFF2-40B4-BE49-F238E27FC236}">
                <a16:creationId xmlns="" xmlns:a16="http://schemas.microsoft.com/office/drawing/2014/main" id="{FCAB5836-3F79-E74D-826B-649BDD034187}"/>
              </a:ext>
            </a:extLst>
          </p:cNvPr>
          <p:cNvSpPr>
            <a:spLocks/>
          </p:cNvSpPr>
          <p:nvPr/>
        </p:nvSpPr>
        <p:spPr bwMode="auto">
          <a:xfrm>
            <a:off x="8631238"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8" name="object 778">
            <a:extLst>
              <a:ext uri="{FF2B5EF4-FFF2-40B4-BE49-F238E27FC236}">
                <a16:creationId xmlns="" xmlns:a16="http://schemas.microsoft.com/office/drawing/2014/main" id="{4B6262FD-9F73-5B4E-B171-BAB67FD4FAF4}"/>
              </a:ext>
            </a:extLst>
          </p:cNvPr>
          <p:cNvSpPr>
            <a:spLocks/>
          </p:cNvSpPr>
          <p:nvPr/>
        </p:nvSpPr>
        <p:spPr bwMode="auto">
          <a:xfrm>
            <a:off x="8689975"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39" name="object 779">
            <a:extLst>
              <a:ext uri="{FF2B5EF4-FFF2-40B4-BE49-F238E27FC236}">
                <a16:creationId xmlns="" xmlns:a16="http://schemas.microsoft.com/office/drawing/2014/main" id="{556480F3-7699-DF41-88CE-ACF3E78C2A0B}"/>
              </a:ext>
            </a:extLst>
          </p:cNvPr>
          <p:cNvSpPr>
            <a:spLocks/>
          </p:cNvSpPr>
          <p:nvPr/>
        </p:nvSpPr>
        <p:spPr bwMode="auto">
          <a:xfrm>
            <a:off x="8748713" y="3816350"/>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0" name="object 780">
            <a:extLst>
              <a:ext uri="{FF2B5EF4-FFF2-40B4-BE49-F238E27FC236}">
                <a16:creationId xmlns="" xmlns:a16="http://schemas.microsoft.com/office/drawing/2014/main" id="{0FCBF7CE-350E-9F47-9C93-235BC1CC98AE}"/>
              </a:ext>
            </a:extLst>
          </p:cNvPr>
          <p:cNvSpPr>
            <a:spLocks/>
          </p:cNvSpPr>
          <p:nvPr/>
        </p:nvSpPr>
        <p:spPr bwMode="auto">
          <a:xfrm>
            <a:off x="8809038" y="3816350"/>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1" name="object 781">
            <a:extLst>
              <a:ext uri="{FF2B5EF4-FFF2-40B4-BE49-F238E27FC236}">
                <a16:creationId xmlns="" xmlns:a16="http://schemas.microsoft.com/office/drawing/2014/main" id="{33318C99-E28A-574F-ABBA-DF033BE0E6CF}"/>
              </a:ext>
            </a:extLst>
          </p:cNvPr>
          <p:cNvSpPr>
            <a:spLocks/>
          </p:cNvSpPr>
          <p:nvPr/>
        </p:nvSpPr>
        <p:spPr bwMode="auto">
          <a:xfrm>
            <a:off x="49545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2" name="object 782">
            <a:extLst>
              <a:ext uri="{FF2B5EF4-FFF2-40B4-BE49-F238E27FC236}">
                <a16:creationId xmlns="" xmlns:a16="http://schemas.microsoft.com/office/drawing/2014/main" id="{3DE72080-BA17-4545-9B37-136D0D52F7F3}"/>
              </a:ext>
            </a:extLst>
          </p:cNvPr>
          <p:cNvSpPr>
            <a:spLocks/>
          </p:cNvSpPr>
          <p:nvPr/>
        </p:nvSpPr>
        <p:spPr bwMode="auto">
          <a:xfrm>
            <a:off x="5013325" y="3284538"/>
            <a:ext cx="34925" cy="9525"/>
          </a:xfrm>
          <a:custGeom>
            <a:avLst/>
            <a:gdLst>
              <a:gd name="T0" fmla="*/ 34593 w 40004"/>
              <a:gd name="T1" fmla="*/ 9286 h 10160"/>
              <a:gd name="T2" fmla="*/ 34593 w 40004"/>
              <a:gd name="T3" fmla="*/ 0 h 10160"/>
              <a:gd name="T4" fmla="*/ 0 w 40004"/>
              <a:gd name="T5" fmla="*/ 0 h 10160"/>
              <a:gd name="T6" fmla="*/ 0 w 40004"/>
              <a:gd name="T7" fmla="*/ 9287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6"/>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3" name="object 783">
            <a:extLst>
              <a:ext uri="{FF2B5EF4-FFF2-40B4-BE49-F238E27FC236}">
                <a16:creationId xmlns="" xmlns:a16="http://schemas.microsoft.com/office/drawing/2014/main" id="{3C3238D8-B523-CC4E-8083-7B06D021A65F}"/>
              </a:ext>
            </a:extLst>
          </p:cNvPr>
          <p:cNvSpPr>
            <a:spLocks/>
          </p:cNvSpPr>
          <p:nvPr/>
        </p:nvSpPr>
        <p:spPr bwMode="auto">
          <a:xfrm>
            <a:off x="5073650"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4" name="object 784">
            <a:extLst>
              <a:ext uri="{FF2B5EF4-FFF2-40B4-BE49-F238E27FC236}">
                <a16:creationId xmlns="" xmlns:a16="http://schemas.microsoft.com/office/drawing/2014/main" id="{8C83F9AD-72C5-8244-BD74-A2A1D599A4C9}"/>
              </a:ext>
            </a:extLst>
          </p:cNvPr>
          <p:cNvSpPr>
            <a:spLocks/>
          </p:cNvSpPr>
          <p:nvPr/>
        </p:nvSpPr>
        <p:spPr bwMode="auto">
          <a:xfrm>
            <a:off x="51323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5" name="object 785">
            <a:extLst>
              <a:ext uri="{FF2B5EF4-FFF2-40B4-BE49-F238E27FC236}">
                <a16:creationId xmlns="" xmlns:a16="http://schemas.microsoft.com/office/drawing/2014/main" id="{35A9E5AC-59E9-4344-B8AB-199004C6D798}"/>
              </a:ext>
            </a:extLst>
          </p:cNvPr>
          <p:cNvSpPr>
            <a:spLocks/>
          </p:cNvSpPr>
          <p:nvPr/>
        </p:nvSpPr>
        <p:spPr bwMode="auto">
          <a:xfrm>
            <a:off x="5191125"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6" name="object 786">
            <a:extLst>
              <a:ext uri="{FF2B5EF4-FFF2-40B4-BE49-F238E27FC236}">
                <a16:creationId xmlns="" xmlns:a16="http://schemas.microsoft.com/office/drawing/2014/main" id="{C82132CB-93C5-CC4B-B6B7-4CE33ACFA075}"/>
              </a:ext>
            </a:extLst>
          </p:cNvPr>
          <p:cNvSpPr>
            <a:spLocks/>
          </p:cNvSpPr>
          <p:nvPr/>
        </p:nvSpPr>
        <p:spPr bwMode="auto">
          <a:xfrm>
            <a:off x="5251450"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7" name="object 787">
            <a:extLst>
              <a:ext uri="{FF2B5EF4-FFF2-40B4-BE49-F238E27FC236}">
                <a16:creationId xmlns="" xmlns:a16="http://schemas.microsoft.com/office/drawing/2014/main" id="{A2CDE401-EAA2-9045-9487-3131736A2ECD}"/>
              </a:ext>
            </a:extLst>
          </p:cNvPr>
          <p:cNvSpPr>
            <a:spLocks/>
          </p:cNvSpPr>
          <p:nvPr/>
        </p:nvSpPr>
        <p:spPr bwMode="auto">
          <a:xfrm>
            <a:off x="53101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8" name="object 788">
            <a:extLst>
              <a:ext uri="{FF2B5EF4-FFF2-40B4-BE49-F238E27FC236}">
                <a16:creationId xmlns="" xmlns:a16="http://schemas.microsoft.com/office/drawing/2014/main" id="{E9A66B3D-EDF9-B248-B1F8-ACB7C1191F1A}"/>
              </a:ext>
            </a:extLst>
          </p:cNvPr>
          <p:cNvSpPr>
            <a:spLocks/>
          </p:cNvSpPr>
          <p:nvPr/>
        </p:nvSpPr>
        <p:spPr bwMode="auto">
          <a:xfrm>
            <a:off x="5368925"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49" name="object 789">
            <a:extLst>
              <a:ext uri="{FF2B5EF4-FFF2-40B4-BE49-F238E27FC236}">
                <a16:creationId xmlns="" xmlns:a16="http://schemas.microsoft.com/office/drawing/2014/main" id="{60AE83B7-446F-6145-AE26-33CB71180250}"/>
              </a:ext>
            </a:extLst>
          </p:cNvPr>
          <p:cNvSpPr>
            <a:spLocks/>
          </p:cNvSpPr>
          <p:nvPr/>
        </p:nvSpPr>
        <p:spPr bwMode="auto">
          <a:xfrm>
            <a:off x="5429250"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0" name="object 790">
            <a:extLst>
              <a:ext uri="{FF2B5EF4-FFF2-40B4-BE49-F238E27FC236}">
                <a16:creationId xmlns="" xmlns:a16="http://schemas.microsoft.com/office/drawing/2014/main" id="{B472E62E-92D3-0842-8C90-439D0FEBCAB1}"/>
              </a:ext>
            </a:extLst>
          </p:cNvPr>
          <p:cNvSpPr>
            <a:spLocks/>
          </p:cNvSpPr>
          <p:nvPr/>
        </p:nvSpPr>
        <p:spPr bwMode="auto">
          <a:xfrm>
            <a:off x="54879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1" name="object 791">
            <a:extLst>
              <a:ext uri="{FF2B5EF4-FFF2-40B4-BE49-F238E27FC236}">
                <a16:creationId xmlns="" xmlns:a16="http://schemas.microsoft.com/office/drawing/2014/main" id="{E353D717-30EB-CB40-98F9-CFFC32C0D3FB}"/>
              </a:ext>
            </a:extLst>
          </p:cNvPr>
          <p:cNvSpPr>
            <a:spLocks/>
          </p:cNvSpPr>
          <p:nvPr/>
        </p:nvSpPr>
        <p:spPr bwMode="auto">
          <a:xfrm>
            <a:off x="5548313"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2" name="object 792">
            <a:extLst>
              <a:ext uri="{FF2B5EF4-FFF2-40B4-BE49-F238E27FC236}">
                <a16:creationId xmlns="" xmlns:a16="http://schemas.microsoft.com/office/drawing/2014/main" id="{FB1ABECC-C7AE-884E-8B64-00F43F0E7394}"/>
              </a:ext>
            </a:extLst>
          </p:cNvPr>
          <p:cNvSpPr>
            <a:spLocks/>
          </p:cNvSpPr>
          <p:nvPr/>
        </p:nvSpPr>
        <p:spPr bwMode="auto">
          <a:xfrm>
            <a:off x="5607050"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3" name="object 793">
            <a:extLst>
              <a:ext uri="{FF2B5EF4-FFF2-40B4-BE49-F238E27FC236}">
                <a16:creationId xmlns="" xmlns:a16="http://schemas.microsoft.com/office/drawing/2014/main" id="{86AB1D8B-87F6-2644-853C-B2A65F10EC25}"/>
              </a:ext>
            </a:extLst>
          </p:cNvPr>
          <p:cNvSpPr>
            <a:spLocks/>
          </p:cNvSpPr>
          <p:nvPr/>
        </p:nvSpPr>
        <p:spPr bwMode="auto">
          <a:xfrm>
            <a:off x="56657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4" name="object 794">
            <a:extLst>
              <a:ext uri="{FF2B5EF4-FFF2-40B4-BE49-F238E27FC236}">
                <a16:creationId xmlns="" xmlns:a16="http://schemas.microsoft.com/office/drawing/2014/main" id="{80781FAB-AEED-6B42-A374-EABC2DACD890}"/>
              </a:ext>
            </a:extLst>
          </p:cNvPr>
          <p:cNvSpPr>
            <a:spLocks/>
          </p:cNvSpPr>
          <p:nvPr/>
        </p:nvSpPr>
        <p:spPr bwMode="auto">
          <a:xfrm>
            <a:off x="5726113"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5" name="object 795">
            <a:extLst>
              <a:ext uri="{FF2B5EF4-FFF2-40B4-BE49-F238E27FC236}">
                <a16:creationId xmlns="" xmlns:a16="http://schemas.microsoft.com/office/drawing/2014/main" id="{D8AC92AF-55B4-D042-BD5D-A2BC39927BCA}"/>
              </a:ext>
            </a:extLst>
          </p:cNvPr>
          <p:cNvSpPr>
            <a:spLocks/>
          </p:cNvSpPr>
          <p:nvPr/>
        </p:nvSpPr>
        <p:spPr bwMode="auto">
          <a:xfrm>
            <a:off x="5784850"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6" name="object 796">
            <a:extLst>
              <a:ext uri="{FF2B5EF4-FFF2-40B4-BE49-F238E27FC236}">
                <a16:creationId xmlns="" xmlns:a16="http://schemas.microsoft.com/office/drawing/2014/main" id="{583D8728-C4B0-E84A-9DEC-3189B31A70A0}"/>
              </a:ext>
            </a:extLst>
          </p:cNvPr>
          <p:cNvSpPr>
            <a:spLocks/>
          </p:cNvSpPr>
          <p:nvPr/>
        </p:nvSpPr>
        <p:spPr bwMode="auto">
          <a:xfrm>
            <a:off x="58435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7" name="object 797">
            <a:extLst>
              <a:ext uri="{FF2B5EF4-FFF2-40B4-BE49-F238E27FC236}">
                <a16:creationId xmlns="" xmlns:a16="http://schemas.microsoft.com/office/drawing/2014/main" id="{AE3B1F12-3FEC-9C4A-8A56-0F1012D84F03}"/>
              </a:ext>
            </a:extLst>
          </p:cNvPr>
          <p:cNvSpPr>
            <a:spLocks/>
          </p:cNvSpPr>
          <p:nvPr/>
        </p:nvSpPr>
        <p:spPr bwMode="auto">
          <a:xfrm>
            <a:off x="5903913"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8" name="object 798">
            <a:extLst>
              <a:ext uri="{FF2B5EF4-FFF2-40B4-BE49-F238E27FC236}">
                <a16:creationId xmlns="" xmlns:a16="http://schemas.microsoft.com/office/drawing/2014/main" id="{8366DDE6-1650-3445-B547-F7A89966B05B}"/>
              </a:ext>
            </a:extLst>
          </p:cNvPr>
          <p:cNvSpPr>
            <a:spLocks/>
          </p:cNvSpPr>
          <p:nvPr/>
        </p:nvSpPr>
        <p:spPr bwMode="auto">
          <a:xfrm>
            <a:off x="5962650"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59" name="object 799">
            <a:extLst>
              <a:ext uri="{FF2B5EF4-FFF2-40B4-BE49-F238E27FC236}">
                <a16:creationId xmlns="" xmlns:a16="http://schemas.microsoft.com/office/drawing/2014/main" id="{0450BF33-E7A8-A14D-9E46-BD41025537DC}"/>
              </a:ext>
            </a:extLst>
          </p:cNvPr>
          <p:cNvSpPr>
            <a:spLocks/>
          </p:cNvSpPr>
          <p:nvPr/>
        </p:nvSpPr>
        <p:spPr bwMode="auto">
          <a:xfrm>
            <a:off x="60213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0" name="object 800">
            <a:extLst>
              <a:ext uri="{FF2B5EF4-FFF2-40B4-BE49-F238E27FC236}">
                <a16:creationId xmlns="" xmlns:a16="http://schemas.microsoft.com/office/drawing/2014/main" id="{57670ED3-3A13-7D4B-A80F-7D4B86F7B8A1}"/>
              </a:ext>
            </a:extLst>
          </p:cNvPr>
          <p:cNvSpPr>
            <a:spLocks/>
          </p:cNvSpPr>
          <p:nvPr/>
        </p:nvSpPr>
        <p:spPr bwMode="auto">
          <a:xfrm>
            <a:off x="6081713"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1" name="object 801">
            <a:extLst>
              <a:ext uri="{FF2B5EF4-FFF2-40B4-BE49-F238E27FC236}">
                <a16:creationId xmlns="" xmlns:a16="http://schemas.microsoft.com/office/drawing/2014/main" id="{7C5B06BB-BAFB-4A4F-935E-4A5CF8EF4064}"/>
              </a:ext>
            </a:extLst>
          </p:cNvPr>
          <p:cNvSpPr>
            <a:spLocks/>
          </p:cNvSpPr>
          <p:nvPr/>
        </p:nvSpPr>
        <p:spPr bwMode="auto">
          <a:xfrm>
            <a:off x="6140450" y="328453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2" name="object 802">
            <a:extLst>
              <a:ext uri="{FF2B5EF4-FFF2-40B4-BE49-F238E27FC236}">
                <a16:creationId xmlns="" xmlns:a16="http://schemas.microsoft.com/office/drawing/2014/main" id="{4A106176-D1DD-714A-A421-88B0ECD23E3C}"/>
              </a:ext>
            </a:extLst>
          </p:cNvPr>
          <p:cNvSpPr>
            <a:spLocks/>
          </p:cNvSpPr>
          <p:nvPr/>
        </p:nvSpPr>
        <p:spPr bwMode="auto">
          <a:xfrm>
            <a:off x="61991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3" name="object 803">
            <a:extLst>
              <a:ext uri="{FF2B5EF4-FFF2-40B4-BE49-F238E27FC236}">
                <a16:creationId xmlns="" xmlns:a16="http://schemas.microsoft.com/office/drawing/2014/main" id="{766ADE2D-472E-FE41-AE5C-28CD59A0FE16}"/>
              </a:ext>
            </a:extLst>
          </p:cNvPr>
          <p:cNvSpPr>
            <a:spLocks/>
          </p:cNvSpPr>
          <p:nvPr/>
        </p:nvSpPr>
        <p:spPr bwMode="auto">
          <a:xfrm>
            <a:off x="6259513"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4" name="object 804">
            <a:extLst>
              <a:ext uri="{FF2B5EF4-FFF2-40B4-BE49-F238E27FC236}">
                <a16:creationId xmlns="" xmlns:a16="http://schemas.microsoft.com/office/drawing/2014/main" id="{891B7C62-1581-304E-A77C-11D830CC746A}"/>
              </a:ext>
            </a:extLst>
          </p:cNvPr>
          <p:cNvSpPr>
            <a:spLocks/>
          </p:cNvSpPr>
          <p:nvPr/>
        </p:nvSpPr>
        <p:spPr bwMode="auto">
          <a:xfrm>
            <a:off x="6318250" y="328453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5" name="object 805">
            <a:extLst>
              <a:ext uri="{FF2B5EF4-FFF2-40B4-BE49-F238E27FC236}">
                <a16:creationId xmlns="" xmlns:a16="http://schemas.microsoft.com/office/drawing/2014/main" id="{426D7F9D-F5D5-AF46-BE1F-776CFBCA31DC}"/>
              </a:ext>
            </a:extLst>
          </p:cNvPr>
          <p:cNvSpPr>
            <a:spLocks/>
          </p:cNvSpPr>
          <p:nvPr/>
        </p:nvSpPr>
        <p:spPr bwMode="auto">
          <a:xfrm>
            <a:off x="63769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6" name="object 806">
            <a:extLst>
              <a:ext uri="{FF2B5EF4-FFF2-40B4-BE49-F238E27FC236}">
                <a16:creationId xmlns="" xmlns:a16="http://schemas.microsoft.com/office/drawing/2014/main" id="{BCDD568E-69AF-B24D-937B-901DCB09873C}"/>
              </a:ext>
            </a:extLst>
          </p:cNvPr>
          <p:cNvSpPr>
            <a:spLocks/>
          </p:cNvSpPr>
          <p:nvPr/>
        </p:nvSpPr>
        <p:spPr bwMode="auto">
          <a:xfrm>
            <a:off x="6437313" y="3284538"/>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7" name="object 807">
            <a:extLst>
              <a:ext uri="{FF2B5EF4-FFF2-40B4-BE49-F238E27FC236}">
                <a16:creationId xmlns="" xmlns:a16="http://schemas.microsoft.com/office/drawing/2014/main" id="{F56ECEDB-7A25-2447-809B-9022DF0DF5D9}"/>
              </a:ext>
            </a:extLst>
          </p:cNvPr>
          <p:cNvSpPr>
            <a:spLocks/>
          </p:cNvSpPr>
          <p:nvPr/>
        </p:nvSpPr>
        <p:spPr bwMode="auto">
          <a:xfrm>
            <a:off x="6496050"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8" name="object 808">
            <a:extLst>
              <a:ext uri="{FF2B5EF4-FFF2-40B4-BE49-F238E27FC236}">
                <a16:creationId xmlns="" xmlns:a16="http://schemas.microsoft.com/office/drawing/2014/main" id="{4B0FE2A6-BA92-2241-864F-4A0909395F9E}"/>
              </a:ext>
            </a:extLst>
          </p:cNvPr>
          <p:cNvSpPr>
            <a:spLocks/>
          </p:cNvSpPr>
          <p:nvPr/>
        </p:nvSpPr>
        <p:spPr bwMode="auto">
          <a:xfrm>
            <a:off x="6554788"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69" name="object 809">
            <a:extLst>
              <a:ext uri="{FF2B5EF4-FFF2-40B4-BE49-F238E27FC236}">
                <a16:creationId xmlns="" xmlns:a16="http://schemas.microsoft.com/office/drawing/2014/main" id="{B694FC95-AE14-744B-9F9B-0119010F544A}"/>
              </a:ext>
            </a:extLst>
          </p:cNvPr>
          <p:cNvSpPr>
            <a:spLocks/>
          </p:cNvSpPr>
          <p:nvPr/>
        </p:nvSpPr>
        <p:spPr bwMode="auto">
          <a:xfrm>
            <a:off x="6615113"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0" name="object 810">
            <a:extLst>
              <a:ext uri="{FF2B5EF4-FFF2-40B4-BE49-F238E27FC236}">
                <a16:creationId xmlns="" xmlns:a16="http://schemas.microsoft.com/office/drawing/2014/main" id="{1E24CCDD-9BA1-8C46-82FF-431AAE3E47BE}"/>
              </a:ext>
            </a:extLst>
          </p:cNvPr>
          <p:cNvSpPr>
            <a:spLocks/>
          </p:cNvSpPr>
          <p:nvPr/>
        </p:nvSpPr>
        <p:spPr bwMode="auto">
          <a:xfrm>
            <a:off x="6673850"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1" name="object 811">
            <a:extLst>
              <a:ext uri="{FF2B5EF4-FFF2-40B4-BE49-F238E27FC236}">
                <a16:creationId xmlns="" xmlns:a16="http://schemas.microsoft.com/office/drawing/2014/main" id="{E2BFC667-0902-264A-AE97-D491F1F7FD7E}"/>
              </a:ext>
            </a:extLst>
          </p:cNvPr>
          <p:cNvSpPr>
            <a:spLocks/>
          </p:cNvSpPr>
          <p:nvPr/>
        </p:nvSpPr>
        <p:spPr bwMode="auto">
          <a:xfrm>
            <a:off x="6734175"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2" name="object 812">
            <a:extLst>
              <a:ext uri="{FF2B5EF4-FFF2-40B4-BE49-F238E27FC236}">
                <a16:creationId xmlns="" xmlns:a16="http://schemas.microsoft.com/office/drawing/2014/main" id="{6493853D-3E28-534B-84A0-60AE64C05C9B}"/>
              </a:ext>
            </a:extLst>
          </p:cNvPr>
          <p:cNvSpPr>
            <a:spLocks/>
          </p:cNvSpPr>
          <p:nvPr/>
        </p:nvSpPr>
        <p:spPr bwMode="auto">
          <a:xfrm>
            <a:off x="6792913"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3" name="object 813">
            <a:extLst>
              <a:ext uri="{FF2B5EF4-FFF2-40B4-BE49-F238E27FC236}">
                <a16:creationId xmlns="" xmlns:a16="http://schemas.microsoft.com/office/drawing/2014/main" id="{F094B3A1-B1A0-5048-93FE-D00C1C2AA96A}"/>
              </a:ext>
            </a:extLst>
          </p:cNvPr>
          <p:cNvSpPr>
            <a:spLocks/>
          </p:cNvSpPr>
          <p:nvPr/>
        </p:nvSpPr>
        <p:spPr bwMode="auto">
          <a:xfrm>
            <a:off x="6851650"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4" name="object 814">
            <a:extLst>
              <a:ext uri="{FF2B5EF4-FFF2-40B4-BE49-F238E27FC236}">
                <a16:creationId xmlns="" xmlns:a16="http://schemas.microsoft.com/office/drawing/2014/main" id="{20F5C122-99CB-9043-A3E1-83593BD865F1}"/>
              </a:ext>
            </a:extLst>
          </p:cNvPr>
          <p:cNvSpPr>
            <a:spLocks/>
          </p:cNvSpPr>
          <p:nvPr/>
        </p:nvSpPr>
        <p:spPr bwMode="auto">
          <a:xfrm>
            <a:off x="6911975"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5" name="object 815">
            <a:extLst>
              <a:ext uri="{FF2B5EF4-FFF2-40B4-BE49-F238E27FC236}">
                <a16:creationId xmlns="" xmlns:a16="http://schemas.microsoft.com/office/drawing/2014/main" id="{022AD36E-F490-6E48-9826-1F13C0483152}"/>
              </a:ext>
            </a:extLst>
          </p:cNvPr>
          <p:cNvSpPr>
            <a:spLocks/>
          </p:cNvSpPr>
          <p:nvPr/>
        </p:nvSpPr>
        <p:spPr bwMode="auto">
          <a:xfrm>
            <a:off x="6970713"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6" name="object 816">
            <a:extLst>
              <a:ext uri="{FF2B5EF4-FFF2-40B4-BE49-F238E27FC236}">
                <a16:creationId xmlns="" xmlns:a16="http://schemas.microsoft.com/office/drawing/2014/main" id="{3E35A17C-6673-484E-B9E8-7DC6F7C0D8DD}"/>
              </a:ext>
            </a:extLst>
          </p:cNvPr>
          <p:cNvSpPr>
            <a:spLocks/>
          </p:cNvSpPr>
          <p:nvPr/>
        </p:nvSpPr>
        <p:spPr bwMode="auto">
          <a:xfrm>
            <a:off x="7029450"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7" name="object 817">
            <a:extLst>
              <a:ext uri="{FF2B5EF4-FFF2-40B4-BE49-F238E27FC236}">
                <a16:creationId xmlns="" xmlns:a16="http://schemas.microsoft.com/office/drawing/2014/main" id="{FD94F09B-FF7B-334F-BF02-7C4508D4B56E}"/>
              </a:ext>
            </a:extLst>
          </p:cNvPr>
          <p:cNvSpPr>
            <a:spLocks/>
          </p:cNvSpPr>
          <p:nvPr/>
        </p:nvSpPr>
        <p:spPr bwMode="auto">
          <a:xfrm>
            <a:off x="7089775"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8" name="object 818">
            <a:extLst>
              <a:ext uri="{FF2B5EF4-FFF2-40B4-BE49-F238E27FC236}">
                <a16:creationId xmlns="" xmlns:a16="http://schemas.microsoft.com/office/drawing/2014/main" id="{8B9A1D93-1177-3C4A-9059-BBF3BACD55D3}"/>
              </a:ext>
            </a:extLst>
          </p:cNvPr>
          <p:cNvSpPr>
            <a:spLocks/>
          </p:cNvSpPr>
          <p:nvPr/>
        </p:nvSpPr>
        <p:spPr bwMode="auto">
          <a:xfrm>
            <a:off x="71485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79" name="object 819">
            <a:extLst>
              <a:ext uri="{FF2B5EF4-FFF2-40B4-BE49-F238E27FC236}">
                <a16:creationId xmlns="" xmlns:a16="http://schemas.microsoft.com/office/drawing/2014/main" id="{61FA731D-F1AE-C74C-A502-A45A0B8EE865}"/>
              </a:ext>
            </a:extLst>
          </p:cNvPr>
          <p:cNvSpPr>
            <a:spLocks/>
          </p:cNvSpPr>
          <p:nvPr/>
        </p:nvSpPr>
        <p:spPr bwMode="auto">
          <a:xfrm>
            <a:off x="7207250"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0" name="object 820">
            <a:extLst>
              <a:ext uri="{FF2B5EF4-FFF2-40B4-BE49-F238E27FC236}">
                <a16:creationId xmlns="" xmlns:a16="http://schemas.microsoft.com/office/drawing/2014/main" id="{33DC53C7-D39F-DD42-9040-1CB651B31656}"/>
              </a:ext>
            </a:extLst>
          </p:cNvPr>
          <p:cNvSpPr>
            <a:spLocks/>
          </p:cNvSpPr>
          <p:nvPr/>
        </p:nvSpPr>
        <p:spPr bwMode="auto">
          <a:xfrm>
            <a:off x="7267575"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1" name="object 821">
            <a:extLst>
              <a:ext uri="{FF2B5EF4-FFF2-40B4-BE49-F238E27FC236}">
                <a16:creationId xmlns="" xmlns:a16="http://schemas.microsoft.com/office/drawing/2014/main" id="{49000A44-CF3B-AB40-8E4C-574BC08E182F}"/>
              </a:ext>
            </a:extLst>
          </p:cNvPr>
          <p:cNvSpPr>
            <a:spLocks/>
          </p:cNvSpPr>
          <p:nvPr/>
        </p:nvSpPr>
        <p:spPr bwMode="auto">
          <a:xfrm>
            <a:off x="73263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2" name="object 822">
            <a:extLst>
              <a:ext uri="{FF2B5EF4-FFF2-40B4-BE49-F238E27FC236}">
                <a16:creationId xmlns="" xmlns:a16="http://schemas.microsoft.com/office/drawing/2014/main" id="{4B889814-A115-AD43-8E93-54587DF40876}"/>
              </a:ext>
            </a:extLst>
          </p:cNvPr>
          <p:cNvSpPr>
            <a:spLocks/>
          </p:cNvSpPr>
          <p:nvPr/>
        </p:nvSpPr>
        <p:spPr bwMode="auto">
          <a:xfrm>
            <a:off x="7385050"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3" name="object 823">
            <a:extLst>
              <a:ext uri="{FF2B5EF4-FFF2-40B4-BE49-F238E27FC236}">
                <a16:creationId xmlns="" xmlns:a16="http://schemas.microsoft.com/office/drawing/2014/main" id="{9B7E35A8-4B23-4F4D-A4D9-9D68CC6AE8F6}"/>
              </a:ext>
            </a:extLst>
          </p:cNvPr>
          <p:cNvSpPr>
            <a:spLocks/>
          </p:cNvSpPr>
          <p:nvPr/>
        </p:nvSpPr>
        <p:spPr bwMode="auto">
          <a:xfrm>
            <a:off x="7445375"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4" name="object 824">
            <a:extLst>
              <a:ext uri="{FF2B5EF4-FFF2-40B4-BE49-F238E27FC236}">
                <a16:creationId xmlns="" xmlns:a16="http://schemas.microsoft.com/office/drawing/2014/main" id="{E4D4E62E-D859-7E40-B449-D472E31E3CB4}"/>
              </a:ext>
            </a:extLst>
          </p:cNvPr>
          <p:cNvSpPr>
            <a:spLocks/>
          </p:cNvSpPr>
          <p:nvPr/>
        </p:nvSpPr>
        <p:spPr bwMode="auto">
          <a:xfrm>
            <a:off x="75041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5" name="object 825">
            <a:extLst>
              <a:ext uri="{FF2B5EF4-FFF2-40B4-BE49-F238E27FC236}">
                <a16:creationId xmlns="" xmlns:a16="http://schemas.microsoft.com/office/drawing/2014/main" id="{3266D285-4BA0-3C4B-A967-76662ACE7CF0}"/>
              </a:ext>
            </a:extLst>
          </p:cNvPr>
          <p:cNvSpPr>
            <a:spLocks/>
          </p:cNvSpPr>
          <p:nvPr/>
        </p:nvSpPr>
        <p:spPr bwMode="auto">
          <a:xfrm>
            <a:off x="7562850"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6" name="object 826">
            <a:extLst>
              <a:ext uri="{FF2B5EF4-FFF2-40B4-BE49-F238E27FC236}">
                <a16:creationId xmlns="" xmlns:a16="http://schemas.microsoft.com/office/drawing/2014/main" id="{AD9A6353-A183-D047-9470-CF484C5CEE06}"/>
              </a:ext>
            </a:extLst>
          </p:cNvPr>
          <p:cNvSpPr>
            <a:spLocks/>
          </p:cNvSpPr>
          <p:nvPr/>
        </p:nvSpPr>
        <p:spPr bwMode="auto">
          <a:xfrm>
            <a:off x="7623175"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7" name="object 827">
            <a:extLst>
              <a:ext uri="{FF2B5EF4-FFF2-40B4-BE49-F238E27FC236}">
                <a16:creationId xmlns="" xmlns:a16="http://schemas.microsoft.com/office/drawing/2014/main" id="{ADD0501A-6484-9345-8C63-04C7DEACFD40}"/>
              </a:ext>
            </a:extLst>
          </p:cNvPr>
          <p:cNvSpPr>
            <a:spLocks/>
          </p:cNvSpPr>
          <p:nvPr/>
        </p:nvSpPr>
        <p:spPr bwMode="auto">
          <a:xfrm>
            <a:off x="76819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8" name="object 828">
            <a:extLst>
              <a:ext uri="{FF2B5EF4-FFF2-40B4-BE49-F238E27FC236}">
                <a16:creationId xmlns="" xmlns:a16="http://schemas.microsoft.com/office/drawing/2014/main" id="{3659EA34-AC35-344A-A953-CA784C3C0905}"/>
              </a:ext>
            </a:extLst>
          </p:cNvPr>
          <p:cNvSpPr>
            <a:spLocks/>
          </p:cNvSpPr>
          <p:nvPr/>
        </p:nvSpPr>
        <p:spPr bwMode="auto">
          <a:xfrm>
            <a:off x="7742238" y="3284538"/>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89" name="object 829">
            <a:extLst>
              <a:ext uri="{FF2B5EF4-FFF2-40B4-BE49-F238E27FC236}">
                <a16:creationId xmlns="" xmlns:a16="http://schemas.microsoft.com/office/drawing/2014/main" id="{FB3891E2-4C8B-5949-B425-E1A32E2180E1}"/>
              </a:ext>
            </a:extLst>
          </p:cNvPr>
          <p:cNvSpPr>
            <a:spLocks/>
          </p:cNvSpPr>
          <p:nvPr/>
        </p:nvSpPr>
        <p:spPr bwMode="auto">
          <a:xfrm>
            <a:off x="7800975"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0" name="object 830">
            <a:extLst>
              <a:ext uri="{FF2B5EF4-FFF2-40B4-BE49-F238E27FC236}">
                <a16:creationId xmlns="" xmlns:a16="http://schemas.microsoft.com/office/drawing/2014/main" id="{67E7AC6D-BF7F-4044-84C0-0429FF21B230}"/>
              </a:ext>
            </a:extLst>
          </p:cNvPr>
          <p:cNvSpPr>
            <a:spLocks/>
          </p:cNvSpPr>
          <p:nvPr/>
        </p:nvSpPr>
        <p:spPr bwMode="auto">
          <a:xfrm>
            <a:off x="78597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1" name="object 831">
            <a:extLst>
              <a:ext uri="{FF2B5EF4-FFF2-40B4-BE49-F238E27FC236}">
                <a16:creationId xmlns="" xmlns:a16="http://schemas.microsoft.com/office/drawing/2014/main" id="{4771CA4B-C1FF-EE49-8A40-6DDD4E6F81AE}"/>
              </a:ext>
            </a:extLst>
          </p:cNvPr>
          <p:cNvSpPr>
            <a:spLocks/>
          </p:cNvSpPr>
          <p:nvPr/>
        </p:nvSpPr>
        <p:spPr bwMode="auto">
          <a:xfrm>
            <a:off x="7920038" y="3284538"/>
            <a:ext cx="33337"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2" name="object 832">
            <a:extLst>
              <a:ext uri="{FF2B5EF4-FFF2-40B4-BE49-F238E27FC236}">
                <a16:creationId xmlns="" xmlns:a16="http://schemas.microsoft.com/office/drawing/2014/main" id="{27A94B02-CCB5-5D4E-A574-1ABEA3C74963}"/>
              </a:ext>
            </a:extLst>
          </p:cNvPr>
          <p:cNvSpPr>
            <a:spLocks/>
          </p:cNvSpPr>
          <p:nvPr/>
        </p:nvSpPr>
        <p:spPr bwMode="auto">
          <a:xfrm>
            <a:off x="7978775" y="3284538"/>
            <a:ext cx="33338" cy="9525"/>
          </a:xfrm>
          <a:custGeom>
            <a:avLst/>
            <a:gdLst>
              <a:gd name="T0" fmla="*/ 33021 w 40004"/>
              <a:gd name="T1" fmla="*/ 9286 h 10160"/>
              <a:gd name="T2" fmla="*/ 33021 w 40004"/>
              <a:gd name="T3" fmla="*/ 0 h 10160"/>
              <a:gd name="T4" fmla="*/ 0 w 40004"/>
              <a:gd name="T5" fmla="*/ 0 h 10160"/>
              <a:gd name="T6" fmla="*/ 0 w 40004"/>
              <a:gd name="T7" fmla="*/ 9286 h 10160"/>
              <a:gd name="T8" fmla="*/ 33021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3" name="object 833">
            <a:extLst>
              <a:ext uri="{FF2B5EF4-FFF2-40B4-BE49-F238E27FC236}">
                <a16:creationId xmlns="" xmlns:a16="http://schemas.microsoft.com/office/drawing/2014/main" id="{72E557C4-0FCA-7649-9FF7-0D4C49456CE2}"/>
              </a:ext>
            </a:extLst>
          </p:cNvPr>
          <p:cNvSpPr>
            <a:spLocks/>
          </p:cNvSpPr>
          <p:nvPr/>
        </p:nvSpPr>
        <p:spPr bwMode="auto">
          <a:xfrm>
            <a:off x="80375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4" name="object 834">
            <a:extLst>
              <a:ext uri="{FF2B5EF4-FFF2-40B4-BE49-F238E27FC236}">
                <a16:creationId xmlns="" xmlns:a16="http://schemas.microsoft.com/office/drawing/2014/main" id="{58D88EAB-D731-E24D-9B6B-1FBE05665500}"/>
              </a:ext>
            </a:extLst>
          </p:cNvPr>
          <p:cNvSpPr>
            <a:spLocks/>
          </p:cNvSpPr>
          <p:nvPr/>
        </p:nvSpPr>
        <p:spPr bwMode="auto">
          <a:xfrm>
            <a:off x="8097838"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5" name="object 835">
            <a:extLst>
              <a:ext uri="{FF2B5EF4-FFF2-40B4-BE49-F238E27FC236}">
                <a16:creationId xmlns="" xmlns:a16="http://schemas.microsoft.com/office/drawing/2014/main" id="{1DC34299-86E9-6F4C-B252-3B7B31F47A13}"/>
              </a:ext>
            </a:extLst>
          </p:cNvPr>
          <p:cNvSpPr>
            <a:spLocks/>
          </p:cNvSpPr>
          <p:nvPr/>
        </p:nvSpPr>
        <p:spPr bwMode="auto">
          <a:xfrm>
            <a:off x="8156575"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6" name="object 836">
            <a:extLst>
              <a:ext uri="{FF2B5EF4-FFF2-40B4-BE49-F238E27FC236}">
                <a16:creationId xmlns="" xmlns:a16="http://schemas.microsoft.com/office/drawing/2014/main" id="{B85294BA-40A8-C943-9A70-5E37437AEF1F}"/>
              </a:ext>
            </a:extLst>
          </p:cNvPr>
          <p:cNvSpPr>
            <a:spLocks/>
          </p:cNvSpPr>
          <p:nvPr/>
        </p:nvSpPr>
        <p:spPr bwMode="auto">
          <a:xfrm>
            <a:off x="82153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7" name="object 837">
            <a:extLst>
              <a:ext uri="{FF2B5EF4-FFF2-40B4-BE49-F238E27FC236}">
                <a16:creationId xmlns="" xmlns:a16="http://schemas.microsoft.com/office/drawing/2014/main" id="{0E8536C5-2238-604A-B723-E1E9F88F532A}"/>
              </a:ext>
            </a:extLst>
          </p:cNvPr>
          <p:cNvSpPr>
            <a:spLocks/>
          </p:cNvSpPr>
          <p:nvPr/>
        </p:nvSpPr>
        <p:spPr bwMode="auto">
          <a:xfrm>
            <a:off x="8275638"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8" name="object 838">
            <a:extLst>
              <a:ext uri="{FF2B5EF4-FFF2-40B4-BE49-F238E27FC236}">
                <a16:creationId xmlns="" xmlns:a16="http://schemas.microsoft.com/office/drawing/2014/main" id="{A5FD559F-BD4F-2F45-945C-D9CCDB29E326}"/>
              </a:ext>
            </a:extLst>
          </p:cNvPr>
          <p:cNvSpPr>
            <a:spLocks/>
          </p:cNvSpPr>
          <p:nvPr/>
        </p:nvSpPr>
        <p:spPr bwMode="auto">
          <a:xfrm>
            <a:off x="8334375" y="3284538"/>
            <a:ext cx="34925" cy="9525"/>
          </a:xfrm>
          <a:custGeom>
            <a:avLst/>
            <a:gdLst>
              <a:gd name="T0" fmla="*/ 34594 w 40004"/>
              <a:gd name="T1" fmla="*/ 9286 h 10160"/>
              <a:gd name="T2" fmla="*/ 34594 w 40004"/>
              <a:gd name="T3" fmla="*/ 0 h 10160"/>
              <a:gd name="T4" fmla="*/ 0 w 40004"/>
              <a:gd name="T5" fmla="*/ 0 h 10160"/>
              <a:gd name="T6" fmla="*/ 0 w 40004"/>
              <a:gd name="T7" fmla="*/ 9286 h 10160"/>
              <a:gd name="T8" fmla="*/ 34594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5"/>
                </a:moveTo>
                <a:lnTo>
                  <a:pt x="39625" y="0"/>
                </a:lnTo>
                <a:lnTo>
                  <a:pt x="0" y="0"/>
                </a:lnTo>
                <a:lnTo>
                  <a:pt x="0" y="9905"/>
                </a:lnTo>
                <a:lnTo>
                  <a:pt x="39625"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199" name="object 839">
            <a:extLst>
              <a:ext uri="{FF2B5EF4-FFF2-40B4-BE49-F238E27FC236}">
                <a16:creationId xmlns="" xmlns:a16="http://schemas.microsoft.com/office/drawing/2014/main" id="{58C2F859-D20E-0A47-870E-230BEAD1F1F5}"/>
              </a:ext>
            </a:extLst>
          </p:cNvPr>
          <p:cNvSpPr>
            <a:spLocks/>
          </p:cNvSpPr>
          <p:nvPr/>
        </p:nvSpPr>
        <p:spPr bwMode="auto">
          <a:xfrm>
            <a:off x="83931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0" name="object 840">
            <a:extLst>
              <a:ext uri="{FF2B5EF4-FFF2-40B4-BE49-F238E27FC236}">
                <a16:creationId xmlns="" xmlns:a16="http://schemas.microsoft.com/office/drawing/2014/main" id="{25181EA3-D525-A245-83CF-DF2C3CC69002}"/>
              </a:ext>
            </a:extLst>
          </p:cNvPr>
          <p:cNvSpPr>
            <a:spLocks/>
          </p:cNvSpPr>
          <p:nvPr/>
        </p:nvSpPr>
        <p:spPr bwMode="auto">
          <a:xfrm>
            <a:off x="8453438"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1" name="object 841">
            <a:extLst>
              <a:ext uri="{FF2B5EF4-FFF2-40B4-BE49-F238E27FC236}">
                <a16:creationId xmlns="" xmlns:a16="http://schemas.microsoft.com/office/drawing/2014/main" id="{6B8B2AFA-3884-8941-BAB4-48E767ABFA59}"/>
              </a:ext>
            </a:extLst>
          </p:cNvPr>
          <p:cNvSpPr>
            <a:spLocks/>
          </p:cNvSpPr>
          <p:nvPr/>
        </p:nvSpPr>
        <p:spPr bwMode="auto">
          <a:xfrm>
            <a:off x="8512175"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2" name="object 842">
            <a:extLst>
              <a:ext uri="{FF2B5EF4-FFF2-40B4-BE49-F238E27FC236}">
                <a16:creationId xmlns="" xmlns:a16="http://schemas.microsoft.com/office/drawing/2014/main" id="{A4E135D0-B383-6842-9F4A-35C257301A2A}"/>
              </a:ext>
            </a:extLst>
          </p:cNvPr>
          <p:cNvSpPr>
            <a:spLocks/>
          </p:cNvSpPr>
          <p:nvPr/>
        </p:nvSpPr>
        <p:spPr bwMode="auto">
          <a:xfrm>
            <a:off x="85709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3" name="object 843">
            <a:extLst>
              <a:ext uri="{FF2B5EF4-FFF2-40B4-BE49-F238E27FC236}">
                <a16:creationId xmlns="" xmlns:a16="http://schemas.microsoft.com/office/drawing/2014/main" id="{E951F374-B0BD-704B-9BC4-73338D3235F0}"/>
              </a:ext>
            </a:extLst>
          </p:cNvPr>
          <p:cNvSpPr>
            <a:spLocks/>
          </p:cNvSpPr>
          <p:nvPr/>
        </p:nvSpPr>
        <p:spPr bwMode="auto">
          <a:xfrm>
            <a:off x="8631238"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4" name="object 844">
            <a:extLst>
              <a:ext uri="{FF2B5EF4-FFF2-40B4-BE49-F238E27FC236}">
                <a16:creationId xmlns="" xmlns:a16="http://schemas.microsoft.com/office/drawing/2014/main" id="{4A699443-BBB9-B041-B950-700068FD122C}"/>
              </a:ext>
            </a:extLst>
          </p:cNvPr>
          <p:cNvSpPr>
            <a:spLocks/>
          </p:cNvSpPr>
          <p:nvPr/>
        </p:nvSpPr>
        <p:spPr bwMode="auto">
          <a:xfrm>
            <a:off x="8689975"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5" name="object 845">
            <a:extLst>
              <a:ext uri="{FF2B5EF4-FFF2-40B4-BE49-F238E27FC236}">
                <a16:creationId xmlns="" xmlns:a16="http://schemas.microsoft.com/office/drawing/2014/main" id="{097E3FD4-863A-0B41-A59C-ED85764ACDDC}"/>
              </a:ext>
            </a:extLst>
          </p:cNvPr>
          <p:cNvSpPr>
            <a:spLocks/>
          </p:cNvSpPr>
          <p:nvPr/>
        </p:nvSpPr>
        <p:spPr bwMode="auto">
          <a:xfrm>
            <a:off x="8748713" y="3284538"/>
            <a:ext cx="34925" cy="9525"/>
          </a:xfrm>
          <a:custGeom>
            <a:avLst/>
            <a:gdLst>
              <a:gd name="T0" fmla="*/ 34593 w 40004"/>
              <a:gd name="T1" fmla="*/ 9286 h 10160"/>
              <a:gd name="T2" fmla="*/ 34593 w 40004"/>
              <a:gd name="T3" fmla="*/ 0 h 10160"/>
              <a:gd name="T4" fmla="*/ 0 w 40004"/>
              <a:gd name="T5" fmla="*/ 0 h 10160"/>
              <a:gd name="T6" fmla="*/ 0 w 40004"/>
              <a:gd name="T7" fmla="*/ 9286 h 10160"/>
              <a:gd name="T8" fmla="*/ 34593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6" name="object 846">
            <a:extLst>
              <a:ext uri="{FF2B5EF4-FFF2-40B4-BE49-F238E27FC236}">
                <a16:creationId xmlns="" xmlns:a16="http://schemas.microsoft.com/office/drawing/2014/main" id="{290B6F16-F7A6-1B42-8AC6-13847CC28739}"/>
              </a:ext>
            </a:extLst>
          </p:cNvPr>
          <p:cNvSpPr>
            <a:spLocks/>
          </p:cNvSpPr>
          <p:nvPr/>
        </p:nvSpPr>
        <p:spPr bwMode="auto">
          <a:xfrm>
            <a:off x="8809038" y="3284538"/>
            <a:ext cx="33337" cy="9525"/>
          </a:xfrm>
          <a:custGeom>
            <a:avLst/>
            <a:gdLst>
              <a:gd name="T0" fmla="*/ 33020 w 40004"/>
              <a:gd name="T1" fmla="*/ 9286 h 10160"/>
              <a:gd name="T2" fmla="*/ 33020 w 40004"/>
              <a:gd name="T3" fmla="*/ 0 h 10160"/>
              <a:gd name="T4" fmla="*/ 0 w 40004"/>
              <a:gd name="T5" fmla="*/ 0 h 10160"/>
              <a:gd name="T6" fmla="*/ 0 w 40004"/>
              <a:gd name="T7" fmla="*/ 9286 h 10160"/>
              <a:gd name="T8" fmla="*/ 33020 w 4000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5"/>
                </a:moveTo>
                <a:lnTo>
                  <a:pt x="39624" y="0"/>
                </a:lnTo>
                <a:lnTo>
                  <a:pt x="0" y="0"/>
                </a:lnTo>
                <a:lnTo>
                  <a:pt x="0" y="9905"/>
                </a:lnTo>
                <a:lnTo>
                  <a:pt x="3962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7" name="object 847">
            <a:extLst>
              <a:ext uri="{FF2B5EF4-FFF2-40B4-BE49-F238E27FC236}">
                <a16:creationId xmlns="" xmlns:a16="http://schemas.microsoft.com/office/drawing/2014/main" id="{7C4F8858-D894-5D43-949E-119D8EE1C033}"/>
              </a:ext>
            </a:extLst>
          </p:cNvPr>
          <p:cNvSpPr>
            <a:spLocks/>
          </p:cNvSpPr>
          <p:nvPr/>
        </p:nvSpPr>
        <p:spPr bwMode="auto">
          <a:xfrm>
            <a:off x="49545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8" name="object 848">
            <a:extLst>
              <a:ext uri="{FF2B5EF4-FFF2-40B4-BE49-F238E27FC236}">
                <a16:creationId xmlns="" xmlns:a16="http://schemas.microsoft.com/office/drawing/2014/main" id="{F9EBE234-C5A3-9345-A79E-D36503BBE9E6}"/>
              </a:ext>
            </a:extLst>
          </p:cNvPr>
          <p:cNvSpPr>
            <a:spLocks/>
          </p:cNvSpPr>
          <p:nvPr/>
        </p:nvSpPr>
        <p:spPr bwMode="auto">
          <a:xfrm>
            <a:off x="5013325"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09" name="object 849">
            <a:extLst>
              <a:ext uri="{FF2B5EF4-FFF2-40B4-BE49-F238E27FC236}">
                <a16:creationId xmlns="" xmlns:a16="http://schemas.microsoft.com/office/drawing/2014/main" id="{5D29E552-0CA9-2A45-9F09-760622B70D31}"/>
              </a:ext>
            </a:extLst>
          </p:cNvPr>
          <p:cNvSpPr>
            <a:spLocks/>
          </p:cNvSpPr>
          <p:nvPr/>
        </p:nvSpPr>
        <p:spPr bwMode="auto">
          <a:xfrm>
            <a:off x="5073650"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0" name="object 850">
            <a:extLst>
              <a:ext uri="{FF2B5EF4-FFF2-40B4-BE49-F238E27FC236}">
                <a16:creationId xmlns="" xmlns:a16="http://schemas.microsoft.com/office/drawing/2014/main" id="{EC62250C-3765-AD43-ADAD-F0246E55072F}"/>
              </a:ext>
            </a:extLst>
          </p:cNvPr>
          <p:cNvSpPr>
            <a:spLocks/>
          </p:cNvSpPr>
          <p:nvPr/>
        </p:nvSpPr>
        <p:spPr bwMode="auto">
          <a:xfrm>
            <a:off x="51323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1" name="object 851">
            <a:extLst>
              <a:ext uri="{FF2B5EF4-FFF2-40B4-BE49-F238E27FC236}">
                <a16:creationId xmlns="" xmlns:a16="http://schemas.microsoft.com/office/drawing/2014/main" id="{C49FA425-B33C-1449-97A3-291CD6F7ED2A}"/>
              </a:ext>
            </a:extLst>
          </p:cNvPr>
          <p:cNvSpPr>
            <a:spLocks/>
          </p:cNvSpPr>
          <p:nvPr/>
        </p:nvSpPr>
        <p:spPr bwMode="auto">
          <a:xfrm>
            <a:off x="5191125"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2" name="object 852">
            <a:extLst>
              <a:ext uri="{FF2B5EF4-FFF2-40B4-BE49-F238E27FC236}">
                <a16:creationId xmlns="" xmlns:a16="http://schemas.microsoft.com/office/drawing/2014/main" id="{599D7C6C-7C1D-C14E-90A1-D900D7F202C6}"/>
              </a:ext>
            </a:extLst>
          </p:cNvPr>
          <p:cNvSpPr>
            <a:spLocks/>
          </p:cNvSpPr>
          <p:nvPr/>
        </p:nvSpPr>
        <p:spPr bwMode="auto">
          <a:xfrm>
            <a:off x="5251450"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3" name="object 853">
            <a:extLst>
              <a:ext uri="{FF2B5EF4-FFF2-40B4-BE49-F238E27FC236}">
                <a16:creationId xmlns="" xmlns:a16="http://schemas.microsoft.com/office/drawing/2014/main" id="{3C6423E4-EF1E-6D4C-B8EF-7AA501C1B180}"/>
              </a:ext>
            </a:extLst>
          </p:cNvPr>
          <p:cNvSpPr>
            <a:spLocks/>
          </p:cNvSpPr>
          <p:nvPr/>
        </p:nvSpPr>
        <p:spPr bwMode="auto">
          <a:xfrm>
            <a:off x="53101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4" name="object 854">
            <a:extLst>
              <a:ext uri="{FF2B5EF4-FFF2-40B4-BE49-F238E27FC236}">
                <a16:creationId xmlns="" xmlns:a16="http://schemas.microsoft.com/office/drawing/2014/main" id="{A6A16CC4-2060-1245-9CE7-7961CC56B6CD}"/>
              </a:ext>
            </a:extLst>
          </p:cNvPr>
          <p:cNvSpPr>
            <a:spLocks/>
          </p:cNvSpPr>
          <p:nvPr/>
        </p:nvSpPr>
        <p:spPr bwMode="auto">
          <a:xfrm>
            <a:off x="5368925"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5" name="object 855">
            <a:extLst>
              <a:ext uri="{FF2B5EF4-FFF2-40B4-BE49-F238E27FC236}">
                <a16:creationId xmlns="" xmlns:a16="http://schemas.microsoft.com/office/drawing/2014/main" id="{B838D800-A02A-EC43-9892-82451759BA8A}"/>
              </a:ext>
            </a:extLst>
          </p:cNvPr>
          <p:cNvSpPr>
            <a:spLocks/>
          </p:cNvSpPr>
          <p:nvPr/>
        </p:nvSpPr>
        <p:spPr bwMode="auto">
          <a:xfrm>
            <a:off x="5429250"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6" name="object 856">
            <a:extLst>
              <a:ext uri="{FF2B5EF4-FFF2-40B4-BE49-F238E27FC236}">
                <a16:creationId xmlns="" xmlns:a16="http://schemas.microsoft.com/office/drawing/2014/main" id="{72D678B3-BB1B-F845-90A3-5D77819F1A67}"/>
              </a:ext>
            </a:extLst>
          </p:cNvPr>
          <p:cNvSpPr>
            <a:spLocks/>
          </p:cNvSpPr>
          <p:nvPr/>
        </p:nvSpPr>
        <p:spPr bwMode="auto">
          <a:xfrm>
            <a:off x="54879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7" name="object 857">
            <a:extLst>
              <a:ext uri="{FF2B5EF4-FFF2-40B4-BE49-F238E27FC236}">
                <a16:creationId xmlns="" xmlns:a16="http://schemas.microsoft.com/office/drawing/2014/main" id="{23922141-DFE2-4E42-A6CD-81E66A90A8CC}"/>
              </a:ext>
            </a:extLst>
          </p:cNvPr>
          <p:cNvSpPr>
            <a:spLocks/>
          </p:cNvSpPr>
          <p:nvPr/>
        </p:nvSpPr>
        <p:spPr bwMode="auto">
          <a:xfrm>
            <a:off x="5548313"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8" name="object 858">
            <a:extLst>
              <a:ext uri="{FF2B5EF4-FFF2-40B4-BE49-F238E27FC236}">
                <a16:creationId xmlns="" xmlns:a16="http://schemas.microsoft.com/office/drawing/2014/main" id="{6B2BA63A-87FF-B649-9D8D-A15A819ED0AC}"/>
              </a:ext>
            </a:extLst>
          </p:cNvPr>
          <p:cNvSpPr>
            <a:spLocks/>
          </p:cNvSpPr>
          <p:nvPr/>
        </p:nvSpPr>
        <p:spPr bwMode="auto">
          <a:xfrm>
            <a:off x="5607050"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19" name="object 859">
            <a:extLst>
              <a:ext uri="{FF2B5EF4-FFF2-40B4-BE49-F238E27FC236}">
                <a16:creationId xmlns="" xmlns:a16="http://schemas.microsoft.com/office/drawing/2014/main" id="{5AD49ABF-927B-F840-84FB-DCB8C822195D}"/>
              </a:ext>
            </a:extLst>
          </p:cNvPr>
          <p:cNvSpPr>
            <a:spLocks/>
          </p:cNvSpPr>
          <p:nvPr/>
        </p:nvSpPr>
        <p:spPr bwMode="auto">
          <a:xfrm>
            <a:off x="56657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0" name="object 860">
            <a:extLst>
              <a:ext uri="{FF2B5EF4-FFF2-40B4-BE49-F238E27FC236}">
                <a16:creationId xmlns="" xmlns:a16="http://schemas.microsoft.com/office/drawing/2014/main" id="{850A2AC8-B801-FB4B-8EAD-46C51E8DFD38}"/>
              </a:ext>
            </a:extLst>
          </p:cNvPr>
          <p:cNvSpPr>
            <a:spLocks/>
          </p:cNvSpPr>
          <p:nvPr/>
        </p:nvSpPr>
        <p:spPr bwMode="auto">
          <a:xfrm>
            <a:off x="5726113"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1" name="object 861">
            <a:extLst>
              <a:ext uri="{FF2B5EF4-FFF2-40B4-BE49-F238E27FC236}">
                <a16:creationId xmlns="" xmlns:a16="http://schemas.microsoft.com/office/drawing/2014/main" id="{31A64270-6218-3748-81E1-D6E6C7D17944}"/>
              </a:ext>
            </a:extLst>
          </p:cNvPr>
          <p:cNvSpPr>
            <a:spLocks/>
          </p:cNvSpPr>
          <p:nvPr/>
        </p:nvSpPr>
        <p:spPr bwMode="auto">
          <a:xfrm>
            <a:off x="5784850"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2" name="object 862">
            <a:extLst>
              <a:ext uri="{FF2B5EF4-FFF2-40B4-BE49-F238E27FC236}">
                <a16:creationId xmlns="" xmlns:a16="http://schemas.microsoft.com/office/drawing/2014/main" id="{43C7E130-8394-E54A-A5FE-8EB102934638}"/>
              </a:ext>
            </a:extLst>
          </p:cNvPr>
          <p:cNvSpPr>
            <a:spLocks/>
          </p:cNvSpPr>
          <p:nvPr/>
        </p:nvSpPr>
        <p:spPr bwMode="auto">
          <a:xfrm>
            <a:off x="58435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3" name="object 863">
            <a:extLst>
              <a:ext uri="{FF2B5EF4-FFF2-40B4-BE49-F238E27FC236}">
                <a16:creationId xmlns="" xmlns:a16="http://schemas.microsoft.com/office/drawing/2014/main" id="{47F1DB51-1652-3940-81D9-F19EBDF169AA}"/>
              </a:ext>
            </a:extLst>
          </p:cNvPr>
          <p:cNvSpPr>
            <a:spLocks/>
          </p:cNvSpPr>
          <p:nvPr/>
        </p:nvSpPr>
        <p:spPr bwMode="auto">
          <a:xfrm>
            <a:off x="5903913"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4" name="object 864">
            <a:extLst>
              <a:ext uri="{FF2B5EF4-FFF2-40B4-BE49-F238E27FC236}">
                <a16:creationId xmlns="" xmlns:a16="http://schemas.microsoft.com/office/drawing/2014/main" id="{5F0F2403-E99A-B544-AD0C-5E548E40ED19}"/>
              </a:ext>
            </a:extLst>
          </p:cNvPr>
          <p:cNvSpPr>
            <a:spLocks/>
          </p:cNvSpPr>
          <p:nvPr/>
        </p:nvSpPr>
        <p:spPr bwMode="auto">
          <a:xfrm>
            <a:off x="5962650"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5" name="object 865">
            <a:extLst>
              <a:ext uri="{FF2B5EF4-FFF2-40B4-BE49-F238E27FC236}">
                <a16:creationId xmlns="" xmlns:a16="http://schemas.microsoft.com/office/drawing/2014/main" id="{4BC8356E-0EE4-5D4A-9926-32113B32DA98}"/>
              </a:ext>
            </a:extLst>
          </p:cNvPr>
          <p:cNvSpPr>
            <a:spLocks/>
          </p:cNvSpPr>
          <p:nvPr/>
        </p:nvSpPr>
        <p:spPr bwMode="auto">
          <a:xfrm>
            <a:off x="60213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6" name="object 866">
            <a:extLst>
              <a:ext uri="{FF2B5EF4-FFF2-40B4-BE49-F238E27FC236}">
                <a16:creationId xmlns="" xmlns:a16="http://schemas.microsoft.com/office/drawing/2014/main" id="{3C27A3DC-20ED-5843-9F6C-CC368E228A15}"/>
              </a:ext>
            </a:extLst>
          </p:cNvPr>
          <p:cNvSpPr>
            <a:spLocks/>
          </p:cNvSpPr>
          <p:nvPr/>
        </p:nvSpPr>
        <p:spPr bwMode="auto">
          <a:xfrm>
            <a:off x="6081713"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7" name="object 867">
            <a:extLst>
              <a:ext uri="{FF2B5EF4-FFF2-40B4-BE49-F238E27FC236}">
                <a16:creationId xmlns="" xmlns:a16="http://schemas.microsoft.com/office/drawing/2014/main" id="{96170905-0F17-004A-BF50-AC10D5756B66}"/>
              </a:ext>
            </a:extLst>
          </p:cNvPr>
          <p:cNvSpPr>
            <a:spLocks/>
          </p:cNvSpPr>
          <p:nvPr/>
        </p:nvSpPr>
        <p:spPr bwMode="auto">
          <a:xfrm>
            <a:off x="6140450" y="2752725"/>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8" name="object 868">
            <a:extLst>
              <a:ext uri="{FF2B5EF4-FFF2-40B4-BE49-F238E27FC236}">
                <a16:creationId xmlns="" xmlns:a16="http://schemas.microsoft.com/office/drawing/2014/main" id="{FAC84E65-5693-D948-8042-E77CFA73C4E4}"/>
              </a:ext>
            </a:extLst>
          </p:cNvPr>
          <p:cNvSpPr>
            <a:spLocks/>
          </p:cNvSpPr>
          <p:nvPr/>
        </p:nvSpPr>
        <p:spPr bwMode="auto">
          <a:xfrm>
            <a:off x="61991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29" name="object 869">
            <a:extLst>
              <a:ext uri="{FF2B5EF4-FFF2-40B4-BE49-F238E27FC236}">
                <a16:creationId xmlns="" xmlns:a16="http://schemas.microsoft.com/office/drawing/2014/main" id="{02F5B383-57A3-D840-8B93-F1BA1BFBD4C0}"/>
              </a:ext>
            </a:extLst>
          </p:cNvPr>
          <p:cNvSpPr>
            <a:spLocks/>
          </p:cNvSpPr>
          <p:nvPr/>
        </p:nvSpPr>
        <p:spPr bwMode="auto">
          <a:xfrm>
            <a:off x="6259513"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0" name="object 870">
            <a:extLst>
              <a:ext uri="{FF2B5EF4-FFF2-40B4-BE49-F238E27FC236}">
                <a16:creationId xmlns="" xmlns:a16="http://schemas.microsoft.com/office/drawing/2014/main" id="{D9B19D2D-C209-F64F-B747-62C0C3D7352D}"/>
              </a:ext>
            </a:extLst>
          </p:cNvPr>
          <p:cNvSpPr>
            <a:spLocks/>
          </p:cNvSpPr>
          <p:nvPr/>
        </p:nvSpPr>
        <p:spPr bwMode="auto">
          <a:xfrm>
            <a:off x="6318250" y="2752725"/>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1" name="object 871">
            <a:extLst>
              <a:ext uri="{FF2B5EF4-FFF2-40B4-BE49-F238E27FC236}">
                <a16:creationId xmlns="" xmlns:a16="http://schemas.microsoft.com/office/drawing/2014/main" id="{177E7124-EEB7-4049-A3E1-C3E152960D05}"/>
              </a:ext>
            </a:extLst>
          </p:cNvPr>
          <p:cNvSpPr>
            <a:spLocks/>
          </p:cNvSpPr>
          <p:nvPr/>
        </p:nvSpPr>
        <p:spPr bwMode="auto">
          <a:xfrm>
            <a:off x="63769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2" name="object 872">
            <a:extLst>
              <a:ext uri="{FF2B5EF4-FFF2-40B4-BE49-F238E27FC236}">
                <a16:creationId xmlns="" xmlns:a16="http://schemas.microsoft.com/office/drawing/2014/main" id="{55FCF405-DDF4-4742-B820-5CA4DF7ADF72}"/>
              </a:ext>
            </a:extLst>
          </p:cNvPr>
          <p:cNvSpPr>
            <a:spLocks/>
          </p:cNvSpPr>
          <p:nvPr/>
        </p:nvSpPr>
        <p:spPr bwMode="auto">
          <a:xfrm>
            <a:off x="6437313" y="2752725"/>
            <a:ext cx="33337"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3" name="object 873">
            <a:extLst>
              <a:ext uri="{FF2B5EF4-FFF2-40B4-BE49-F238E27FC236}">
                <a16:creationId xmlns="" xmlns:a16="http://schemas.microsoft.com/office/drawing/2014/main" id="{F44D767E-9D55-B145-919A-3876E84C0C2E}"/>
              </a:ext>
            </a:extLst>
          </p:cNvPr>
          <p:cNvSpPr>
            <a:spLocks/>
          </p:cNvSpPr>
          <p:nvPr/>
        </p:nvSpPr>
        <p:spPr bwMode="auto">
          <a:xfrm>
            <a:off x="6496050"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4" name="object 874">
            <a:extLst>
              <a:ext uri="{FF2B5EF4-FFF2-40B4-BE49-F238E27FC236}">
                <a16:creationId xmlns="" xmlns:a16="http://schemas.microsoft.com/office/drawing/2014/main" id="{F95D69FC-AD82-B242-97B6-C506F4E6AE64}"/>
              </a:ext>
            </a:extLst>
          </p:cNvPr>
          <p:cNvSpPr>
            <a:spLocks/>
          </p:cNvSpPr>
          <p:nvPr/>
        </p:nvSpPr>
        <p:spPr bwMode="auto">
          <a:xfrm>
            <a:off x="6554788"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5" name="object 875">
            <a:extLst>
              <a:ext uri="{FF2B5EF4-FFF2-40B4-BE49-F238E27FC236}">
                <a16:creationId xmlns="" xmlns:a16="http://schemas.microsoft.com/office/drawing/2014/main" id="{98E61661-862C-0241-8D58-2495573CB421}"/>
              </a:ext>
            </a:extLst>
          </p:cNvPr>
          <p:cNvSpPr>
            <a:spLocks/>
          </p:cNvSpPr>
          <p:nvPr/>
        </p:nvSpPr>
        <p:spPr bwMode="auto">
          <a:xfrm>
            <a:off x="6615113"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6" name="object 876">
            <a:extLst>
              <a:ext uri="{FF2B5EF4-FFF2-40B4-BE49-F238E27FC236}">
                <a16:creationId xmlns="" xmlns:a16="http://schemas.microsoft.com/office/drawing/2014/main" id="{84BD9BA8-2804-9E4D-92C6-1198A0E6D26F}"/>
              </a:ext>
            </a:extLst>
          </p:cNvPr>
          <p:cNvSpPr>
            <a:spLocks/>
          </p:cNvSpPr>
          <p:nvPr/>
        </p:nvSpPr>
        <p:spPr bwMode="auto">
          <a:xfrm>
            <a:off x="6673850"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7" name="object 877">
            <a:extLst>
              <a:ext uri="{FF2B5EF4-FFF2-40B4-BE49-F238E27FC236}">
                <a16:creationId xmlns="" xmlns:a16="http://schemas.microsoft.com/office/drawing/2014/main" id="{EF0F2DA0-F9FF-9347-9A12-8277665D0581}"/>
              </a:ext>
            </a:extLst>
          </p:cNvPr>
          <p:cNvSpPr>
            <a:spLocks/>
          </p:cNvSpPr>
          <p:nvPr/>
        </p:nvSpPr>
        <p:spPr bwMode="auto">
          <a:xfrm>
            <a:off x="6734175"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8" name="object 878">
            <a:extLst>
              <a:ext uri="{FF2B5EF4-FFF2-40B4-BE49-F238E27FC236}">
                <a16:creationId xmlns="" xmlns:a16="http://schemas.microsoft.com/office/drawing/2014/main" id="{C3A18605-3E8D-9D4A-84E3-471EDE15E25F}"/>
              </a:ext>
            </a:extLst>
          </p:cNvPr>
          <p:cNvSpPr>
            <a:spLocks/>
          </p:cNvSpPr>
          <p:nvPr/>
        </p:nvSpPr>
        <p:spPr bwMode="auto">
          <a:xfrm>
            <a:off x="6792913"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39" name="object 879">
            <a:extLst>
              <a:ext uri="{FF2B5EF4-FFF2-40B4-BE49-F238E27FC236}">
                <a16:creationId xmlns="" xmlns:a16="http://schemas.microsoft.com/office/drawing/2014/main" id="{9013CA70-BC5C-694A-9C1F-6775BEE0B152}"/>
              </a:ext>
            </a:extLst>
          </p:cNvPr>
          <p:cNvSpPr>
            <a:spLocks/>
          </p:cNvSpPr>
          <p:nvPr/>
        </p:nvSpPr>
        <p:spPr bwMode="auto">
          <a:xfrm>
            <a:off x="6851650"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0" name="object 880">
            <a:extLst>
              <a:ext uri="{FF2B5EF4-FFF2-40B4-BE49-F238E27FC236}">
                <a16:creationId xmlns="" xmlns:a16="http://schemas.microsoft.com/office/drawing/2014/main" id="{CADA9AFF-8D25-3D48-9ACF-47AFFAE77F65}"/>
              </a:ext>
            </a:extLst>
          </p:cNvPr>
          <p:cNvSpPr>
            <a:spLocks/>
          </p:cNvSpPr>
          <p:nvPr/>
        </p:nvSpPr>
        <p:spPr bwMode="auto">
          <a:xfrm>
            <a:off x="6911975"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1" name="object 881">
            <a:extLst>
              <a:ext uri="{FF2B5EF4-FFF2-40B4-BE49-F238E27FC236}">
                <a16:creationId xmlns="" xmlns:a16="http://schemas.microsoft.com/office/drawing/2014/main" id="{1FEF9298-2449-774C-85A9-9D46DCBC1589}"/>
              </a:ext>
            </a:extLst>
          </p:cNvPr>
          <p:cNvSpPr>
            <a:spLocks/>
          </p:cNvSpPr>
          <p:nvPr/>
        </p:nvSpPr>
        <p:spPr bwMode="auto">
          <a:xfrm>
            <a:off x="6970713"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2" name="object 882">
            <a:extLst>
              <a:ext uri="{FF2B5EF4-FFF2-40B4-BE49-F238E27FC236}">
                <a16:creationId xmlns="" xmlns:a16="http://schemas.microsoft.com/office/drawing/2014/main" id="{5AF24289-DB46-FC43-88C6-081E16A9921F}"/>
              </a:ext>
            </a:extLst>
          </p:cNvPr>
          <p:cNvSpPr>
            <a:spLocks/>
          </p:cNvSpPr>
          <p:nvPr/>
        </p:nvSpPr>
        <p:spPr bwMode="auto">
          <a:xfrm>
            <a:off x="7029450"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3" name="object 883">
            <a:extLst>
              <a:ext uri="{FF2B5EF4-FFF2-40B4-BE49-F238E27FC236}">
                <a16:creationId xmlns="" xmlns:a16="http://schemas.microsoft.com/office/drawing/2014/main" id="{AE2CEF08-E73C-A545-B430-0E7DDF0D949A}"/>
              </a:ext>
            </a:extLst>
          </p:cNvPr>
          <p:cNvSpPr>
            <a:spLocks/>
          </p:cNvSpPr>
          <p:nvPr/>
        </p:nvSpPr>
        <p:spPr bwMode="auto">
          <a:xfrm>
            <a:off x="7089775"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4" name="object 884">
            <a:extLst>
              <a:ext uri="{FF2B5EF4-FFF2-40B4-BE49-F238E27FC236}">
                <a16:creationId xmlns="" xmlns:a16="http://schemas.microsoft.com/office/drawing/2014/main" id="{D4CC79C9-DD2D-D243-8893-8DD7A2252B62}"/>
              </a:ext>
            </a:extLst>
          </p:cNvPr>
          <p:cNvSpPr>
            <a:spLocks/>
          </p:cNvSpPr>
          <p:nvPr/>
        </p:nvSpPr>
        <p:spPr bwMode="auto">
          <a:xfrm>
            <a:off x="71485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5" name="object 885">
            <a:extLst>
              <a:ext uri="{FF2B5EF4-FFF2-40B4-BE49-F238E27FC236}">
                <a16:creationId xmlns="" xmlns:a16="http://schemas.microsoft.com/office/drawing/2014/main" id="{848D3BBF-06F8-7447-BF1F-29A03C162495}"/>
              </a:ext>
            </a:extLst>
          </p:cNvPr>
          <p:cNvSpPr>
            <a:spLocks/>
          </p:cNvSpPr>
          <p:nvPr/>
        </p:nvSpPr>
        <p:spPr bwMode="auto">
          <a:xfrm>
            <a:off x="7207250"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6" name="object 886">
            <a:extLst>
              <a:ext uri="{FF2B5EF4-FFF2-40B4-BE49-F238E27FC236}">
                <a16:creationId xmlns="" xmlns:a16="http://schemas.microsoft.com/office/drawing/2014/main" id="{C81F02F5-7FC7-1C44-AFA7-7E8507B18C15}"/>
              </a:ext>
            </a:extLst>
          </p:cNvPr>
          <p:cNvSpPr>
            <a:spLocks/>
          </p:cNvSpPr>
          <p:nvPr/>
        </p:nvSpPr>
        <p:spPr bwMode="auto">
          <a:xfrm>
            <a:off x="7267575"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7" name="object 887">
            <a:extLst>
              <a:ext uri="{FF2B5EF4-FFF2-40B4-BE49-F238E27FC236}">
                <a16:creationId xmlns="" xmlns:a16="http://schemas.microsoft.com/office/drawing/2014/main" id="{28438B5F-88D9-5B43-8132-001C88F4075B}"/>
              </a:ext>
            </a:extLst>
          </p:cNvPr>
          <p:cNvSpPr>
            <a:spLocks/>
          </p:cNvSpPr>
          <p:nvPr/>
        </p:nvSpPr>
        <p:spPr bwMode="auto">
          <a:xfrm>
            <a:off x="73263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8" name="object 888">
            <a:extLst>
              <a:ext uri="{FF2B5EF4-FFF2-40B4-BE49-F238E27FC236}">
                <a16:creationId xmlns="" xmlns:a16="http://schemas.microsoft.com/office/drawing/2014/main" id="{F0020AD4-90AC-2848-B616-28CA439B7607}"/>
              </a:ext>
            </a:extLst>
          </p:cNvPr>
          <p:cNvSpPr>
            <a:spLocks/>
          </p:cNvSpPr>
          <p:nvPr/>
        </p:nvSpPr>
        <p:spPr bwMode="auto">
          <a:xfrm>
            <a:off x="7385050"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49" name="object 889">
            <a:extLst>
              <a:ext uri="{FF2B5EF4-FFF2-40B4-BE49-F238E27FC236}">
                <a16:creationId xmlns="" xmlns:a16="http://schemas.microsoft.com/office/drawing/2014/main" id="{A5C47CFB-C1D4-A942-873E-1EE547C38CFB}"/>
              </a:ext>
            </a:extLst>
          </p:cNvPr>
          <p:cNvSpPr>
            <a:spLocks/>
          </p:cNvSpPr>
          <p:nvPr/>
        </p:nvSpPr>
        <p:spPr bwMode="auto">
          <a:xfrm>
            <a:off x="7445375"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0" name="object 890">
            <a:extLst>
              <a:ext uri="{FF2B5EF4-FFF2-40B4-BE49-F238E27FC236}">
                <a16:creationId xmlns="" xmlns:a16="http://schemas.microsoft.com/office/drawing/2014/main" id="{6610F3FD-1AA5-F643-8EC6-9ADAD9938726}"/>
              </a:ext>
            </a:extLst>
          </p:cNvPr>
          <p:cNvSpPr>
            <a:spLocks/>
          </p:cNvSpPr>
          <p:nvPr/>
        </p:nvSpPr>
        <p:spPr bwMode="auto">
          <a:xfrm>
            <a:off x="75041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1" name="object 891">
            <a:extLst>
              <a:ext uri="{FF2B5EF4-FFF2-40B4-BE49-F238E27FC236}">
                <a16:creationId xmlns="" xmlns:a16="http://schemas.microsoft.com/office/drawing/2014/main" id="{50044E3A-7E8F-8B45-B84E-E6A34B41AD1F}"/>
              </a:ext>
            </a:extLst>
          </p:cNvPr>
          <p:cNvSpPr>
            <a:spLocks/>
          </p:cNvSpPr>
          <p:nvPr/>
        </p:nvSpPr>
        <p:spPr bwMode="auto">
          <a:xfrm>
            <a:off x="7562850"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2" name="object 892">
            <a:extLst>
              <a:ext uri="{FF2B5EF4-FFF2-40B4-BE49-F238E27FC236}">
                <a16:creationId xmlns="" xmlns:a16="http://schemas.microsoft.com/office/drawing/2014/main" id="{63E7C563-7D82-E941-9548-6011DD8A7DFC}"/>
              </a:ext>
            </a:extLst>
          </p:cNvPr>
          <p:cNvSpPr>
            <a:spLocks/>
          </p:cNvSpPr>
          <p:nvPr/>
        </p:nvSpPr>
        <p:spPr bwMode="auto">
          <a:xfrm>
            <a:off x="7623175"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3" name="object 893">
            <a:extLst>
              <a:ext uri="{FF2B5EF4-FFF2-40B4-BE49-F238E27FC236}">
                <a16:creationId xmlns="" xmlns:a16="http://schemas.microsoft.com/office/drawing/2014/main" id="{F6F4D71E-5848-1C4F-92D8-DD5FF00D6232}"/>
              </a:ext>
            </a:extLst>
          </p:cNvPr>
          <p:cNvSpPr>
            <a:spLocks/>
          </p:cNvSpPr>
          <p:nvPr/>
        </p:nvSpPr>
        <p:spPr bwMode="auto">
          <a:xfrm>
            <a:off x="76819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4" name="object 894">
            <a:extLst>
              <a:ext uri="{FF2B5EF4-FFF2-40B4-BE49-F238E27FC236}">
                <a16:creationId xmlns="" xmlns:a16="http://schemas.microsoft.com/office/drawing/2014/main" id="{80C20226-9E76-A649-8B43-24B5A57C76DC}"/>
              </a:ext>
            </a:extLst>
          </p:cNvPr>
          <p:cNvSpPr>
            <a:spLocks/>
          </p:cNvSpPr>
          <p:nvPr/>
        </p:nvSpPr>
        <p:spPr bwMode="auto">
          <a:xfrm>
            <a:off x="7742238" y="2752725"/>
            <a:ext cx="33337"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5" name="object 895">
            <a:extLst>
              <a:ext uri="{FF2B5EF4-FFF2-40B4-BE49-F238E27FC236}">
                <a16:creationId xmlns="" xmlns:a16="http://schemas.microsoft.com/office/drawing/2014/main" id="{D1BBDE24-4558-9543-8E1C-FC298E39B19D}"/>
              </a:ext>
            </a:extLst>
          </p:cNvPr>
          <p:cNvSpPr>
            <a:spLocks/>
          </p:cNvSpPr>
          <p:nvPr/>
        </p:nvSpPr>
        <p:spPr bwMode="auto">
          <a:xfrm>
            <a:off x="7800975"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6" name="object 896">
            <a:extLst>
              <a:ext uri="{FF2B5EF4-FFF2-40B4-BE49-F238E27FC236}">
                <a16:creationId xmlns="" xmlns:a16="http://schemas.microsoft.com/office/drawing/2014/main" id="{5BFE81B4-BAC8-B640-B12F-6E5C4744583C}"/>
              </a:ext>
            </a:extLst>
          </p:cNvPr>
          <p:cNvSpPr>
            <a:spLocks/>
          </p:cNvSpPr>
          <p:nvPr/>
        </p:nvSpPr>
        <p:spPr bwMode="auto">
          <a:xfrm>
            <a:off x="78597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7" name="object 897">
            <a:extLst>
              <a:ext uri="{FF2B5EF4-FFF2-40B4-BE49-F238E27FC236}">
                <a16:creationId xmlns="" xmlns:a16="http://schemas.microsoft.com/office/drawing/2014/main" id="{01F273DD-C55C-FD4B-ADFD-E2849785D12E}"/>
              </a:ext>
            </a:extLst>
          </p:cNvPr>
          <p:cNvSpPr>
            <a:spLocks/>
          </p:cNvSpPr>
          <p:nvPr/>
        </p:nvSpPr>
        <p:spPr bwMode="auto">
          <a:xfrm>
            <a:off x="7920038" y="2752725"/>
            <a:ext cx="33337"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8" name="object 898">
            <a:extLst>
              <a:ext uri="{FF2B5EF4-FFF2-40B4-BE49-F238E27FC236}">
                <a16:creationId xmlns="" xmlns:a16="http://schemas.microsoft.com/office/drawing/2014/main" id="{B7527D9E-511E-5A46-B926-057E88CAFAC9}"/>
              </a:ext>
            </a:extLst>
          </p:cNvPr>
          <p:cNvSpPr>
            <a:spLocks/>
          </p:cNvSpPr>
          <p:nvPr/>
        </p:nvSpPr>
        <p:spPr bwMode="auto">
          <a:xfrm>
            <a:off x="7978775" y="2752725"/>
            <a:ext cx="33338" cy="9525"/>
          </a:xfrm>
          <a:custGeom>
            <a:avLst/>
            <a:gdLst>
              <a:gd name="T0" fmla="*/ 33021 w 40004"/>
              <a:gd name="T1" fmla="*/ 9287 h 10160"/>
              <a:gd name="T2" fmla="*/ 33021 w 40004"/>
              <a:gd name="T3" fmla="*/ 0 h 10160"/>
              <a:gd name="T4" fmla="*/ 0 w 40004"/>
              <a:gd name="T5" fmla="*/ 0 h 10160"/>
              <a:gd name="T6" fmla="*/ 0 w 40004"/>
              <a:gd name="T7" fmla="*/ 9287 h 10160"/>
              <a:gd name="T8" fmla="*/ 33021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59" name="object 899">
            <a:extLst>
              <a:ext uri="{FF2B5EF4-FFF2-40B4-BE49-F238E27FC236}">
                <a16:creationId xmlns="" xmlns:a16="http://schemas.microsoft.com/office/drawing/2014/main" id="{D7DCCEAF-3A19-3F49-BE2D-93FBEB0ADEF3}"/>
              </a:ext>
            </a:extLst>
          </p:cNvPr>
          <p:cNvSpPr>
            <a:spLocks/>
          </p:cNvSpPr>
          <p:nvPr/>
        </p:nvSpPr>
        <p:spPr bwMode="auto">
          <a:xfrm>
            <a:off x="80375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0" name="object 900">
            <a:extLst>
              <a:ext uri="{FF2B5EF4-FFF2-40B4-BE49-F238E27FC236}">
                <a16:creationId xmlns="" xmlns:a16="http://schemas.microsoft.com/office/drawing/2014/main" id="{D566AE08-1749-4040-A283-C642D411EF61}"/>
              </a:ext>
            </a:extLst>
          </p:cNvPr>
          <p:cNvSpPr>
            <a:spLocks/>
          </p:cNvSpPr>
          <p:nvPr/>
        </p:nvSpPr>
        <p:spPr bwMode="auto">
          <a:xfrm>
            <a:off x="8097838"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1" name="object 901">
            <a:extLst>
              <a:ext uri="{FF2B5EF4-FFF2-40B4-BE49-F238E27FC236}">
                <a16:creationId xmlns="" xmlns:a16="http://schemas.microsoft.com/office/drawing/2014/main" id="{98006BF2-C675-EF49-865D-940D1C7B3EDE}"/>
              </a:ext>
            </a:extLst>
          </p:cNvPr>
          <p:cNvSpPr>
            <a:spLocks/>
          </p:cNvSpPr>
          <p:nvPr/>
        </p:nvSpPr>
        <p:spPr bwMode="auto">
          <a:xfrm>
            <a:off x="8156575"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2" name="object 902">
            <a:extLst>
              <a:ext uri="{FF2B5EF4-FFF2-40B4-BE49-F238E27FC236}">
                <a16:creationId xmlns="" xmlns:a16="http://schemas.microsoft.com/office/drawing/2014/main" id="{5574B10B-7AA9-EE4E-9EDB-FC709FB5ABB1}"/>
              </a:ext>
            </a:extLst>
          </p:cNvPr>
          <p:cNvSpPr>
            <a:spLocks/>
          </p:cNvSpPr>
          <p:nvPr/>
        </p:nvSpPr>
        <p:spPr bwMode="auto">
          <a:xfrm>
            <a:off x="82153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3" name="object 903">
            <a:extLst>
              <a:ext uri="{FF2B5EF4-FFF2-40B4-BE49-F238E27FC236}">
                <a16:creationId xmlns="" xmlns:a16="http://schemas.microsoft.com/office/drawing/2014/main" id="{B6D9024D-49C1-B748-931F-4FEA447BC08C}"/>
              </a:ext>
            </a:extLst>
          </p:cNvPr>
          <p:cNvSpPr>
            <a:spLocks/>
          </p:cNvSpPr>
          <p:nvPr/>
        </p:nvSpPr>
        <p:spPr bwMode="auto">
          <a:xfrm>
            <a:off x="8275638"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4" name="object 904">
            <a:extLst>
              <a:ext uri="{FF2B5EF4-FFF2-40B4-BE49-F238E27FC236}">
                <a16:creationId xmlns="" xmlns:a16="http://schemas.microsoft.com/office/drawing/2014/main" id="{7A2792AC-725A-6C45-AD58-70E536DBD9FE}"/>
              </a:ext>
            </a:extLst>
          </p:cNvPr>
          <p:cNvSpPr>
            <a:spLocks/>
          </p:cNvSpPr>
          <p:nvPr/>
        </p:nvSpPr>
        <p:spPr bwMode="auto">
          <a:xfrm>
            <a:off x="8334375" y="2752725"/>
            <a:ext cx="34925" cy="9525"/>
          </a:xfrm>
          <a:custGeom>
            <a:avLst/>
            <a:gdLst>
              <a:gd name="T0" fmla="*/ 34594 w 40004"/>
              <a:gd name="T1" fmla="*/ 9287 h 10160"/>
              <a:gd name="T2" fmla="*/ 34594 w 40004"/>
              <a:gd name="T3" fmla="*/ 0 h 10160"/>
              <a:gd name="T4" fmla="*/ 0 w 40004"/>
              <a:gd name="T5" fmla="*/ 0 h 10160"/>
              <a:gd name="T6" fmla="*/ 0 w 40004"/>
              <a:gd name="T7" fmla="*/ 9287 h 10160"/>
              <a:gd name="T8" fmla="*/ 34594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5" y="9906"/>
                </a:moveTo>
                <a:lnTo>
                  <a:pt x="39625" y="0"/>
                </a:lnTo>
                <a:lnTo>
                  <a:pt x="0" y="0"/>
                </a:lnTo>
                <a:lnTo>
                  <a:pt x="0" y="9906"/>
                </a:lnTo>
                <a:lnTo>
                  <a:pt x="39625"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5" name="object 905">
            <a:extLst>
              <a:ext uri="{FF2B5EF4-FFF2-40B4-BE49-F238E27FC236}">
                <a16:creationId xmlns="" xmlns:a16="http://schemas.microsoft.com/office/drawing/2014/main" id="{76C09C02-8503-7C46-993F-511E7F76A859}"/>
              </a:ext>
            </a:extLst>
          </p:cNvPr>
          <p:cNvSpPr>
            <a:spLocks/>
          </p:cNvSpPr>
          <p:nvPr/>
        </p:nvSpPr>
        <p:spPr bwMode="auto">
          <a:xfrm>
            <a:off x="83931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6" name="object 906">
            <a:extLst>
              <a:ext uri="{FF2B5EF4-FFF2-40B4-BE49-F238E27FC236}">
                <a16:creationId xmlns="" xmlns:a16="http://schemas.microsoft.com/office/drawing/2014/main" id="{C0F4462B-613A-3143-9C54-3C225973F4D1}"/>
              </a:ext>
            </a:extLst>
          </p:cNvPr>
          <p:cNvSpPr>
            <a:spLocks/>
          </p:cNvSpPr>
          <p:nvPr/>
        </p:nvSpPr>
        <p:spPr bwMode="auto">
          <a:xfrm>
            <a:off x="8453438"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7" name="object 907">
            <a:extLst>
              <a:ext uri="{FF2B5EF4-FFF2-40B4-BE49-F238E27FC236}">
                <a16:creationId xmlns="" xmlns:a16="http://schemas.microsoft.com/office/drawing/2014/main" id="{C15F4285-3A6A-9F41-BE3A-16C94F8AB246}"/>
              </a:ext>
            </a:extLst>
          </p:cNvPr>
          <p:cNvSpPr>
            <a:spLocks/>
          </p:cNvSpPr>
          <p:nvPr/>
        </p:nvSpPr>
        <p:spPr bwMode="auto">
          <a:xfrm>
            <a:off x="8512175"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8" name="object 908">
            <a:extLst>
              <a:ext uri="{FF2B5EF4-FFF2-40B4-BE49-F238E27FC236}">
                <a16:creationId xmlns="" xmlns:a16="http://schemas.microsoft.com/office/drawing/2014/main" id="{E80D2D51-C6F5-4C4C-9209-FEF9A6529BBC}"/>
              </a:ext>
            </a:extLst>
          </p:cNvPr>
          <p:cNvSpPr>
            <a:spLocks/>
          </p:cNvSpPr>
          <p:nvPr/>
        </p:nvSpPr>
        <p:spPr bwMode="auto">
          <a:xfrm>
            <a:off x="85709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69" name="object 909">
            <a:extLst>
              <a:ext uri="{FF2B5EF4-FFF2-40B4-BE49-F238E27FC236}">
                <a16:creationId xmlns="" xmlns:a16="http://schemas.microsoft.com/office/drawing/2014/main" id="{8A96F56C-A327-E641-ACBB-D6E7E1807A64}"/>
              </a:ext>
            </a:extLst>
          </p:cNvPr>
          <p:cNvSpPr>
            <a:spLocks/>
          </p:cNvSpPr>
          <p:nvPr/>
        </p:nvSpPr>
        <p:spPr bwMode="auto">
          <a:xfrm>
            <a:off x="8631238"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70" name="object 910">
            <a:extLst>
              <a:ext uri="{FF2B5EF4-FFF2-40B4-BE49-F238E27FC236}">
                <a16:creationId xmlns="" xmlns:a16="http://schemas.microsoft.com/office/drawing/2014/main" id="{A340AD34-D5F4-8E4C-8C1B-8D8631F987F3}"/>
              </a:ext>
            </a:extLst>
          </p:cNvPr>
          <p:cNvSpPr>
            <a:spLocks/>
          </p:cNvSpPr>
          <p:nvPr/>
        </p:nvSpPr>
        <p:spPr bwMode="auto">
          <a:xfrm>
            <a:off x="8689975"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71" name="object 911">
            <a:extLst>
              <a:ext uri="{FF2B5EF4-FFF2-40B4-BE49-F238E27FC236}">
                <a16:creationId xmlns="" xmlns:a16="http://schemas.microsoft.com/office/drawing/2014/main" id="{F98605B3-97FE-D344-86F2-F4A598A739D2}"/>
              </a:ext>
            </a:extLst>
          </p:cNvPr>
          <p:cNvSpPr>
            <a:spLocks/>
          </p:cNvSpPr>
          <p:nvPr/>
        </p:nvSpPr>
        <p:spPr bwMode="auto">
          <a:xfrm>
            <a:off x="8748713" y="2752725"/>
            <a:ext cx="34925" cy="9525"/>
          </a:xfrm>
          <a:custGeom>
            <a:avLst/>
            <a:gdLst>
              <a:gd name="T0" fmla="*/ 34593 w 40004"/>
              <a:gd name="T1" fmla="*/ 9287 h 10160"/>
              <a:gd name="T2" fmla="*/ 34593 w 40004"/>
              <a:gd name="T3" fmla="*/ 0 h 10160"/>
              <a:gd name="T4" fmla="*/ 0 w 40004"/>
              <a:gd name="T5" fmla="*/ 0 h 10160"/>
              <a:gd name="T6" fmla="*/ 0 w 40004"/>
              <a:gd name="T7" fmla="*/ 9287 h 10160"/>
              <a:gd name="T8" fmla="*/ 34593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72" name="object 912">
            <a:extLst>
              <a:ext uri="{FF2B5EF4-FFF2-40B4-BE49-F238E27FC236}">
                <a16:creationId xmlns="" xmlns:a16="http://schemas.microsoft.com/office/drawing/2014/main" id="{0B773A38-1853-F440-BD2E-46F5A0A956E0}"/>
              </a:ext>
            </a:extLst>
          </p:cNvPr>
          <p:cNvSpPr>
            <a:spLocks/>
          </p:cNvSpPr>
          <p:nvPr/>
        </p:nvSpPr>
        <p:spPr bwMode="auto">
          <a:xfrm>
            <a:off x="8809038" y="2752725"/>
            <a:ext cx="33337" cy="9525"/>
          </a:xfrm>
          <a:custGeom>
            <a:avLst/>
            <a:gdLst>
              <a:gd name="T0" fmla="*/ 33020 w 40004"/>
              <a:gd name="T1" fmla="*/ 9287 h 10160"/>
              <a:gd name="T2" fmla="*/ 33020 w 40004"/>
              <a:gd name="T3" fmla="*/ 0 h 10160"/>
              <a:gd name="T4" fmla="*/ 0 w 40004"/>
              <a:gd name="T5" fmla="*/ 0 h 10160"/>
              <a:gd name="T6" fmla="*/ 0 w 40004"/>
              <a:gd name="T7" fmla="*/ 9287 h 10160"/>
              <a:gd name="T8" fmla="*/ 33020 w 4000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4" h="10160">
                <a:moveTo>
                  <a:pt x="39624" y="9906"/>
                </a:moveTo>
                <a:lnTo>
                  <a:pt x="39624" y="0"/>
                </a:lnTo>
                <a:lnTo>
                  <a:pt x="0" y="0"/>
                </a:lnTo>
                <a:lnTo>
                  <a:pt x="0" y="9906"/>
                </a:lnTo>
                <a:lnTo>
                  <a:pt x="3962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73" name="object 913">
            <a:extLst>
              <a:ext uri="{FF2B5EF4-FFF2-40B4-BE49-F238E27FC236}">
                <a16:creationId xmlns="" xmlns:a16="http://schemas.microsoft.com/office/drawing/2014/main" id="{2D138485-E68D-6944-9C5F-A8B8F91352C7}"/>
              </a:ext>
            </a:extLst>
          </p:cNvPr>
          <p:cNvSpPr>
            <a:spLocks/>
          </p:cNvSpPr>
          <p:nvPr/>
        </p:nvSpPr>
        <p:spPr bwMode="auto">
          <a:xfrm>
            <a:off x="4954588" y="2757488"/>
            <a:ext cx="0" cy="3225800"/>
          </a:xfrm>
          <a:custGeom>
            <a:avLst/>
            <a:gdLst>
              <a:gd name="T0" fmla="*/ 0 h 3554095"/>
              <a:gd name="T1" fmla="*/ 3225684 h 3554095"/>
              <a:gd name="T2" fmla="*/ 0 60000 65536"/>
              <a:gd name="T3" fmla="*/ 0 60000 65536"/>
            </a:gdLst>
            <a:ahLst/>
            <a:cxnLst>
              <a:cxn ang="T2">
                <a:pos x="0" y="T0"/>
              </a:cxn>
              <a:cxn ang="T3">
                <a:pos x="0" y="T1"/>
              </a:cxn>
            </a:cxnLst>
            <a:rect l="0" t="0" r="r" b="b"/>
            <a:pathLst>
              <a:path h="3554095">
                <a:moveTo>
                  <a:pt x="0" y="0"/>
                </a:moveTo>
                <a:lnTo>
                  <a:pt x="0" y="3553967"/>
                </a:lnTo>
              </a:path>
            </a:pathLst>
          </a:custGeom>
          <a:noFill/>
          <a:ln w="9906">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274" name="object 914">
            <a:extLst>
              <a:ext uri="{FF2B5EF4-FFF2-40B4-BE49-F238E27FC236}">
                <a16:creationId xmlns="" xmlns:a16="http://schemas.microsoft.com/office/drawing/2014/main" id="{D45A8ACA-2972-2D4E-B8F5-B0495D4E2FE3}"/>
              </a:ext>
            </a:extLst>
          </p:cNvPr>
          <p:cNvSpPr>
            <a:spLocks/>
          </p:cNvSpPr>
          <p:nvPr/>
        </p:nvSpPr>
        <p:spPr bwMode="auto">
          <a:xfrm>
            <a:off x="4918075" y="5942013"/>
            <a:ext cx="36513" cy="9525"/>
          </a:xfrm>
          <a:custGeom>
            <a:avLst/>
            <a:gdLst>
              <a:gd name="T0" fmla="*/ 36196 w 43814"/>
              <a:gd name="T1" fmla="*/ 9288 h 10159"/>
              <a:gd name="T2" fmla="*/ 36196 w 43814"/>
              <a:gd name="T3" fmla="*/ 0 h 10159"/>
              <a:gd name="T4" fmla="*/ 0 w 43814"/>
              <a:gd name="T5" fmla="*/ 0 h 10159"/>
              <a:gd name="T6" fmla="*/ 0 w 43814"/>
              <a:gd name="T7" fmla="*/ 9288 h 10159"/>
              <a:gd name="T8" fmla="*/ 36196 w 43814"/>
              <a:gd name="T9" fmla="*/ 9288 h 10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59">
                <a:moveTo>
                  <a:pt x="43434" y="9906"/>
                </a:moveTo>
                <a:lnTo>
                  <a:pt x="43434" y="0"/>
                </a:lnTo>
                <a:lnTo>
                  <a:pt x="0" y="0"/>
                </a:lnTo>
                <a:lnTo>
                  <a:pt x="0" y="9906"/>
                </a:lnTo>
                <a:lnTo>
                  <a:pt x="4343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75" name="object 915">
            <a:extLst>
              <a:ext uri="{FF2B5EF4-FFF2-40B4-BE49-F238E27FC236}">
                <a16:creationId xmlns="" xmlns:a16="http://schemas.microsoft.com/office/drawing/2014/main" id="{85554441-EA5D-6D48-B334-CAE337C770D5}"/>
              </a:ext>
            </a:extLst>
          </p:cNvPr>
          <p:cNvSpPr>
            <a:spLocks/>
          </p:cNvSpPr>
          <p:nvPr/>
        </p:nvSpPr>
        <p:spPr bwMode="auto">
          <a:xfrm>
            <a:off x="4918075" y="5410200"/>
            <a:ext cx="36513" cy="9525"/>
          </a:xfrm>
          <a:custGeom>
            <a:avLst/>
            <a:gdLst>
              <a:gd name="T0" fmla="*/ 36196 w 43814"/>
              <a:gd name="T1" fmla="*/ 9286 h 10160"/>
              <a:gd name="T2" fmla="*/ 36196 w 43814"/>
              <a:gd name="T3" fmla="*/ 0 h 10160"/>
              <a:gd name="T4" fmla="*/ 0 w 43814"/>
              <a:gd name="T5" fmla="*/ 0 h 10160"/>
              <a:gd name="T6" fmla="*/ 0 w 43814"/>
              <a:gd name="T7" fmla="*/ 9286 h 10160"/>
              <a:gd name="T8" fmla="*/ 36196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76" name="object 916">
            <a:extLst>
              <a:ext uri="{FF2B5EF4-FFF2-40B4-BE49-F238E27FC236}">
                <a16:creationId xmlns="" xmlns:a16="http://schemas.microsoft.com/office/drawing/2014/main" id="{569B22EA-C8F4-D848-A75E-91300EE17795}"/>
              </a:ext>
            </a:extLst>
          </p:cNvPr>
          <p:cNvSpPr>
            <a:spLocks/>
          </p:cNvSpPr>
          <p:nvPr/>
        </p:nvSpPr>
        <p:spPr bwMode="auto">
          <a:xfrm>
            <a:off x="4918075" y="4878388"/>
            <a:ext cx="36513" cy="9525"/>
          </a:xfrm>
          <a:custGeom>
            <a:avLst/>
            <a:gdLst>
              <a:gd name="T0" fmla="*/ 36196 w 43814"/>
              <a:gd name="T1" fmla="*/ 9286 h 10160"/>
              <a:gd name="T2" fmla="*/ 36196 w 43814"/>
              <a:gd name="T3" fmla="*/ 0 h 10160"/>
              <a:gd name="T4" fmla="*/ 0 w 43814"/>
              <a:gd name="T5" fmla="*/ 0 h 10160"/>
              <a:gd name="T6" fmla="*/ 0 w 43814"/>
              <a:gd name="T7" fmla="*/ 9286 h 10160"/>
              <a:gd name="T8" fmla="*/ 36196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77" name="object 917">
            <a:extLst>
              <a:ext uri="{FF2B5EF4-FFF2-40B4-BE49-F238E27FC236}">
                <a16:creationId xmlns="" xmlns:a16="http://schemas.microsoft.com/office/drawing/2014/main" id="{5F626EE9-761B-C34A-B9F3-860EA39B7537}"/>
              </a:ext>
            </a:extLst>
          </p:cNvPr>
          <p:cNvSpPr>
            <a:spLocks/>
          </p:cNvSpPr>
          <p:nvPr/>
        </p:nvSpPr>
        <p:spPr bwMode="auto">
          <a:xfrm>
            <a:off x="4918075" y="4348163"/>
            <a:ext cx="36513" cy="9525"/>
          </a:xfrm>
          <a:custGeom>
            <a:avLst/>
            <a:gdLst>
              <a:gd name="T0" fmla="*/ 36196 w 43814"/>
              <a:gd name="T1" fmla="*/ 9287 h 10160"/>
              <a:gd name="T2" fmla="*/ 36196 w 43814"/>
              <a:gd name="T3" fmla="*/ 0 h 10160"/>
              <a:gd name="T4" fmla="*/ 0 w 43814"/>
              <a:gd name="T5" fmla="*/ 0 h 10160"/>
              <a:gd name="T6" fmla="*/ 0 w 43814"/>
              <a:gd name="T7" fmla="*/ 9287 h 10160"/>
              <a:gd name="T8" fmla="*/ 36196 w 4381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6"/>
                </a:moveTo>
                <a:lnTo>
                  <a:pt x="43434" y="0"/>
                </a:lnTo>
                <a:lnTo>
                  <a:pt x="0" y="0"/>
                </a:lnTo>
                <a:lnTo>
                  <a:pt x="0" y="9906"/>
                </a:lnTo>
                <a:lnTo>
                  <a:pt x="4343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78" name="object 918">
            <a:extLst>
              <a:ext uri="{FF2B5EF4-FFF2-40B4-BE49-F238E27FC236}">
                <a16:creationId xmlns="" xmlns:a16="http://schemas.microsoft.com/office/drawing/2014/main" id="{B9FA2D02-4659-0B41-B094-68BC05F87A47}"/>
              </a:ext>
            </a:extLst>
          </p:cNvPr>
          <p:cNvSpPr>
            <a:spLocks/>
          </p:cNvSpPr>
          <p:nvPr/>
        </p:nvSpPr>
        <p:spPr bwMode="auto">
          <a:xfrm>
            <a:off x="4918075" y="3816350"/>
            <a:ext cx="36513" cy="9525"/>
          </a:xfrm>
          <a:custGeom>
            <a:avLst/>
            <a:gdLst>
              <a:gd name="T0" fmla="*/ 36196 w 43814"/>
              <a:gd name="T1" fmla="*/ 9286 h 10160"/>
              <a:gd name="T2" fmla="*/ 36196 w 43814"/>
              <a:gd name="T3" fmla="*/ 0 h 10160"/>
              <a:gd name="T4" fmla="*/ 0 w 43814"/>
              <a:gd name="T5" fmla="*/ 0 h 10160"/>
              <a:gd name="T6" fmla="*/ 0 w 43814"/>
              <a:gd name="T7" fmla="*/ 9286 h 10160"/>
              <a:gd name="T8" fmla="*/ 36196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79" name="object 919">
            <a:extLst>
              <a:ext uri="{FF2B5EF4-FFF2-40B4-BE49-F238E27FC236}">
                <a16:creationId xmlns="" xmlns:a16="http://schemas.microsoft.com/office/drawing/2014/main" id="{529B6AC5-3939-9148-BD77-EA3525B388A1}"/>
              </a:ext>
            </a:extLst>
          </p:cNvPr>
          <p:cNvSpPr>
            <a:spLocks/>
          </p:cNvSpPr>
          <p:nvPr/>
        </p:nvSpPr>
        <p:spPr bwMode="auto">
          <a:xfrm>
            <a:off x="4918075" y="3284538"/>
            <a:ext cx="36513" cy="9525"/>
          </a:xfrm>
          <a:custGeom>
            <a:avLst/>
            <a:gdLst>
              <a:gd name="T0" fmla="*/ 36196 w 43814"/>
              <a:gd name="T1" fmla="*/ 9286 h 10160"/>
              <a:gd name="T2" fmla="*/ 36196 w 43814"/>
              <a:gd name="T3" fmla="*/ 0 h 10160"/>
              <a:gd name="T4" fmla="*/ 0 w 43814"/>
              <a:gd name="T5" fmla="*/ 0 h 10160"/>
              <a:gd name="T6" fmla="*/ 0 w 43814"/>
              <a:gd name="T7" fmla="*/ 9286 h 10160"/>
              <a:gd name="T8" fmla="*/ 36196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80" name="object 920">
            <a:extLst>
              <a:ext uri="{FF2B5EF4-FFF2-40B4-BE49-F238E27FC236}">
                <a16:creationId xmlns="" xmlns:a16="http://schemas.microsoft.com/office/drawing/2014/main" id="{F524AFBA-10DC-E646-B9D9-28CB284A240A}"/>
              </a:ext>
            </a:extLst>
          </p:cNvPr>
          <p:cNvSpPr>
            <a:spLocks/>
          </p:cNvSpPr>
          <p:nvPr/>
        </p:nvSpPr>
        <p:spPr bwMode="auto">
          <a:xfrm>
            <a:off x="4918075" y="2752725"/>
            <a:ext cx="36513" cy="9525"/>
          </a:xfrm>
          <a:custGeom>
            <a:avLst/>
            <a:gdLst>
              <a:gd name="T0" fmla="*/ 36196 w 43814"/>
              <a:gd name="T1" fmla="*/ 9287 h 10160"/>
              <a:gd name="T2" fmla="*/ 36196 w 43814"/>
              <a:gd name="T3" fmla="*/ 0 h 10160"/>
              <a:gd name="T4" fmla="*/ 0 w 43814"/>
              <a:gd name="T5" fmla="*/ 0 h 10160"/>
              <a:gd name="T6" fmla="*/ 0 w 43814"/>
              <a:gd name="T7" fmla="*/ 9287 h 10160"/>
              <a:gd name="T8" fmla="*/ 36196 w 4381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6"/>
                </a:moveTo>
                <a:lnTo>
                  <a:pt x="43434" y="0"/>
                </a:lnTo>
                <a:lnTo>
                  <a:pt x="0" y="0"/>
                </a:lnTo>
                <a:lnTo>
                  <a:pt x="0" y="9906"/>
                </a:lnTo>
                <a:lnTo>
                  <a:pt x="4343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81" name="object 921">
            <a:extLst>
              <a:ext uri="{FF2B5EF4-FFF2-40B4-BE49-F238E27FC236}">
                <a16:creationId xmlns="" xmlns:a16="http://schemas.microsoft.com/office/drawing/2014/main" id="{4C53B194-1C5D-C549-B8D1-A699106C8CE5}"/>
              </a:ext>
            </a:extLst>
          </p:cNvPr>
          <p:cNvSpPr>
            <a:spLocks/>
          </p:cNvSpPr>
          <p:nvPr/>
        </p:nvSpPr>
        <p:spPr bwMode="auto">
          <a:xfrm>
            <a:off x="4954588" y="5946775"/>
            <a:ext cx="3908425" cy="0"/>
          </a:xfrm>
          <a:custGeom>
            <a:avLst/>
            <a:gdLst>
              <a:gd name="T0" fmla="*/ 0 w 4570730"/>
              <a:gd name="T1" fmla="*/ 3908207 w 4570730"/>
              <a:gd name="T2" fmla="*/ 0 60000 65536"/>
              <a:gd name="T3" fmla="*/ 0 60000 65536"/>
            </a:gdLst>
            <a:ahLst/>
            <a:cxnLst>
              <a:cxn ang="T2">
                <a:pos x="T0" y="0"/>
              </a:cxn>
              <a:cxn ang="T3">
                <a:pos x="T1" y="0"/>
              </a:cxn>
            </a:cxnLst>
            <a:rect l="0" t="0" r="r" b="b"/>
            <a:pathLst>
              <a:path w="4570730">
                <a:moveTo>
                  <a:pt x="0" y="0"/>
                </a:moveTo>
                <a:lnTo>
                  <a:pt x="4570475" y="0"/>
                </a:lnTo>
              </a:path>
            </a:pathLst>
          </a:custGeom>
          <a:noFill/>
          <a:ln w="9906">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282" name="object 922">
            <a:extLst>
              <a:ext uri="{FF2B5EF4-FFF2-40B4-BE49-F238E27FC236}">
                <a16:creationId xmlns="" xmlns:a16="http://schemas.microsoft.com/office/drawing/2014/main" id="{BE16C4FB-0CEF-5340-B8E8-BFBD7689AA13}"/>
              </a:ext>
            </a:extLst>
          </p:cNvPr>
          <p:cNvSpPr>
            <a:spLocks/>
          </p:cNvSpPr>
          <p:nvPr/>
        </p:nvSpPr>
        <p:spPr bwMode="auto">
          <a:xfrm>
            <a:off x="5084763" y="5946775"/>
            <a:ext cx="9525" cy="36513"/>
          </a:xfrm>
          <a:custGeom>
            <a:avLst/>
            <a:gdLst>
              <a:gd name="T0" fmla="*/ 9286 w 10160"/>
              <a:gd name="T1" fmla="*/ 36041 h 39370"/>
              <a:gd name="T2" fmla="*/ 9286 w 10160"/>
              <a:gd name="T3" fmla="*/ 0 h 39370"/>
              <a:gd name="T4" fmla="*/ 0 w 10160"/>
              <a:gd name="T5" fmla="*/ 0 h 39370"/>
              <a:gd name="T6" fmla="*/ 0 w 10160"/>
              <a:gd name="T7" fmla="*/ 36041 h 39370"/>
              <a:gd name="T8" fmla="*/ 9286 w 10160"/>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83" name="object 923">
            <a:extLst>
              <a:ext uri="{FF2B5EF4-FFF2-40B4-BE49-F238E27FC236}">
                <a16:creationId xmlns="" xmlns:a16="http://schemas.microsoft.com/office/drawing/2014/main" id="{D107662E-E346-694A-9342-F83D365CE6D9}"/>
              </a:ext>
            </a:extLst>
          </p:cNvPr>
          <p:cNvSpPr>
            <a:spLocks/>
          </p:cNvSpPr>
          <p:nvPr/>
        </p:nvSpPr>
        <p:spPr bwMode="auto">
          <a:xfrm>
            <a:off x="5219700" y="5946775"/>
            <a:ext cx="9525" cy="36513"/>
          </a:xfrm>
          <a:custGeom>
            <a:avLst/>
            <a:gdLst>
              <a:gd name="T0" fmla="*/ 9287 w 10160"/>
              <a:gd name="T1" fmla="*/ 36041 h 39370"/>
              <a:gd name="T2" fmla="*/ 9287 w 10160"/>
              <a:gd name="T3" fmla="*/ 0 h 39370"/>
              <a:gd name="T4" fmla="*/ 0 w 10160"/>
              <a:gd name="T5" fmla="*/ 0 h 39370"/>
              <a:gd name="T6" fmla="*/ 0 w 10160"/>
              <a:gd name="T7" fmla="*/ 36041 h 39370"/>
              <a:gd name="T8" fmla="*/ 9287 w 10160"/>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84" name="object 924">
            <a:extLst>
              <a:ext uri="{FF2B5EF4-FFF2-40B4-BE49-F238E27FC236}">
                <a16:creationId xmlns="" xmlns:a16="http://schemas.microsoft.com/office/drawing/2014/main" id="{07DE14A3-48AE-1442-9129-2B7F283735C6}"/>
              </a:ext>
            </a:extLst>
          </p:cNvPr>
          <p:cNvSpPr>
            <a:spLocks/>
          </p:cNvSpPr>
          <p:nvPr/>
        </p:nvSpPr>
        <p:spPr bwMode="auto">
          <a:xfrm>
            <a:off x="5354638" y="5946775"/>
            <a:ext cx="7937" cy="36513"/>
          </a:xfrm>
          <a:custGeom>
            <a:avLst/>
            <a:gdLst>
              <a:gd name="T0" fmla="*/ 7738 w 10160"/>
              <a:gd name="T1" fmla="*/ 36041 h 39370"/>
              <a:gd name="T2" fmla="*/ 7738 w 10160"/>
              <a:gd name="T3" fmla="*/ 0 h 39370"/>
              <a:gd name="T4" fmla="*/ 0 w 10160"/>
              <a:gd name="T5" fmla="*/ 0 h 39370"/>
              <a:gd name="T6" fmla="*/ 0 w 10160"/>
              <a:gd name="T7" fmla="*/ 36041 h 39370"/>
              <a:gd name="T8" fmla="*/ 7738 w 10160"/>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85" name="object 925">
            <a:extLst>
              <a:ext uri="{FF2B5EF4-FFF2-40B4-BE49-F238E27FC236}">
                <a16:creationId xmlns="" xmlns:a16="http://schemas.microsoft.com/office/drawing/2014/main" id="{6FAC99E4-1ABB-CB40-9333-7B7B59E60726}"/>
              </a:ext>
            </a:extLst>
          </p:cNvPr>
          <p:cNvSpPr>
            <a:spLocks/>
          </p:cNvSpPr>
          <p:nvPr/>
        </p:nvSpPr>
        <p:spPr bwMode="auto">
          <a:xfrm>
            <a:off x="5489575" y="5946775"/>
            <a:ext cx="7938" cy="36513"/>
          </a:xfrm>
          <a:custGeom>
            <a:avLst/>
            <a:gdLst>
              <a:gd name="T0" fmla="*/ 7739 w 10160"/>
              <a:gd name="T1" fmla="*/ 36041 h 39370"/>
              <a:gd name="T2" fmla="*/ 7739 w 10160"/>
              <a:gd name="T3" fmla="*/ 0 h 39370"/>
              <a:gd name="T4" fmla="*/ 0 w 10160"/>
              <a:gd name="T5" fmla="*/ 0 h 39370"/>
              <a:gd name="T6" fmla="*/ 0 w 10160"/>
              <a:gd name="T7" fmla="*/ 36041 h 39370"/>
              <a:gd name="T8" fmla="*/ 7739 w 10160"/>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86" name="object 926">
            <a:extLst>
              <a:ext uri="{FF2B5EF4-FFF2-40B4-BE49-F238E27FC236}">
                <a16:creationId xmlns="" xmlns:a16="http://schemas.microsoft.com/office/drawing/2014/main" id="{3BB0E847-4F5F-8441-9879-8B48FBEFF542}"/>
              </a:ext>
            </a:extLst>
          </p:cNvPr>
          <p:cNvSpPr>
            <a:spLocks/>
          </p:cNvSpPr>
          <p:nvPr/>
        </p:nvSpPr>
        <p:spPr bwMode="auto">
          <a:xfrm>
            <a:off x="5624513" y="5946775"/>
            <a:ext cx="7937" cy="36513"/>
          </a:xfrm>
          <a:custGeom>
            <a:avLst/>
            <a:gdLst>
              <a:gd name="T0" fmla="*/ 7739 w 10159"/>
              <a:gd name="T1" fmla="*/ 36041 h 39370"/>
              <a:gd name="T2" fmla="*/ 7739 w 10159"/>
              <a:gd name="T3" fmla="*/ 0 h 39370"/>
              <a:gd name="T4" fmla="*/ 0 w 10159"/>
              <a:gd name="T5" fmla="*/ 0 h 39370"/>
              <a:gd name="T6" fmla="*/ 0 w 10159"/>
              <a:gd name="T7" fmla="*/ 36041 h 39370"/>
              <a:gd name="T8" fmla="*/ 7739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87" name="object 927">
            <a:extLst>
              <a:ext uri="{FF2B5EF4-FFF2-40B4-BE49-F238E27FC236}">
                <a16:creationId xmlns="" xmlns:a16="http://schemas.microsoft.com/office/drawing/2014/main" id="{E17F51C1-906B-CE4A-8D9F-5DEC3809AFA4}"/>
              </a:ext>
            </a:extLst>
          </p:cNvPr>
          <p:cNvSpPr>
            <a:spLocks/>
          </p:cNvSpPr>
          <p:nvPr/>
        </p:nvSpPr>
        <p:spPr bwMode="auto">
          <a:xfrm>
            <a:off x="5759450" y="5946775"/>
            <a:ext cx="7938" cy="36513"/>
          </a:xfrm>
          <a:custGeom>
            <a:avLst/>
            <a:gdLst>
              <a:gd name="T0" fmla="*/ 7740 w 10159"/>
              <a:gd name="T1" fmla="*/ 36041 h 39370"/>
              <a:gd name="T2" fmla="*/ 7740 w 10159"/>
              <a:gd name="T3" fmla="*/ 0 h 39370"/>
              <a:gd name="T4" fmla="*/ 0 w 10159"/>
              <a:gd name="T5" fmla="*/ 0 h 39370"/>
              <a:gd name="T6" fmla="*/ 0 w 10159"/>
              <a:gd name="T7" fmla="*/ 36041 h 39370"/>
              <a:gd name="T8" fmla="*/ 7740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88" name="object 928">
            <a:extLst>
              <a:ext uri="{FF2B5EF4-FFF2-40B4-BE49-F238E27FC236}">
                <a16:creationId xmlns="" xmlns:a16="http://schemas.microsoft.com/office/drawing/2014/main" id="{5F9A9D6F-B336-4748-B892-B6E9319BD972}"/>
              </a:ext>
            </a:extLst>
          </p:cNvPr>
          <p:cNvSpPr>
            <a:spLocks/>
          </p:cNvSpPr>
          <p:nvPr/>
        </p:nvSpPr>
        <p:spPr bwMode="auto">
          <a:xfrm>
            <a:off x="5892800" y="5946775"/>
            <a:ext cx="9525" cy="36513"/>
          </a:xfrm>
          <a:custGeom>
            <a:avLst/>
            <a:gdLst>
              <a:gd name="T0" fmla="*/ 9288 w 10159"/>
              <a:gd name="T1" fmla="*/ 36041 h 39370"/>
              <a:gd name="T2" fmla="*/ 9288 w 10159"/>
              <a:gd name="T3" fmla="*/ 0 h 39370"/>
              <a:gd name="T4" fmla="*/ 0 w 10159"/>
              <a:gd name="T5" fmla="*/ 0 h 39370"/>
              <a:gd name="T6" fmla="*/ 0 w 10159"/>
              <a:gd name="T7" fmla="*/ 36041 h 39370"/>
              <a:gd name="T8" fmla="*/ 9288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89" name="object 929">
            <a:extLst>
              <a:ext uri="{FF2B5EF4-FFF2-40B4-BE49-F238E27FC236}">
                <a16:creationId xmlns="" xmlns:a16="http://schemas.microsoft.com/office/drawing/2014/main" id="{49B3C536-CB87-E34B-BE59-0519B07A6123}"/>
              </a:ext>
            </a:extLst>
          </p:cNvPr>
          <p:cNvSpPr>
            <a:spLocks/>
          </p:cNvSpPr>
          <p:nvPr/>
        </p:nvSpPr>
        <p:spPr bwMode="auto">
          <a:xfrm>
            <a:off x="6027738" y="5946775"/>
            <a:ext cx="7937" cy="36513"/>
          </a:xfrm>
          <a:custGeom>
            <a:avLst/>
            <a:gdLst>
              <a:gd name="T0" fmla="*/ 7739 w 10159"/>
              <a:gd name="T1" fmla="*/ 36041 h 39370"/>
              <a:gd name="T2" fmla="*/ 7739 w 10159"/>
              <a:gd name="T3" fmla="*/ 0 h 39370"/>
              <a:gd name="T4" fmla="*/ 0 w 10159"/>
              <a:gd name="T5" fmla="*/ 0 h 39370"/>
              <a:gd name="T6" fmla="*/ 0 w 10159"/>
              <a:gd name="T7" fmla="*/ 36041 h 39370"/>
              <a:gd name="T8" fmla="*/ 7739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0" name="object 930">
            <a:extLst>
              <a:ext uri="{FF2B5EF4-FFF2-40B4-BE49-F238E27FC236}">
                <a16:creationId xmlns="" xmlns:a16="http://schemas.microsoft.com/office/drawing/2014/main" id="{B4E029D7-7888-0243-A27C-ACDB3B138EC9}"/>
              </a:ext>
            </a:extLst>
          </p:cNvPr>
          <p:cNvSpPr>
            <a:spLocks/>
          </p:cNvSpPr>
          <p:nvPr/>
        </p:nvSpPr>
        <p:spPr bwMode="auto">
          <a:xfrm>
            <a:off x="6162675" y="5946775"/>
            <a:ext cx="7938" cy="36513"/>
          </a:xfrm>
          <a:custGeom>
            <a:avLst/>
            <a:gdLst>
              <a:gd name="T0" fmla="*/ 7740 w 10159"/>
              <a:gd name="T1" fmla="*/ 36041 h 39370"/>
              <a:gd name="T2" fmla="*/ 7740 w 10159"/>
              <a:gd name="T3" fmla="*/ 0 h 39370"/>
              <a:gd name="T4" fmla="*/ 0 w 10159"/>
              <a:gd name="T5" fmla="*/ 0 h 39370"/>
              <a:gd name="T6" fmla="*/ 0 w 10159"/>
              <a:gd name="T7" fmla="*/ 36041 h 39370"/>
              <a:gd name="T8" fmla="*/ 7740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1" name="object 931">
            <a:extLst>
              <a:ext uri="{FF2B5EF4-FFF2-40B4-BE49-F238E27FC236}">
                <a16:creationId xmlns="" xmlns:a16="http://schemas.microsoft.com/office/drawing/2014/main" id="{3A51F29E-592B-5B42-BC27-5BF7AA2103F2}"/>
              </a:ext>
            </a:extLst>
          </p:cNvPr>
          <p:cNvSpPr>
            <a:spLocks/>
          </p:cNvSpPr>
          <p:nvPr/>
        </p:nvSpPr>
        <p:spPr bwMode="auto">
          <a:xfrm>
            <a:off x="6297613" y="5946775"/>
            <a:ext cx="7937" cy="36513"/>
          </a:xfrm>
          <a:custGeom>
            <a:avLst/>
            <a:gdLst>
              <a:gd name="T0" fmla="*/ 7739 w 10159"/>
              <a:gd name="T1" fmla="*/ 36041 h 39370"/>
              <a:gd name="T2" fmla="*/ 7739 w 10159"/>
              <a:gd name="T3" fmla="*/ 0 h 39370"/>
              <a:gd name="T4" fmla="*/ 0 w 10159"/>
              <a:gd name="T5" fmla="*/ 0 h 39370"/>
              <a:gd name="T6" fmla="*/ 0 w 10159"/>
              <a:gd name="T7" fmla="*/ 36041 h 39370"/>
              <a:gd name="T8" fmla="*/ 7739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2" name="object 932">
            <a:extLst>
              <a:ext uri="{FF2B5EF4-FFF2-40B4-BE49-F238E27FC236}">
                <a16:creationId xmlns="" xmlns:a16="http://schemas.microsoft.com/office/drawing/2014/main" id="{18AD06D9-6108-B447-94F4-B18A8C55C14D}"/>
              </a:ext>
            </a:extLst>
          </p:cNvPr>
          <p:cNvSpPr>
            <a:spLocks/>
          </p:cNvSpPr>
          <p:nvPr/>
        </p:nvSpPr>
        <p:spPr bwMode="auto">
          <a:xfrm>
            <a:off x="6432550" y="5946775"/>
            <a:ext cx="7938" cy="36513"/>
          </a:xfrm>
          <a:custGeom>
            <a:avLst/>
            <a:gdLst>
              <a:gd name="T0" fmla="*/ 7740 w 10159"/>
              <a:gd name="T1" fmla="*/ 36041 h 39370"/>
              <a:gd name="T2" fmla="*/ 7740 w 10159"/>
              <a:gd name="T3" fmla="*/ 0 h 39370"/>
              <a:gd name="T4" fmla="*/ 0 w 10159"/>
              <a:gd name="T5" fmla="*/ 0 h 39370"/>
              <a:gd name="T6" fmla="*/ 0 w 10159"/>
              <a:gd name="T7" fmla="*/ 36041 h 39370"/>
              <a:gd name="T8" fmla="*/ 7740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3" name="object 933">
            <a:extLst>
              <a:ext uri="{FF2B5EF4-FFF2-40B4-BE49-F238E27FC236}">
                <a16:creationId xmlns="" xmlns:a16="http://schemas.microsoft.com/office/drawing/2014/main" id="{A5ACB5B2-CB31-0746-BC46-00937E6F092E}"/>
              </a:ext>
            </a:extLst>
          </p:cNvPr>
          <p:cNvSpPr>
            <a:spLocks/>
          </p:cNvSpPr>
          <p:nvPr/>
        </p:nvSpPr>
        <p:spPr bwMode="auto">
          <a:xfrm>
            <a:off x="6567488" y="5946775"/>
            <a:ext cx="7937" cy="36513"/>
          </a:xfrm>
          <a:custGeom>
            <a:avLst/>
            <a:gdLst>
              <a:gd name="T0" fmla="*/ 7739 w 10159"/>
              <a:gd name="T1" fmla="*/ 36041 h 39370"/>
              <a:gd name="T2" fmla="*/ 7739 w 10159"/>
              <a:gd name="T3" fmla="*/ 0 h 39370"/>
              <a:gd name="T4" fmla="*/ 0 w 10159"/>
              <a:gd name="T5" fmla="*/ 0 h 39370"/>
              <a:gd name="T6" fmla="*/ 0 w 10159"/>
              <a:gd name="T7" fmla="*/ 36041 h 39370"/>
              <a:gd name="T8" fmla="*/ 7739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4" name="object 934">
            <a:extLst>
              <a:ext uri="{FF2B5EF4-FFF2-40B4-BE49-F238E27FC236}">
                <a16:creationId xmlns="" xmlns:a16="http://schemas.microsoft.com/office/drawing/2014/main" id="{0B85AF7D-7DA5-A24A-AF34-247BBC4A4988}"/>
              </a:ext>
            </a:extLst>
          </p:cNvPr>
          <p:cNvSpPr>
            <a:spLocks/>
          </p:cNvSpPr>
          <p:nvPr/>
        </p:nvSpPr>
        <p:spPr bwMode="auto">
          <a:xfrm>
            <a:off x="6700838" y="5946775"/>
            <a:ext cx="9525" cy="36513"/>
          </a:xfrm>
          <a:custGeom>
            <a:avLst/>
            <a:gdLst>
              <a:gd name="T0" fmla="*/ 9287 w 10159"/>
              <a:gd name="T1" fmla="*/ 36041 h 39370"/>
              <a:gd name="T2" fmla="*/ 9287 w 10159"/>
              <a:gd name="T3" fmla="*/ 0 h 39370"/>
              <a:gd name="T4" fmla="*/ 0 w 10159"/>
              <a:gd name="T5" fmla="*/ 0 h 39370"/>
              <a:gd name="T6" fmla="*/ 0 w 10159"/>
              <a:gd name="T7" fmla="*/ 36041 h 39370"/>
              <a:gd name="T8" fmla="*/ 9287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5" name="object 935">
            <a:extLst>
              <a:ext uri="{FF2B5EF4-FFF2-40B4-BE49-F238E27FC236}">
                <a16:creationId xmlns="" xmlns:a16="http://schemas.microsoft.com/office/drawing/2014/main" id="{099108C1-7A2E-9347-A25F-EA8AD11A045F}"/>
              </a:ext>
            </a:extLst>
          </p:cNvPr>
          <p:cNvSpPr>
            <a:spLocks/>
          </p:cNvSpPr>
          <p:nvPr/>
        </p:nvSpPr>
        <p:spPr bwMode="auto">
          <a:xfrm>
            <a:off x="6835775" y="5946775"/>
            <a:ext cx="9525" cy="36513"/>
          </a:xfrm>
          <a:custGeom>
            <a:avLst/>
            <a:gdLst>
              <a:gd name="T0" fmla="*/ 9288 w 10159"/>
              <a:gd name="T1" fmla="*/ 36041 h 39370"/>
              <a:gd name="T2" fmla="*/ 9288 w 10159"/>
              <a:gd name="T3" fmla="*/ 0 h 39370"/>
              <a:gd name="T4" fmla="*/ 0 w 10159"/>
              <a:gd name="T5" fmla="*/ 0 h 39370"/>
              <a:gd name="T6" fmla="*/ 0 w 10159"/>
              <a:gd name="T7" fmla="*/ 36041 h 39370"/>
              <a:gd name="T8" fmla="*/ 9288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6" name="object 936">
            <a:extLst>
              <a:ext uri="{FF2B5EF4-FFF2-40B4-BE49-F238E27FC236}">
                <a16:creationId xmlns="" xmlns:a16="http://schemas.microsoft.com/office/drawing/2014/main" id="{89E54398-5281-C546-ACA6-8CB3A661E297}"/>
              </a:ext>
            </a:extLst>
          </p:cNvPr>
          <p:cNvSpPr>
            <a:spLocks/>
          </p:cNvSpPr>
          <p:nvPr/>
        </p:nvSpPr>
        <p:spPr bwMode="auto">
          <a:xfrm>
            <a:off x="6970713" y="5946775"/>
            <a:ext cx="9525" cy="36513"/>
          </a:xfrm>
          <a:custGeom>
            <a:avLst/>
            <a:gdLst>
              <a:gd name="T0" fmla="*/ 9287 w 10159"/>
              <a:gd name="T1" fmla="*/ 36041 h 39370"/>
              <a:gd name="T2" fmla="*/ 9287 w 10159"/>
              <a:gd name="T3" fmla="*/ 0 h 39370"/>
              <a:gd name="T4" fmla="*/ 0 w 10159"/>
              <a:gd name="T5" fmla="*/ 0 h 39370"/>
              <a:gd name="T6" fmla="*/ 0 w 10159"/>
              <a:gd name="T7" fmla="*/ 36041 h 39370"/>
              <a:gd name="T8" fmla="*/ 9287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7" name="object 937">
            <a:extLst>
              <a:ext uri="{FF2B5EF4-FFF2-40B4-BE49-F238E27FC236}">
                <a16:creationId xmlns="" xmlns:a16="http://schemas.microsoft.com/office/drawing/2014/main" id="{0CDF1866-F109-DE41-BC19-48BDE8981089}"/>
              </a:ext>
            </a:extLst>
          </p:cNvPr>
          <p:cNvSpPr>
            <a:spLocks/>
          </p:cNvSpPr>
          <p:nvPr/>
        </p:nvSpPr>
        <p:spPr bwMode="auto">
          <a:xfrm>
            <a:off x="7105650" y="5946775"/>
            <a:ext cx="9525" cy="36513"/>
          </a:xfrm>
          <a:custGeom>
            <a:avLst/>
            <a:gdLst>
              <a:gd name="T0" fmla="*/ 9287 w 10159"/>
              <a:gd name="T1" fmla="*/ 36041 h 39370"/>
              <a:gd name="T2" fmla="*/ 9287 w 10159"/>
              <a:gd name="T3" fmla="*/ 0 h 39370"/>
              <a:gd name="T4" fmla="*/ 0 w 10159"/>
              <a:gd name="T5" fmla="*/ 0 h 39370"/>
              <a:gd name="T6" fmla="*/ 0 w 10159"/>
              <a:gd name="T7" fmla="*/ 36041 h 39370"/>
              <a:gd name="T8" fmla="*/ 9287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8" name="object 938">
            <a:extLst>
              <a:ext uri="{FF2B5EF4-FFF2-40B4-BE49-F238E27FC236}">
                <a16:creationId xmlns="" xmlns:a16="http://schemas.microsoft.com/office/drawing/2014/main" id="{0C144624-DB7A-F749-B70F-5AA1898DC43B}"/>
              </a:ext>
            </a:extLst>
          </p:cNvPr>
          <p:cNvSpPr>
            <a:spLocks/>
          </p:cNvSpPr>
          <p:nvPr/>
        </p:nvSpPr>
        <p:spPr bwMode="auto">
          <a:xfrm>
            <a:off x="7240588" y="5946775"/>
            <a:ext cx="9525" cy="36513"/>
          </a:xfrm>
          <a:custGeom>
            <a:avLst/>
            <a:gdLst>
              <a:gd name="T0" fmla="*/ 9288 w 10159"/>
              <a:gd name="T1" fmla="*/ 36041 h 39370"/>
              <a:gd name="T2" fmla="*/ 9288 w 10159"/>
              <a:gd name="T3" fmla="*/ 0 h 39370"/>
              <a:gd name="T4" fmla="*/ 0 w 10159"/>
              <a:gd name="T5" fmla="*/ 0 h 39370"/>
              <a:gd name="T6" fmla="*/ 0 w 10159"/>
              <a:gd name="T7" fmla="*/ 36041 h 39370"/>
              <a:gd name="T8" fmla="*/ 9288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299" name="object 939">
            <a:extLst>
              <a:ext uri="{FF2B5EF4-FFF2-40B4-BE49-F238E27FC236}">
                <a16:creationId xmlns="" xmlns:a16="http://schemas.microsoft.com/office/drawing/2014/main" id="{7C64557B-BB33-F342-BC3B-099E9B4BAB56}"/>
              </a:ext>
            </a:extLst>
          </p:cNvPr>
          <p:cNvSpPr>
            <a:spLocks/>
          </p:cNvSpPr>
          <p:nvPr/>
        </p:nvSpPr>
        <p:spPr bwMode="auto">
          <a:xfrm>
            <a:off x="7375525" y="5946775"/>
            <a:ext cx="9525" cy="36513"/>
          </a:xfrm>
          <a:custGeom>
            <a:avLst/>
            <a:gdLst>
              <a:gd name="T0" fmla="*/ 9287 w 10159"/>
              <a:gd name="T1" fmla="*/ 36041 h 39370"/>
              <a:gd name="T2" fmla="*/ 9287 w 10159"/>
              <a:gd name="T3" fmla="*/ 0 h 39370"/>
              <a:gd name="T4" fmla="*/ 0 w 10159"/>
              <a:gd name="T5" fmla="*/ 0 h 39370"/>
              <a:gd name="T6" fmla="*/ 0 w 10159"/>
              <a:gd name="T7" fmla="*/ 36041 h 39370"/>
              <a:gd name="T8" fmla="*/ 9287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0" name="object 940">
            <a:extLst>
              <a:ext uri="{FF2B5EF4-FFF2-40B4-BE49-F238E27FC236}">
                <a16:creationId xmlns="" xmlns:a16="http://schemas.microsoft.com/office/drawing/2014/main" id="{325999DE-95E3-AC4D-A231-D2B8ACD4213A}"/>
              </a:ext>
            </a:extLst>
          </p:cNvPr>
          <p:cNvSpPr>
            <a:spLocks/>
          </p:cNvSpPr>
          <p:nvPr/>
        </p:nvSpPr>
        <p:spPr bwMode="auto">
          <a:xfrm>
            <a:off x="7510463" y="5946775"/>
            <a:ext cx="7937" cy="36513"/>
          </a:xfrm>
          <a:custGeom>
            <a:avLst/>
            <a:gdLst>
              <a:gd name="T0" fmla="*/ 7739 w 10159"/>
              <a:gd name="T1" fmla="*/ 36041 h 39370"/>
              <a:gd name="T2" fmla="*/ 7739 w 10159"/>
              <a:gd name="T3" fmla="*/ 0 h 39370"/>
              <a:gd name="T4" fmla="*/ 0 w 10159"/>
              <a:gd name="T5" fmla="*/ 0 h 39370"/>
              <a:gd name="T6" fmla="*/ 0 w 10159"/>
              <a:gd name="T7" fmla="*/ 36041 h 39370"/>
              <a:gd name="T8" fmla="*/ 7739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1" name="object 941">
            <a:extLst>
              <a:ext uri="{FF2B5EF4-FFF2-40B4-BE49-F238E27FC236}">
                <a16:creationId xmlns="" xmlns:a16="http://schemas.microsoft.com/office/drawing/2014/main" id="{68988A31-60A2-FE4C-9A57-0BEC875459D7}"/>
              </a:ext>
            </a:extLst>
          </p:cNvPr>
          <p:cNvSpPr>
            <a:spLocks/>
          </p:cNvSpPr>
          <p:nvPr/>
        </p:nvSpPr>
        <p:spPr bwMode="auto">
          <a:xfrm>
            <a:off x="7645400" y="5946775"/>
            <a:ext cx="7938" cy="36513"/>
          </a:xfrm>
          <a:custGeom>
            <a:avLst/>
            <a:gdLst>
              <a:gd name="T0" fmla="*/ 7740 w 10159"/>
              <a:gd name="T1" fmla="*/ 36041 h 39370"/>
              <a:gd name="T2" fmla="*/ 7740 w 10159"/>
              <a:gd name="T3" fmla="*/ 0 h 39370"/>
              <a:gd name="T4" fmla="*/ 0 w 10159"/>
              <a:gd name="T5" fmla="*/ 0 h 39370"/>
              <a:gd name="T6" fmla="*/ 0 w 10159"/>
              <a:gd name="T7" fmla="*/ 36041 h 39370"/>
              <a:gd name="T8" fmla="*/ 7740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2" name="object 942">
            <a:extLst>
              <a:ext uri="{FF2B5EF4-FFF2-40B4-BE49-F238E27FC236}">
                <a16:creationId xmlns="" xmlns:a16="http://schemas.microsoft.com/office/drawing/2014/main" id="{22236C3D-F9DB-3244-9EFD-A6FF4A8C46E6}"/>
              </a:ext>
            </a:extLst>
          </p:cNvPr>
          <p:cNvSpPr>
            <a:spLocks/>
          </p:cNvSpPr>
          <p:nvPr/>
        </p:nvSpPr>
        <p:spPr bwMode="auto">
          <a:xfrm>
            <a:off x="7780338" y="5946775"/>
            <a:ext cx="7937" cy="36513"/>
          </a:xfrm>
          <a:custGeom>
            <a:avLst/>
            <a:gdLst>
              <a:gd name="T0" fmla="*/ 7739 w 10159"/>
              <a:gd name="T1" fmla="*/ 36041 h 39370"/>
              <a:gd name="T2" fmla="*/ 7739 w 10159"/>
              <a:gd name="T3" fmla="*/ 0 h 39370"/>
              <a:gd name="T4" fmla="*/ 0 w 10159"/>
              <a:gd name="T5" fmla="*/ 0 h 39370"/>
              <a:gd name="T6" fmla="*/ 0 w 10159"/>
              <a:gd name="T7" fmla="*/ 36041 h 39370"/>
              <a:gd name="T8" fmla="*/ 7739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3" name="object 943">
            <a:extLst>
              <a:ext uri="{FF2B5EF4-FFF2-40B4-BE49-F238E27FC236}">
                <a16:creationId xmlns="" xmlns:a16="http://schemas.microsoft.com/office/drawing/2014/main" id="{60B58194-6CD3-A949-B7F2-0749300763E0}"/>
              </a:ext>
            </a:extLst>
          </p:cNvPr>
          <p:cNvSpPr>
            <a:spLocks/>
          </p:cNvSpPr>
          <p:nvPr/>
        </p:nvSpPr>
        <p:spPr bwMode="auto">
          <a:xfrm>
            <a:off x="7915275" y="5946775"/>
            <a:ext cx="7938" cy="36513"/>
          </a:xfrm>
          <a:custGeom>
            <a:avLst/>
            <a:gdLst>
              <a:gd name="T0" fmla="*/ 7740 w 10159"/>
              <a:gd name="T1" fmla="*/ 36041 h 39370"/>
              <a:gd name="T2" fmla="*/ 7740 w 10159"/>
              <a:gd name="T3" fmla="*/ 0 h 39370"/>
              <a:gd name="T4" fmla="*/ 0 w 10159"/>
              <a:gd name="T5" fmla="*/ 0 h 39370"/>
              <a:gd name="T6" fmla="*/ 0 w 10159"/>
              <a:gd name="T7" fmla="*/ 36041 h 39370"/>
              <a:gd name="T8" fmla="*/ 7740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4" name="object 944">
            <a:extLst>
              <a:ext uri="{FF2B5EF4-FFF2-40B4-BE49-F238E27FC236}">
                <a16:creationId xmlns="" xmlns:a16="http://schemas.microsoft.com/office/drawing/2014/main" id="{C1D98E89-5453-CB4A-AB79-C1777CF2A40F}"/>
              </a:ext>
            </a:extLst>
          </p:cNvPr>
          <p:cNvSpPr>
            <a:spLocks/>
          </p:cNvSpPr>
          <p:nvPr/>
        </p:nvSpPr>
        <p:spPr bwMode="auto">
          <a:xfrm>
            <a:off x="8050213" y="5946775"/>
            <a:ext cx="7937" cy="36513"/>
          </a:xfrm>
          <a:custGeom>
            <a:avLst/>
            <a:gdLst>
              <a:gd name="T0" fmla="*/ 7739 w 10159"/>
              <a:gd name="T1" fmla="*/ 36041 h 39370"/>
              <a:gd name="T2" fmla="*/ 7739 w 10159"/>
              <a:gd name="T3" fmla="*/ 0 h 39370"/>
              <a:gd name="T4" fmla="*/ 0 w 10159"/>
              <a:gd name="T5" fmla="*/ 0 h 39370"/>
              <a:gd name="T6" fmla="*/ 0 w 10159"/>
              <a:gd name="T7" fmla="*/ 36041 h 39370"/>
              <a:gd name="T8" fmla="*/ 7739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5" name="object 945">
            <a:extLst>
              <a:ext uri="{FF2B5EF4-FFF2-40B4-BE49-F238E27FC236}">
                <a16:creationId xmlns="" xmlns:a16="http://schemas.microsoft.com/office/drawing/2014/main" id="{236FAF30-7218-CB40-9B42-F722E0DD2501}"/>
              </a:ext>
            </a:extLst>
          </p:cNvPr>
          <p:cNvSpPr>
            <a:spLocks/>
          </p:cNvSpPr>
          <p:nvPr/>
        </p:nvSpPr>
        <p:spPr bwMode="auto">
          <a:xfrm>
            <a:off x="8183563" y="5946775"/>
            <a:ext cx="9525" cy="36513"/>
          </a:xfrm>
          <a:custGeom>
            <a:avLst/>
            <a:gdLst>
              <a:gd name="T0" fmla="*/ 9287 w 10159"/>
              <a:gd name="T1" fmla="*/ 36041 h 39370"/>
              <a:gd name="T2" fmla="*/ 9287 w 10159"/>
              <a:gd name="T3" fmla="*/ 0 h 39370"/>
              <a:gd name="T4" fmla="*/ 0 w 10159"/>
              <a:gd name="T5" fmla="*/ 0 h 39370"/>
              <a:gd name="T6" fmla="*/ 0 w 10159"/>
              <a:gd name="T7" fmla="*/ 36041 h 39370"/>
              <a:gd name="T8" fmla="*/ 9287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6" name="object 946">
            <a:extLst>
              <a:ext uri="{FF2B5EF4-FFF2-40B4-BE49-F238E27FC236}">
                <a16:creationId xmlns="" xmlns:a16="http://schemas.microsoft.com/office/drawing/2014/main" id="{F43F3EB4-0F28-3247-B53F-C93D951E4720}"/>
              </a:ext>
            </a:extLst>
          </p:cNvPr>
          <p:cNvSpPr>
            <a:spLocks/>
          </p:cNvSpPr>
          <p:nvPr/>
        </p:nvSpPr>
        <p:spPr bwMode="auto">
          <a:xfrm>
            <a:off x="8318500" y="5946775"/>
            <a:ext cx="9525" cy="36513"/>
          </a:xfrm>
          <a:custGeom>
            <a:avLst/>
            <a:gdLst>
              <a:gd name="T0" fmla="*/ 9288 w 10159"/>
              <a:gd name="T1" fmla="*/ 36041 h 39370"/>
              <a:gd name="T2" fmla="*/ 9288 w 10159"/>
              <a:gd name="T3" fmla="*/ 0 h 39370"/>
              <a:gd name="T4" fmla="*/ 0 w 10159"/>
              <a:gd name="T5" fmla="*/ 0 h 39370"/>
              <a:gd name="T6" fmla="*/ 0 w 10159"/>
              <a:gd name="T7" fmla="*/ 36041 h 39370"/>
              <a:gd name="T8" fmla="*/ 9288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7" name="object 947">
            <a:extLst>
              <a:ext uri="{FF2B5EF4-FFF2-40B4-BE49-F238E27FC236}">
                <a16:creationId xmlns="" xmlns:a16="http://schemas.microsoft.com/office/drawing/2014/main" id="{01352FDC-7911-F340-98A3-4585CBF36411}"/>
              </a:ext>
            </a:extLst>
          </p:cNvPr>
          <p:cNvSpPr>
            <a:spLocks/>
          </p:cNvSpPr>
          <p:nvPr/>
        </p:nvSpPr>
        <p:spPr bwMode="auto">
          <a:xfrm>
            <a:off x="8453438" y="5946775"/>
            <a:ext cx="9525" cy="36513"/>
          </a:xfrm>
          <a:custGeom>
            <a:avLst/>
            <a:gdLst>
              <a:gd name="T0" fmla="*/ 9287 w 10159"/>
              <a:gd name="T1" fmla="*/ 36041 h 39370"/>
              <a:gd name="T2" fmla="*/ 9287 w 10159"/>
              <a:gd name="T3" fmla="*/ 0 h 39370"/>
              <a:gd name="T4" fmla="*/ 0 w 10159"/>
              <a:gd name="T5" fmla="*/ 0 h 39370"/>
              <a:gd name="T6" fmla="*/ 0 w 10159"/>
              <a:gd name="T7" fmla="*/ 36041 h 39370"/>
              <a:gd name="T8" fmla="*/ 9287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8" name="object 948">
            <a:extLst>
              <a:ext uri="{FF2B5EF4-FFF2-40B4-BE49-F238E27FC236}">
                <a16:creationId xmlns="" xmlns:a16="http://schemas.microsoft.com/office/drawing/2014/main" id="{D822C78E-FBF1-EF42-B489-9D144BAF6F6D}"/>
              </a:ext>
            </a:extLst>
          </p:cNvPr>
          <p:cNvSpPr>
            <a:spLocks/>
          </p:cNvSpPr>
          <p:nvPr/>
        </p:nvSpPr>
        <p:spPr bwMode="auto">
          <a:xfrm>
            <a:off x="8588375" y="5946775"/>
            <a:ext cx="9525" cy="36513"/>
          </a:xfrm>
          <a:custGeom>
            <a:avLst/>
            <a:gdLst>
              <a:gd name="T0" fmla="*/ 9287 w 10159"/>
              <a:gd name="T1" fmla="*/ 36041 h 39370"/>
              <a:gd name="T2" fmla="*/ 9287 w 10159"/>
              <a:gd name="T3" fmla="*/ 0 h 39370"/>
              <a:gd name="T4" fmla="*/ 0 w 10159"/>
              <a:gd name="T5" fmla="*/ 0 h 39370"/>
              <a:gd name="T6" fmla="*/ 0 w 10159"/>
              <a:gd name="T7" fmla="*/ 36041 h 39370"/>
              <a:gd name="T8" fmla="*/ 9287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5" y="38861"/>
                </a:moveTo>
                <a:lnTo>
                  <a:pt x="9905" y="0"/>
                </a:lnTo>
                <a:lnTo>
                  <a:pt x="0" y="0"/>
                </a:lnTo>
                <a:lnTo>
                  <a:pt x="0" y="38861"/>
                </a:lnTo>
                <a:lnTo>
                  <a:pt x="9905"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09" name="object 949">
            <a:extLst>
              <a:ext uri="{FF2B5EF4-FFF2-40B4-BE49-F238E27FC236}">
                <a16:creationId xmlns="" xmlns:a16="http://schemas.microsoft.com/office/drawing/2014/main" id="{8F2A0B36-5E9F-404B-88CB-AF1D9F0A6DB1}"/>
              </a:ext>
            </a:extLst>
          </p:cNvPr>
          <p:cNvSpPr>
            <a:spLocks/>
          </p:cNvSpPr>
          <p:nvPr/>
        </p:nvSpPr>
        <p:spPr bwMode="auto">
          <a:xfrm>
            <a:off x="8723313" y="5946775"/>
            <a:ext cx="9525" cy="36513"/>
          </a:xfrm>
          <a:custGeom>
            <a:avLst/>
            <a:gdLst>
              <a:gd name="T0" fmla="*/ 9288 w 10159"/>
              <a:gd name="T1" fmla="*/ 36041 h 39370"/>
              <a:gd name="T2" fmla="*/ 9288 w 10159"/>
              <a:gd name="T3" fmla="*/ 0 h 39370"/>
              <a:gd name="T4" fmla="*/ 0 w 10159"/>
              <a:gd name="T5" fmla="*/ 0 h 39370"/>
              <a:gd name="T6" fmla="*/ 0 w 10159"/>
              <a:gd name="T7" fmla="*/ 36041 h 39370"/>
              <a:gd name="T8" fmla="*/ 9288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10" name="object 950">
            <a:extLst>
              <a:ext uri="{FF2B5EF4-FFF2-40B4-BE49-F238E27FC236}">
                <a16:creationId xmlns="" xmlns:a16="http://schemas.microsoft.com/office/drawing/2014/main" id="{6EFE14AE-F955-2148-ACF5-939B4B9722C4}"/>
              </a:ext>
            </a:extLst>
          </p:cNvPr>
          <p:cNvSpPr>
            <a:spLocks/>
          </p:cNvSpPr>
          <p:nvPr/>
        </p:nvSpPr>
        <p:spPr bwMode="auto">
          <a:xfrm>
            <a:off x="8858250" y="5946775"/>
            <a:ext cx="7938" cy="36513"/>
          </a:xfrm>
          <a:custGeom>
            <a:avLst/>
            <a:gdLst>
              <a:gd name="T0" fmla="*/ 7740 w 10159"/>
              <a:gd name="T1" fmla="*/ 36041 h 39370"/>
              <a:gd name="T2" fmla="*/ 7740 w 10159"/>
              <a:gd name="T3" fmla="*/ 0 h 39370"/>
              <a:gd name="T4" fmla="*/ 0 w 10159"/>
              <a:gd name="T5" fmla="*/ 0 h 39370"/>
              <a:gd name="T6" fmla="*/ 0 w 10159"/>
              <a:gd name="T7" fmla="*/ 36041 h 39370"/>
              <a:gd name="T8" fmla="*/ 7740 w 10159"/>
              <a:gd name="T9" fmla="*/ 36041 h 3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39370">
                <a:moveTo>
                  <a:pt x="9906" y="38861"/>
                </a:moveTo>
                <a:lnTo>
                  <a:pt x="9906" y="0"/>
                </a:lnTo>
                <a:lnTo>
                  <a:pt x="0" y="0"/>
                </a:lnTo>
                <a:lnTo>
                  <a:pt x="0" y="38861"/>
                </a:lnTo>
                <a:lnTo>
                  <a:pt x="9906" y="388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11" name="object 951">
            <a:extLst>
              <a:ext uri="{FF2B5EF4-FFF2-40B4-BE49-F238E27FC236}">
                <a16:creationId xmlns="" xmlns:a16="http://schemas.microsoft.com/office/drawing/2014/main" id="{FAE47E3E-03E0-9B4F-9ED8-56C3E5A789FB}"/>
              </a:ext>
            </a:extLst>
          </p:cNvPr>
          <p:cNvSpPr>
            <a:spLocks noChangeArrowheads="1"/>
          </p:cNvSpPr>
          <p:nvPr/>
        </p:nvSpPr>
        <p:spPr bwMode="auto">
          <a:xfrm>
            <a:off x="4983163" y="3006725"/>
            <a:ext cx="3851275" cy="15954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dirty="0">
              <a:latin typeface="Arial" panose="020B0604020202020204" pitchFamily="34" charset="0"/>
            </a:endParaRPr>
          </a:p>
        </p:txBody>
      </p:sp>
      <p:sp>
        <p:nvSpPr>
          <p:cNvPr id="16312" name="object 952">
            <a:extLst>
              <a:ext uri="{FF2B5EF4-FFF2-40B4-BE49-F238E27FC236}">
                <a16:creationId xmlns="" xmlns:a16="http://schemas.microsoft.com/office/drawing/2014/main" id="{02FD9BD3-5150-E743-81C9-4A6A627D6452}"/>
              </a:ext>
            </a:extLst>
          </p:cNvPr>
          <p:cNvSpPr txBox="1">
            <a:spLocks noChangeArrowheads="1"/>
          </p:cNvSpPr>
          <p:nvPr/>
        </p:nvSpPr>
        <p:spPr bwMode="auto">
          <a:xfrm>
            <a:off x="6146800" y="3133725"/>
            <a:ext cx="230188"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97.1</a:t>
            </a:r>
          </a:p>
        </p:txBody>
      </p:sp>
      <p:sp>
        <p:nvSpPr>
          <p:cNvPr id="16313" name="object 953">
            <a:extLst>
              <a:ext uri="{FF2B5EF4-FFF2-40B4-BE49-F238E27FC236}">
                <a16:creationId xmlns="" xmlns:a16="http://schemas.microsoft.com/office/drawing/2014/main" id="{19DCE872-A121-EB45-9100-4727E876A8F9}"/>
              </a:ext>
            </a:extLst>
          </p:cNvPr>
          <p:cNvSpPr txBox="1">
            <a:spLocks noChangeArrowheads="1"/>
          </p:cNvSpPr>
          <p:nvPr/>
        </p:nvSpPr>
        <p:spPr bwMode="auto">
          <a:xfrm>
            <a:off x="7051675" y="4448175"/>
            <a:ext cx="228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59.7</a:t>
            </a:r>
          </a:p>
        </p:txBody>
      </p:sp>
      <p:sp>
        <p:nvSpPr>
          <p:cNvPr id="16314" name="object 954">
            <a:extLst>
              <a:ext uri="{FF2B5EF4-FFF2-40B4-BE49-F238E27FC236}">
                <a16:creationId xmlns="" xmlns:a16="http://schemas.microsoft.com/office/drawing/2014/main" id="{776ECE75-2E29-6D4B-82E5-9C769D966996}"/>
              </a:ext>
            </a:extLst>
          </p:cNvPr>
          <p:cNvSpPr txBox="1">
            <a:spLocks noChangeArrowheads="1"/>
          </p:cNvSpPr>
          <p:nvPr/>
        </p:nvSpPr>
        <p:spPr bwMode="auto">
          <a:xfrm>
            <a:off x="8477250" y="3784600"/>
            <a:ext cx="228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72.3</a:t>
            </a:r>
          </a:p>
        </p:txBody>
      </p:sp>
      <p:sp>
        <p:nvSpPr>
          <p:cNvPr id="16315" name="object 955">
            <a:extLst>
              <a:ext uri="{FF2B5EF4-FFF2-40B4-BE49-F238E27FC236}">
                <a16:creationId xmlns="" xmlns:a16="http://schemas.microsoft.com/office/drawing/2014/main" id="{BBF344E2-04A6-634E-B83B-F7C6EDA92CF6}"/>
              </a:ext>
            </a:extLst>
          </p:cNvPr>
          <p:cNvSpPr txBox="1">
            <a:spLocks noChangeArrowheads="1"/>
          </p:cNvSpPr>
          <p:nvPr/>
        </p:nvSpPr>
        <p:spPr bwMode="auto">
          <a:xfrm>
            <a:off x="8737600" y="3981450"/>
            <a:ext cx="228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dirty="0">
                <a:latin typeface="Calibri" panose="020F0502020204030204" pitchFamily="34" charset="0"/>
              </a:rPr>
              <a:t>64.8</a:t>
            </a:r>
          </a:p>
        </p:txBody>
      </p:sp>
      <p:sp>
        <p:nvSpPr>
          <p:cNvPr id="16316" name="object 956">
            <a:extLst>
              <a:ext uri="{FF2B5EF4-FFF2-40B4-BE49-F238E27FC236}">
                <a16:creationId xmlns="" xmlns:a16="http://schemas.microsoft.com/office/drawing/2014/main" id="{65F5DCCF-E1C4-1445-B872-F77C61AAC552}"/>
              </a:ext>
            </a:extLst>
          </p:cNvPr>
          <p:cNvSpPr txBox="1">
            <a:spLocks noChangeArrowheads="1"/>
          </p:cNvSpPr>
          <p:nvPr/>
        </p:nvSpPr>
        <p:spPr bwMode="auto">
          <a:xfrm>
            <a:off x="5468938" y="3013075"/>
            <a:ext cx="288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100.0</a:t>
            </a:r>
          </a:p>
        </p:txBody>
      </p:sp>
      <p:sp>
        <p:nvSpPr>
          <p:cNvPr id="16317" name="object 957">
            <a:extLst>
              <a:ext uri="{FF2B5EF4-FFF2-40B4-BE49-F238E27FC236}">
                <a16:creationId xmlns="" xmlns:a16="http://schemas.microsoft.com/office/drawing/2014/main" id="{8F5AB8D0-10B3-244D-A443-4AA3CE9168A3}"/>
              </a:ext>
            </a:extLst>
          </p:cNvPr>
          <p:cNvSpPr txBox="1">
            <a:spLocks noChangeArrowheads="1"/>
          </p:cNvSpPr>
          <p:nvPr/>
        </p:nvSpPr>
        <p:spPr bwMode="auto">
          <a:xfrm>
            <a:off x="6149975" y="3810000"/>
            <a:ext cx="228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85.1</a:t>
            </a:r>
          </a:p>
        </p:txBody>
      </p:sp>
      <p:sp>
        <p:nvSpPr>
          <p:cNvPr id="16318" name="object 958">
            <a:extLst>
              <a:ext uri="{FF2B5EF4-FFF2-40B4-BE49-F238E27FC236}">
                <a16:creationId xmlns="" xmlns:a16="http://schemas.microsoft.com/office/drawing/2014/main" id="{01101EE0-9315-204D-BA00-C8F05EE0A011}"/>
              </a:ext>
            </a:extLst>
          </p:cNvPr>
          <p:cNvSpPr txBox="1">
            <a:spLocks noChangeArrowheads="1"/>
          </p:cNvSpPr>
          <p:nvPr/>
        </p:nvSpPr>
        <p:spPr bwMode="auto">
          <a:xfrm>
            <a:off x="7046913" y="3824288"/>
            <a:ext cx="2286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69.0</a:t>
            </a:r>
          </a:p>
        </p:txBody>
      </p:sp>
      <p:sp>
        <p:nvSpPr>
          <p:cNvPr id="16319" name="object 959">
            <a:extLst>
              <a:ext uri="{FF2B5EF4-FFF2-40B4-BE49-F238E27FC236}">
                <a16:creationId xmlns="" xmlns:a16="http://schemas.microsoft.com/office/drawing/2014/main" id="{FF4FC62E-BF32-654D-853D-14901AA5BE31}"/>
              </a:ext>
            </a:extLst>
          </p:cNvPr>
          <p:cNvSpPr txBox="1">
            <a:spLocks noChangeArrowheads="1"/>
          </p:cNvSpPr>
          <p:nvPr/>
        </p:nvSpPr>
        <p:spPr bwMode="auto">
          <a:xfrm>
            <a:off x="8010525" y="4530725"/>
            <a:ext cx="2301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53.5</a:t>
            </a:r>
          </a:p>
        </p:txBody>
      </p:sp>
      <p:sp>
        <p:nvSpPr>
          <p:cNvPr id="16320" name="object 960">
            <a:extLst>
              <a:ext uri="{FF2B5EF4-FFF2-40B4-BE49-F238E27FC236}">
                <a16:creationId xmlns="" xmlns:a16="http://schemas.microsoft.com/office/drawing/2014/main" id="{82F04A03-E5E4-6949-B712-74DD00013802}"/>
              </a:ext>
            </a:extLst>
          </p:cNvPr>
          <p:cNvSpPr txBox="1">
            <a:spLocks noChangeArrowheads="1"/>
          </p:cNvSpPr>
          <p:nvPr/>
        </p:nvSpPr>
        <p:spPr bwMode="auto">
          <a:xfrm>
            <a:off x="8713788" y="4476750"/>
            <a:ext cx="228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59.8</a:t>
            </a:r>
          </a:p>
        </p:txBody>
      </p:sp>
      <p:sp>
        <p:nvSpPr>
          <p:cNvPr id="961" name="object 961">
            <a:extLst>
              <a:ext uri="{FF2B5EF4-FFF2-40B4-BE49-F238E27FC236}">
                <a16:creationId xmlns="" xmlns:a16="http://schemas.microsoft.com/office/drawing/2014/main" id="{B5453F08-16E5-4546-A70A-75F28A3D172E}"/>
              </a:ext>
            </a:extLst>
          </p:cNvPr>
          <p:cNvSpPr txBox="1"/>
          <p:nvPr/>
        </p:nvSpPr>
        <p:spPr>
          <a:xfrm>
            <a:off x="4659313" y="5846763"/>
            <a:ext cx="171450"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0.0</a:t>
            </a:r>
            <a:endParaRPr sz="900">
              <a:latin typeface="Calibri"/>
              <a:ea typeface="ＭＳ Ｐゴシック" charset="-128"/>
              <a:cs typeface="Calibri"/>
            </a:endParaRPr>
          </a:p>
        </p:txBody>
      </p:sp>
      <p:sp>
        <p:nvSpPr>
          <p:cNvPr id="962" name="object 962">
            <a:extLst>
              <a:ext uri="{FF2B5EF4-FFF2-40B4-BE49-F238E27FC236}">
                <a16:creationId xmlns="" xmlns:a16="http://schemas.microsoft.com/office/drawing/2014/main" id="{7D173EC1-7D07-9743-B4CE-6816D02D6ABB}"/>
              </a:ext>
            </a:extLst>
          </p:cNvPr>
          <p:cNvSpPr txBox="1"/>
          <p:nvPr/>
        </p:nvSpPr>
        <p:spPr>
          <a:xfrm>
            <a:off x="4600575" y="5314950"/>
            <a:ext cx="230188"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20.0</a:t>
            </a:r>
            <a:endParaRPr sz="900">
              <a:latin typeface="Calibri"/>
              <a:ea typeface="ＭＳ Ｐゴシック" charset="-128"/>
              <a:cs typeface="Calibri"/>
            </a:endParaRPr>
          </a:p>
        </p:txBody>
      </p:sp>
      <p:sp>
        <p:nvSpPr>
          <p:cNvPr id="963" name="object 963">
            <a:extLst>
              <a:ext uri="{FF2B5EF4-FFF2-40B4-BE49-F238E27FC236}">
                <a16:creationId xmlns="" xmlns:a16="http://schemas.microsoft.com/office/drawing/2014/main" id="{3A05ECAE-87AB-BB42-AB30-F8231A8B6A38}"/>
              </a:ext>
            </a:extLst>
          </p:cNvPr>
          <p:cNvSpPr txBox="1"/>
          <p:nvPr/>
        </p:nvSpPr>
        <p:spPr>
          <a:xfrm>
            <a:off x="4600575" y="4783138"/>
            <a:ext cx="230188"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40.0</a:t>
            </a:r>
            <a:endParaRPr sz="900">
              <a:latin typeface="Calibri"/>
              <a:ea typeface="ＭＳ Ｐゴシック" charset="-128"/>
              <a:cs typeface="Calibri"/>
            </a:endParaRPr>
          </a:p>
        </p:txBody>
      </p:sp>
      <p:sp>
        <p:nvSpPr>
          <p:cNvPr id="964" name="object 964">
            <a:extLst>
              <a:ext uri="{FF2B5EF4-FFF2-40B4-BE49-F238E27FC236}">
                <a16:creationId xmlns="" xmlns:a16="http://schemas.microsoft.com/office/drawing/2014/main" id="{FDC4DFA6-5277-4449-81F4-AC6F776DB542}"/>
              </a:ext>
            </a:extLst>
          </p:cNvPr>
          <p:cNvSpPr txBox="1"/>
          <p:nvPr/>
        </p:nvSpPr>
        <p:spPr>
          <a:xfrm>
            <a:off x="4600575" y="4251325"/>
            <a:ext cx="230188" cy="153988"/>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60.0</a:t>
            </a:r>
            <a:endParaRPr sz="900">
              <a:latin typeface="Calibri"/>
              <a:ea typeface="ＭＳ Ｐゴシック" charset="-128"/>
              <a:cs typeface="Calibri"/>
            </a:endParaRPr>
          </a:p>
        </p:txBody>
      </p:sp>
      <p:sp>
        <p:nvSpPr>
          <p:cNvPr id="965" name="object 965">
            <a:extLst>
              <a:ext uri="{FF2B5EF4-FFF2-40B4-BE49-F238E27FC236}">
                <a16:creationId xmlns="" xmlns:a16="http://schemas.microsoft.com/office/drawing/2014/main" id="{CD3938B2-E5BB-A64F-8EE9-64724EB1D990}"/>
              </a:ext>
            </a:extLst>
          </p:cNvPr>
          <p:cNvSpPr txBox="1"/>
          <p:nvPr/>
        </p:nvSpPr>
        <p:spPr>
          <a:xfrm>
            <a:off x="4600575" y="3719513"/>
            <a:ext cx="230188" cy="153987"/>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80.0</a:t>
            </a:r>
            <a:endParaRPr sz="900">
              <a:latin typeface="Calibri"/>
              <a:ea typeface="ＭＳ Ｐゴシック" charset="-128"/>
              <a:cs typeface="Calibri"/>
            </a:endParaRPr>
          </a:p>
        </p:txBody>
      </p:sp>
      <p:sp>
        <p:nvSpPr>
          <p:cNvPr id="16326" name="object 966">
            <a:extLst>
              <a:ext uri="{FF2B5EF4-FFF2-40B4-BE49-F238E27FC236}">
                <a16:creationId xmlns="" xmlns:a16="http://schemas.microsoft.com/office/drawing/2014/main" id="{58858C95-94B4-CC4A-8C58-EAC1375FD83A}"/>
              </a:ext>
            </a:extLst>
          </p:cNvPr>
          <p:cNvSpPr txBox="1">
            <a:spLocks noChangeArrowheads="1"/>
          </p:cNvSpPr>
          <p:nvPr/>
        </p:nvSpPr>
        <p:spPr bwMode="auto">
          <a:xfrm>
            <a:off x="4541838" y="3187700"/>
            <a:ext cx="28733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100.0</a:t>
            </a:r>
          </a:p>
        </p:txBody>
      </p:sp>
      <p:sp>
        <p:nvSpPr>
          <p:cNvPr id="16327" name="object 967">
            <a:extLst>
              <a:ext uri="{FF2B5EF4-FFF2-40B4-BE49-F238E27FC236}">
                <a16:creationId xmlns="" xmlns:a16="http://schemas.microsoft.com/office/drawing/2014/main" id="{38601CFC-8FC0-804C-92F6-D4F5BB8ABFB5}"/>
              </a:ext>
            </a:extLst>
          </p:cNvPr>
          <p:cNvSpPr txBox="1">
            <a:spLocks noChangeArrowheads="1"/>
          </p:cNvSpPr>
          <p:nvPr/>
        </p:nvSpPr>
        <p:spPr bwMode="auto">
          <a:xfrm>
            <a:off x="4541838" y="2655888"/>
            <a:ext cx="2873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476"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13"/>
              </a:spcBef>
              <a:buClrTx/>
              <a:buSzTx/>
              <a:buFontTx/>
              <a:buNone/>
            </a:pPr>
            <a:r>
              <a:rPr lang="ja-JP" altLang="ja-JP" sz="900">
                <a:latin typeface="Calibri" panose="020F0502020204030204" pitchFamily="34" charset="0"/>
              </a:rPr>
              <a:t>120.0</a:t>
            </a:r>
          </a:p>
        </p:txBody>
      </p:sp>
      <p:sp>
        <p:nvSpPr>
          <p:cNvPr id="968" name="object 968">
            <a:extLst>
              <a:ext uri="{FF2B5EF4-FFF2-40B4-BE49-F238E27FC236}">
                <a16:creationId xmlns="" xmlns:a16="http://schemas.microsoft.com/office/drawing/2014/main" id="{12EA2897-DBA2-3441-9E34-6BC5CE211BF2}"/>
              </a:ext>
            </a:extLst>
          </p:cNvPr>
          <p:cNvSpPr txBox="1"/>
          <p:nvPr/>
        </p:nvSpPr>
        <p:spPr>
          <a:xfrm>
            <a:off x="4951787" y="5910209"/>
            <a:ext cx="3842077" cy="327103"/>
          </a:xfrm>
          <a:prstGeom prst="rect">
            <a:avLst/>
          </a:prstGeom>
        </p:spPr>
        <p:txBody>
          <a:bodyPr vert="vert270" lIns="0" tIns="18373" rIns="0" bIns="0">
            <a:spAutoFit/>
          </a:bodyPr>
          <a:lstStyle/>
          <a:p>
            <a:pPr marL="11135">
              <a:spcBef>
                <a:spcPts val="145"/>
              </a:spcBef>
              <a:defRPr/>
            </a:pPr>
            <a:r>
              <a:rPr sz="700" spc="-4" dirty="0">
                <a:latin typeface="Meiryo UI"/>
                <a:ea typeface="ＭＳ Ｐゴシック" charset="-128"/>
                <a:cs typeface="Meiryo UI"/>
              </a:rPr>
              <a:t>1</a:t>
            </a:r>
            <a:r>
              <a:rPr sz="700" dirty="0">
                <a:latin typeface="Meiryo UI"/>
                <a:ea typeface="ＭＳ Ｐゴシック" charset="-128"/>
                <a:cs typeface="Meiryo UI"/>
              </a:rPr>
              <a:t>9</a:t>
            </a:r>
            <a:r>
              <a:rPr sz="700" spc="-4" dirty="0">
                <a:latin typeface="Meiryo UI"/>
                <a:ea typeface="ＭＳ Ｐゴシック" charset="-128"/>
                <a:cs typeface="Meiryo UI"/>
              </a:rPr>
              <a:t>88</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89</a:t>
            </a:r>
            <a:endParaRPr sz="700" dirty="0">
              <a:latin typeface="Meiryo UI"/>
              <a:ea typeface="ＭＳ Ｐゴシック" charset="-128"/>
              <a:cs typeface="Meiryo UI"/>
            </a:endParaRPr>
          </a:p>
          <a:p>
            <a:pPr marL="130284">
              <a:spcBef>
                <a:spcPts val="189"/>
              </a:spcBef>
              <a:defRPr/>
            </a:pPr>
            <a:r>
              <a:rPr sz="700" spc="-4" dirty="0">
                <a:latin typeface="Meiryo UI"/>
                <a:ea typeface="ＭＳ Ｐゴシック" charset="-128"/>
                <a:cs typeface="Meiryo UI"/>
              </a:rPr>
              <a:t>90</a:t>
            </a:r>
            <a:endParaRPr sz="700" dirty="0">
              <a:latin typeface="Meiryo UI"/>
              <a:ea typeface="ＭＳ Ｐゴシック" charset="-128"/>
              <a:cs typeface="Meiryo UI"/>
            </a:endParaRPr>
          </a:p>
          <a:p>
            <a:pPr marL="130284">
              <a:spcBef>
                <a:spcPts val="197"/>
              </a:spcBef>
              <a:defRPr/>
            </a:pPr>
            <a:r>
              <a:rPr sz="700" spc="-4" dirty="0">
                <a:latin typeface="Meiryo UI"/>
                <a:ea typeface="ＭＳ Ｐゴシック" charset="-128"/>
                <a:cs typeface="Meiryo UI"/>
              </a:rPr>
              <a:t>91</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92</a:t>
            </a:r>
            <a:endParaRPr sz="700" dirty="0">
              <a:latin typeface="Meiryo UI"/>
              <a:ea typeface="ＭＳ Ｐゴシック" charset="-128"/>
              <a:cs typeface="Meiryo UI"/>
            </a:endParaRPr>
          </a:p>
          <a:p>
            <a:pPr marL="130284">
              <a:spcBef>
                <a:spcPts val="197"/>
              </a:spcBef>
              <a:defRPr/>
            </a:pPr>
            <a:r>
              <a:rPr sz="700" spc="-4" dirty="0">
                <a:latin typeface="Meiryo UI"/>
                <a:ea typeface="ＭＳ Ｐゴシック" charset="-128"/>
                <a:cs typeface="Meiryo UI"/>
              </a:rPr>
              <a:t>93</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94</a:t>
            </a:r>
            <a:endParaRPr sz="700" dirty="0">
              <a:latin typeface="Meiryo UI"/>
              <a:ea typeface="ＭＳ Ｐゴシック" charset="-128"/>
              <a:cs typeface="Meiryo UI"/>
            </a:endParaRPr>
          </a:p>
          <a:p>
            <a:pPr marL="130284">
              <a:spcBef>
                <a:spcPts val="189"/>
              </a:spcBef>
              <a:defRPr/>
            </a:pPr>
            <a:r>
              <a:rPr sz="700" spc="-4" dirty="0">
                <a:latin typeface="Meiryo UI"/>
                <a:ea typeface="ＭＳ Ｐゴシック" charset="-128"/>
                <a:cs typeface="Meiryo UI"/>
              </a:rPr>
              <a:t>95</a:t>
            </a:r>
            <a:endParaRPr sz="700" dirty="0">
              <a:latin typeface="Meiryo UI"/>
              <a:ea typeface="ＭＳ Ｐゴシック" charset="-128"/>
              <a:cs typeface="Meiryo UI"/>
            </a:endParaRPr>
          </a:p>
          <a:p>
            <a:pPr marL="130284">
              <a:spcBef>
                <a:spcPts val="197"/>
              </a:spcBef>
              <a:defRPr/>
            </a:pPr>
            <a:r>
              <a:rPr sz="700" spc="-4" dirty="0">
                <a:latin typeface="Meiryo UI"/>
                <a:ea typeface="ＭＳ Ｐゴシック" charset="-128"/>
                <a:cs typeface="Meiryo UI"/>
              </a:rPr>
              <a:t>96</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97</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98</a:t>
            </a:r>
            <a:endParaRPr sz="700" dirty="0">
              <a:latin typeface="Meiryo UI"/>
              <a:ea typeface="ＭＳ Ｐゴシック" charset="-128"/>
              <a:cs typeface="Meiryo UI"/>
            </a:endParaRPr>
          </a:p>
          <a:p>
            <a:pPr marL="130284">
              <a:spcBef>
                <a:spcPts val="197"/>
              </a:spcBef>
              <a:defRPr/>
            </a:pPr>
            <a:r>
              <a:rPr sz="700" spc="-4" dirty="0">
                <a:latin typeface="Meiryo UI"/>
                <a:ea typeface="ＭＳ Ｐゴシック" charset="-128"/>
                <a:cs typeface="Meiryo UI"/>
              </a:rPr>
              <a:t>99</a:t>
            </a:r>
            <a:endParaRPr sz="700" dirty="0">
              <a:latin typeface="Meiryo UI"/>
              <a:ea typeface="ＭＳ Ｐゴシック" charset="-128"/>
              <a:cs typeface="Meiryo UI"/>
            </a:endParaRPr>
          </a:p>
          <a:p>
            <a:pPr marL="11135">
              <a:spcBef>
                <a:spcPts val="189"/>
              </a:spcBef>
              <a:defRPr/>
            </a:pPr>
            <a:r>
              <a:rPr sz="700" spc="-4" dirty="0">
                <a:latin typeface="Meiryo UI"/>
                <a:ea typeface="ＭＳ Ｐゴシック" charset="-128"/>
                <a:cs typeface="Meiryo UI"/>
              </a:rPr>
              <a:t>2</a:t>
            </a:r>
            <a:r>
              <a:rPr sz="700" dirty="0">
                <a:latin typeface="Meiryo UI"/>
                <a:ea typeface="ＭＳ Ｐゴシック" charset="-128"/>
                <a:cs typeface="Meiryo UI"/>
              </a:rPr>
              <a:t>0</a:t>
            </a:r>
            <a:r>
              <a:rPr sz="700" spc="-4" dirty="0">
                <a:latin typeface="Meiryo UI"/>
                <a:ea typeface="ＭＳ Ｐゴシック" charset="-128"/>
                <a:cs typeface="Meiryo UI"/>
              </a:rPr>
              <a:t>00</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01</a:t>
            </a:r>
            <a:endParaRPr sz="700" dirty="0">
              <a:latin typeface="Meiryo UI"/>
              <a:ea typeface="ＭＳ Ｐゴシック" charset="-128"/>
              <a:cs typeface="Meiryo UI"/>
            </a:endParaRPr>
          </a:p>
          <a:p>
            <a:pPr marL="130284">
              <a:spcBef>
                <a:spcPts val="197"/>
              </a:spcBef>
              <a:defRPr/>
            </a:pPr>
            <a:r>
              <a:rPr sz="700" spc="-4" dirty="0">
                <a:latin typeface="Meiryo UI"/>
                <a:ea typeface="ＭＳ Ｐゴシック" charset="-128"/>
                <a:cs typeface="Meiryo UI"/>
              </a:rPr>
              <a:t>02</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03</a:t>
            </a:r>
            <a:endParaRPr sz="700" dirty="0">
              <a:latin typeface="Meiryo UI"/>
              <a:ea typeface="ＭＳ Ｐゴシック" charset="-128"/>
              <a:cs typeface="Meiryo UI"/>
            </a:endParaRPr>
          </a:p>
          <a:p>
            <a:pPr marL="130284">
              <a:spcBef>
                <a:spcPts val="197"/>
              </a:spcBef>
              <a:defRPr/>
            </a:pPr>
            <a:r>
              <a:rPr sz="700" spc="-4" dirty="0">
                <a:latin typeface="Meiryo UI"/>
                <a:ea typeface="ＭＳ Ｐゴシック" charset="-128"/>
                <a:cs typeface="Meiryo UI"/>
              </a:rPr>
              <a:t>04</a:t>
            </a:r>
            <a:endParaRPr sz="700" dirty="0">
              <a:latin typeface="Meiryo UI"/>
              <a:ea typeface="ＭＳ Ｐゴシック" charset="-128"/>
              <a:cs typeface="Meiryo UI"/>
            </a:endParaRPr>
          </a:p>
          <a:p>
            <a:pPr marL="130284">
              <a:spcBef>
                <a:spcPts val="189"/>
              </a:spcBef>
              <a:defRPr/>
            </a:pPr>
            <a:r>
              <a:rPr sz="700" spc="-4" dirty="0">
                <a:latin typeface="Meiryo UI"/>
                <a:ea typeface="ＭＳ Ｐゴシック" charset="-128"/>
                <a:cs typeface="Meiryo UI"/>
              </a:rPr>
              <a:t>05</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06</a:t>
            </a:r>
            <a:endParaRPr sz="700" dirty="0">
              <a:latin typeface="Meiryo UI"/>
              <a:ea typeface="ＭＳ Ｐゴシック" charset="-128"/>
              <a:cs typeface="Meiryo UI"/>
            </a:endParaRPr>
          </a:p>
          <a:p>
            <a:pPr marL="130284">
              <a:spcBef>
                <a:spcPts val="197"/>
              </a:spcBef>
              <a:defRPr/>
            </a:pPr>
            <a:r>
              <a:rPr sz="700" spc="-4" dirty="0">
                <a:latin typeface="Meiryo UI"/>
                <a:ea typeface="ＭＳ Ｐゴシック" charset="-128"/>
                <a:cs typeface="Meiryo UI"/>
              </a:rPr>
              <a:t>07</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08</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09</a:t>
            </a:r>
            <a:endParaRPr sz="700" dirty="0">
              <a:latin typeface="Meiryo UI"/>
              <a:ea typeface="ＭＳ Ｐゴシック" charset="-128"/>
              <a:cs typeface="Meiryo UI"/>
            </a:endParaRPr>
          </a:p>
          <a:p>
            <a:pPr marL="130284">
              <a:spcBef>
                <a:spcPts val="192"/>
              </a:spcBef>
              <a:defRPr/>
            </a:pPr>
            <a:r>
              <a:rPr sz="700" spc="-4" dirty="0">
                <a:latin typeface="Meiryo UI"/>
                <a:ea typeface="ＭＳ Ｐゴシック" charset="-128"/>
                <a:cs typeface="Meiryo UI"/>
              </a:rPr>
              <a:t>10</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11</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12</a:t>
            </a:r>
            <a:endParaRPr sz="700" dirty="0">
              <a:latin typeface="Meiryo UI"/>
              <a:ea typeface="ＭＳ Ｐゴシック" charset="-128"/>
              <a:cs typeface="Meiryo UI"/>
            </a:endParaRPr>
          </a:p>
          <a:p>
            <a:pPr marL="130284">
              <a:spcBef>
                <a:spcPts val="197"/>
              </a:spcBef>
              <a:defRPr/>
            </a:pPr>
            <a:r>
              <a:rPr sz="700" spc="-4" dirty="0">
                <a:latin typeface="Meiryo UI"/>
                <a:ea typeface="ＭＳ Ｐゴシック" charset="-128"/>
                <a:cs typeface="Meiryo UI"/>
              </a:rPr>
              <a:t>13</a:t>
            </a:r>
            <a:endParaRPr sz="700" dirty="0">
              <a:latin typeface="Meiryo UI"/>
              <a:ea typeface="ＭＳ Ｐゴシック" charset="-128"/>
              <a:cs typeface="Meiryo UI"/>
            </a:endParaRPr>
          </a:p>
          <a:p>
            <a:pPr marL="130284">
              <a:spcBef>
                <a:spcPts val="193"/>
              </a:spcBef>
              <a:defRPr/>
            </a:pPr>
            <a:r>
              <a:rPr sz="700" spc="-4" dirty="0">
                <a:latin typeface="Meiryo UI"/>
                <a:ea typeface="ＭＳ Ｐゴシック" charset="-128"/>
                <a:cs typeface="Meiryo UI"/>
              </a:rPr>
              <a:t>14</a:t>
            </a:r>
            <a:endParaRPr sz="700" dirty="0">
              <a:latin typeface="Meiryo UI"/>
              <a:ea typeface="ＭＳ Ｐゴシック" charset="-128"/>
              <a:cs typeface="Meiryo UI"/>
            </a:endParaRPr>
          </a:p>
          <a:p>
            <a:pPr marL="130284">
              <a:spcBef>
                <a:spcPts val="197"/>
              </a:spcBef>
              <a:defRPr/>
            </a:pPr>
            <a:r>
              <a:rPr sz="700" spc="-4" dirty="0">
                <a:latin typeface="Meiryo UI"/>
                <a:ea typeface="ＭＳ Ｐゴシック" charset="-128"/>
                <a:cs typeface="Meiryo UI"/>
              </a:rPr>
              <a:t>15</a:t>
            </a:r>
            <a:endParaRPr sz="700" dirty="0">
              <a:latin typeface="Meiryo UI"/>
              <a:ea typeface="ＭＳ Ｐゴシック" charset="-128"/>
              <a:cs typeface="Meiryo UI"/>
            </a:endParaRPr>
          </a:p>
          <a:p>
            <a:pPr marL="130284">
              <a:spcBef>
                <a:spcPts val="189"/>
              </a:spcBef>
              <a:defRPr/>
            </a:pPr>
            <a:r>
              <a:rPr sz="700" spc="-4" dirty="0">
                <a:latin typeface="Meiryo UI"/>
                <a:ea typeface="ＭＳ Ｐゴシック" charset="-128"/>
                <a:cs typeface="Meiryo UI"/>
              </a:rPr>
              <a:t>16</a:t>
            </a:r>
            <a:endParaRPr sz="700" dirty="0">
              <a:latin typeface="Meiryo UI"/>
              <a:ea typeface="ＭＳ Ｐゴシック" charset="-128"/>
              <a:cs typeface="Meiryo UI"/>
            </a:endParaRPr>
          </a:p>
        </p:txBody>
      </p:sp>
      <p:sp>
        <p:nvSpPr>
          <p:cNvPr id="969" name="object 969">
            <a:extLst>
              <a:ext uri="{FF2B5EF4-FFF2-40B4-BE49-F238E27FC236}">
                <a16:creationId xmlns="" xmlns:a16="http://schemas.microsoft.com/office/drawing/2014/main" id="{E2EE452A-AA45-9F40-A750-BB657FB97AA4}"/>
              </a:ext>
            </a:extLst>
          </p:cNvPr>
          <p:cNvSpPr txBox="1"/>
          <p:nvPr/>
        </p:nvSpPr>
        <p:spPr>
          <a:xfrm>
            <a:off x="4945062" y="2024063"/>
            <a:ext cx="3967163" cy="533400"/>
          </a:xfrm>
          <a:prstGeom prst="rect">
            <a:avLst/>
          </a:prstGeom>
        </p:spPr>
        <p:txBody>
          <a:bodyPr lIns="0" tIns="12249" rIns="0" bIns="0">
            <a:spAutoFit/>
          </a:bodyPr>
          <a:lstStyle/>
          <a:p>
            <a:pPr marL="11135">
              <a:spcBef>
                <a:spcPts val="96"/>
              </a:spcBef>
              <a:defRPr/>
            </a:pPr>
            <a:r>
              <a:rPr lang="ja-JP" altLang="en-US" sz="1100" b="1" spc="4" dirty="0">
                <a:ea typeface="ＭＳ Ｐゴシック" charset="-128"/>
                <a:cs typeface="Arial" panose="020B0604020202020204" pitchFamily="34" charset="0"/>
              </a:rPr>
              <a:t>衣料</a:t>
            </a:r>
            <a:r>
              <a:rPr sz="1100" b="1" spc="4" dirty="0">
                <a:ea typeface="ＭＳ Ｐゴシック" charset="-128"/>
                <a:cs typeface="Arial" panose="020B0604020202020204" pitchFamily="34" charset="0"/>
              </a:rPr>
              <a:t>品</a:t>
            </a:r>
            <a:r>
              <a:rPr lang="ja-JP" altLang="en-US" sz="1100" b="1" spc="4" dirty="0">
                <a:ea typeface="ＭＳ Ｐゴシック" charset="-128"/>
                <a:cs typeface="Arial" panose="020B0604020202020204" pitchFamily="34" charset="0"/>
              </a:rPr>
              <a:t>購入</a:t>
            </a:r>
            <a:r>
              <a:rPr sz="1100" b="1" spc="4" dirty="0" err="1">
                <a:ea typeface="ＭＳ Ｐゴシック" charset="-128"/>
                <a:cs typeface="Arial" panose="020B0604020202020204" pitchFamily="34" charset="0"/>
              </a:rPr>
              <a:t>単価</a:t>
            </a:r>
            <a:r>
              <a:rPr sz="1100" b="1" spc="4" dirty="0">
                <a:ea typeface="ＭＳ Ｐゴシック" charset="-128"/>
                <a:cs typeface="Arial" panose="020B0604020202020204" pitchFamily="34" charset="0"/>
              </a:rPr>
              <a:t>・</a:t>
            </a:r>
            <a:r>
              <a:rPr lang="ja-JP" altLang="en-US" sz="1100" b="1" spc="4" dirty="0">
                <a:ea typeface="ＭＳ Ｐゴシック" charset="-128"/>
                <a:cs typeface="Arial" panose="020B0604020202020204" pitchFamily="34" charset="0"/>
              </a:rPr>
              <a:t>輸入</a:t>
            </a:r>
            <a:r>
              <a:rPr sz="1100" b="1" spc="4" dirty="0" err="1">
                <a:ea typeface="ＭＳ Ｐゴシック" charset="-128"/>
                <a:cs typeface="Arial" panose="020B0604020202020204" pitchFamily="34" charset="0"/>
              </a:rPr>
              <a:t>単価の推移</a:t>
            </a:r>
            <a:endParaRPr lang="en-US" sz="1100" b="1" spc="4" dirty="0">
              <a:ea typeface="ＭＳ Ｐゴシック" charset="-128"/>
              <a:cs typeface="Arial" panose="020B0604020202020204" pitchFamily="34" charset="0"/>
            </a:endParaRPr>
          </a:p>
          <a:p>
            <a:pPr marL="11135">
              <a:spcBef>
                <a:spcPts val="96"/>
              </a:spcBef>
              <a:defRPr/>
            </a:pPr>
            <a:r>
              <a:rPr lang="en-US" altLang="ja-JP" sz="1100" dirty="0">
                <a:ea typeface="ＭＳ Ｐゴシック" charset="-128"/>
                <a:cs typeface="Arial" panose="020B0604020202020204" pitchFamily="34" charset="0"/>
              </a:rPr>
              <a:t>Trends of purchase unit price per clothing item and import unit price per clothing item</a:t>
            </a:r>
            <a:endParaRPr sz="1100" dirty="0">
              <a:ea typeface="ＭＳ Ｐゴシック" charset="-128"/>
              <a:cs typeface="Arial" panose="020B0604020202020204" pitchFamily="34" charset="0"/>
            </a:endParaRPr>
          </a:p>
        </p:txBody>
      </p:sp>
      <p:sp>
        <p:nvSpPr>
          <p:cNvPr id="16330" name="object 970">
            <a:extLst>
              <a:ext uri="{FF2B5EF4-FFF2-40B4-BE49-F238E27FC236}">
                <a16:creationId xmlns="" xmlns:a16="http://schemas.microsoft.com/office/drawing/2014/main" id="{59BE9F7E-AA2D-E742-90C6-B396D2F29A9A}"/>
              </a:ext>
            </a:extLst>
          </p:cNvPr>
          <p:cNvSpPr>
            <a:spLocks/>
          </p:cNvSpPr>
          <p:nvPr/>
        </p:nvSpPr>
        <p:spPr bwMode="auto">
          <a:xfrm>
            <a:off x="7632700" y="2805311"/>
            <a:ext cx="319088" cy="23813"/>
          </a:xfrm>
          <a:custGeom>
            <a:avLst/>
            <a:gdLst>
              <a:gd name="T0" fmla="*/ 68492 w 372745"/>
              <a:gd name="T1" fmla="*/ 18371 h 26669"/>
              <a:gd name="T2" fmla="*/ 68492 w 372745"/>
              <a:gd name="T3" fmla="*/ 5442 h 26669"/>
              <a:gd name="T4" fmla="*/ 63273 w 372745"/>
              <a:gd name="T5" fmla="*/ 0 h 26669"/>
              <a:gd name="T6" fmla="*/ 5218 w 372745"/>
              <a:gd name="T7" fmla="*/ 0 h 26669"/>
              <a:gd name="T8" fmla="*/ 0 w 372745"/>
              <a:gd name="T9" fmla="*/ 5443 h 26669"/>
              <a:gd name="T10" fmla="*/ 0 w 372745"/>
              <a:gd name="T11" fmla="*/ 18371 h 26669"/>
              <a:gd name="T12" fmla="*/ 5218 w 372745"/>
              <a:gd name="T13" fmla="*/ 23814 h 26669"/>
              <a:gd name="T14" fmla="*/ 63273 w 372745"/>
              <a:gd name="T15" fmla="*/ 23813 h 26669"/>
              <a:gd name="T16" fmla="*/ 68492 w 372745"/>
              <a:gd name="T17" fmla="*/ 18371 h 26669"/>
              <a:gd name="T18" fmla="*/ 159815 w 372745"/>
              <a:gd name="T19" fmla="*/ 18370 h 26669"/>
              <a:gd name="T20" fmla="*/ 159815 w 372745"/>
              <a:gd name="T21" fmla="*/ 5442 h 26669"/>
              <a:gd name="T22" fmla="*/ 154596 w 372745"/>
              <a:gd name="T23" fmla="*/ 0 h 26669"/>
              <a:gd name="T24" fmla="*/ 96541 w 372745"/>
              <a:gd name="T25" fmla="*/ 0 h 26669"/>
              <a:gd name="T26" fmla="*/ 91322 w 372745"/>
              <a:gd name="T27" fmla="*/ 5442 h 26669"/>
              <a:gd name="T28" fmla="*/ 91322 w 372745"/>
              <a:gd name="T29" fmla="*/ 18370 h 26669"/>
              <a:gd name="T30" fmla="*/ 96541 w 372745"/>
              <a:gd name="T31" fmla="*/ 23813 h 26669"/>
              <a:gd name="T32" fmla="*/ 154596 w 372745"/>
              <a:gd name="T33" fmla="*/ 23813 h 26669"/>
              <a:gd name="T34" fmla="*/ 159815 w 372745"/>
              <a:gd name="T35" fmla="*/ 18370 h 26669"/>
              <a:gd name="T36" fmla="*/ 251138 w 372745"/>
              <a:gd name="T37" fmla="*/ 18370 h 26669"/>
              <a:gd name="T38" fmla="*/ 251138 w 372745"/>
              <a:gd name="T39" fmla="*/ 5442 h 26669"/>
              <a:gd name="T40" fmla="*/ 245920 w 372745"/>
              <a:gd name="T41" fmla="*/ 0 h 26669"/>
              <a:gd name="T42" fmla="*/ 187864 w 372745"/>
              <a:gd name="T43" fmla="*/ 0 h 26669"/>
              <a:gd name="T44" fmla="*/ 182646 w 372745"/>
              <a:gd name="T45" fmla="*/ 5442 h 26669"/>
              <a:gd name="T46" fmla="*/ 182646 w 372745"/>
              <a:gd name="T47" fmla="*/ 18370 h 26669"/>
              <a:gd name="T48" fmla="*/ 187864 w 372745"/>
              <a:gd name="T49" fmla="*/ 23813 h 26669"/>
              <a:gd name="T50" fmla="*/ 245920 w 372745"/>
              <a:gd name="T51" fmla="*/ 23813 h 26669"/>
              <a:gd name="T52" fmla="*/ 251138 w 372745"/>
              <a:gd name="T53" fmla="*/ 18370 h 26669"/>
              <a:gd name="T54" fmla="*/ 318978 w 372745"/>
              <a:gd name="T55" fmla="*/ 18370 h 26669"/>
              <a:gd name="T56" fmla="*/ 318978 w 372745"/>
              <a:gd name="T57" fmla="*/ 5442 h 26669"/>
              <a:gd name="T58" fmla="*/ 313760 w 372745"/>
              <a:gd name="T59" fmla="*/ 0 h 26669"/>
              <a:gd name="T60" fmla="*/ 279188 w 372745"/>
              <a:gd name="T61" fmla="*/ 0 h 26669"/>
              <a:gd name="T62" fmla="*/ 273969 w 372745"/>
              <a:gd name="T63" fmla="*/ 5442 h 26669"/>
              <a:gd name="T64" fmla="*/ 273969 w 372745"/>
              <a:gd name="T65" fmla="*/ 18370 h 26669"/>
              <a:gd name="T66" fmla="*/ 279188 w 372745"/>
              <a:gd name="T67" fmla="*/ 23813 h 26669"/>
              <a:gd name="T68" fmla="*/ 313760 w 372745"/>
              <a:gd name="T69" fmla="*/ 23813 h 26669"/>
              <a:gd name="T70" fmla="*/ 318978 w 372745"/>
              <a:gd name="T71" fmla="*/ 18370 h 266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2745" h="26669">
                <a:moveTo>
                  <a:pt x="80009" y="20574"/>
                </a:moveTo>
                <a:lnTo>
                  <a:pt x="80009" y="6095"/>
                </a:lnTo>
                <a:lnTo>
                  <a:pt x="73913" y="0"/>
                </a:lnTo>
                <a:lnTo>
                  <a:pt x="6095" y="0"/>
                </a:lnTo>
                <a:lnTo>
                  <a:pt x="0" y="6096"/>
                </a:lnTo>
                <a:lnTo>
                  <a:pt x="0" y="20574"/>
                </a:lnTo>
                <a:lnTo>
                  <a:pt x="6095" y="26670"/>
                </a:lnTo>
                <a:lnTo>
                  <a:pt x="73913" y="26669"/>
                </a:lnTo>
                <a:lnTo>
                  <a:pt x="80009" y="20574"/>
                </a:lnTo>
                <a:close/>
              </a:path>
              <a:path w="372745" h="26669">
                <a:moveTo>
                  <a:pt x="186689" y="20573"/>
                </a:moveTo>
                <a:lnTo>
                  <a:pt x="186689" y="6095"/>
                </a:lnTo>
                <a:lnTo>
                  <a:pt x="180593" y="0"/>
                </a:lnTo>
                <a:lnTo>
                  <a:pt x="112775" y="0"/>
                </a:lnTo>
                <a:lnTo>
                  <a:pt x="106679" y="6095"/>
                </a:lnTo>
                <a:lnTo>
                  <a:pt x="106679" y="20573"/>
                </a:lnTo>
                <a:lnTo>
                  <a:pt x="112775" y="26669"/>
                </a:lnTo>
                <a:lnTo>
                  <a:pt x="180593" y="26669"/>
                </a:lnTo>
                <a:lnTo>
                  <a:pt x="186689" y="20573"/>
                </a:lnTo>
                <a:close/>
              </a:path>
              <a:path w="372745" h="26669">
                <a:moveTo>
                  <a:pt x="293369" y="20573"/>
                </a:moveTo>
                <a:lnTo>
                  <a:pt x="293369" y="6095"/>
                </a:lnTo>
                <a:lnTo>
                  <a:pt x="287273" y="0"/>
                </a:lnTo>
                <a:lnTo>
                  <a:pt x="219455" y="0"/>
                </a:lnTo>
                <a:lnTo>
                  <a:pt x="213359" y="6095"/>
                </a:lnTo>
                <a:lnTo>
                  <a:pt x="213359" y="20573"/>
                </a:lnTo>
                <a:lnTo>
                  <a:pt x="219455" y="26669"/>
                </a:lnTo>
                <a:lnTo>
                  <a:pt x="287273" y="26669"/>
                </a:lnTo>
                <a:lnTo>
                  <a:pt x="293369" y="20573"/>
                </a:lnTo>
                <a:close/>
              </a:path>
              <a:path w="372745" h="26669">
                <a:moveTo>
                  <a:pt x="372617" y="20573"/>
                </a:moveTo>
                <a:lnTo>
                  <a:pt x="372617" y="6095"/>
                </a:lnTo>
                <a:lnTo>
                  <a:pt x="366521" y="0"/>
                </a:lnTo>
                <a:lnTo>
                  <a:pt x="326135" y="0"/>
                </a:lnTo>
                <a:lnTo>
                  <a:pt x="320039" y="6095"/>
                </a:lnTo>
                <a:lnTo>
                  <a:pt x="320039" y="20573"/>
                </a:lnTo>
                <a:lnTo>
                  <a:pt x="326135" y="26669"/>
                </a:lnTo>
                <a:lnTo>
                  <a:pt x="366521" y="26669"/>
                </a:lnTo>
                <a:lnTo>
                  <a:pt x="372617" y="20573"/>
                </a:lnTo>
                <a:close/>
              </a:path>
            </a:pathLst>
          </a:custGeom>
          <a:solidFill>
            <a:srgbClr val="BE4B4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31" name="object 971">
            <a:extLst>
              <a:ext uri="{FF2B5EF4-FFF2-40B4-BE49-F238E27FC236}">
                <a16:creationId xmlns="" xmlns:a16="http://schemas.microsoft.com/office/drawing/2014/main" id="{392D561F-40C0-384B-931D-06DFF42F9592}"/>
              </a:ext>
            </a:extLst>
          </p:cNvPr>
          <p:cNvSpPr>
            <a:spLocks noChangeArrowheads="1"/>
          </p:cNvSpPr>
          <p:nvPr/>
        </p:nvSpPr>
        <p:spPr bwMode="auto">
          <a:xfrm>
            <a:off x="7759700" y="2781499"/>
            <a:ext cx="66675" cy="7143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6332" name="object 972">
            <a:extLst>
              <a:ext uri="{FF2B5EF4-FFF2-40B4-BE49-F238E27FC236}">
                <a16:creationId xmlns="" xmlns:a16="http://schemas.microsoft.com/office/drawing/2014/main" id="{CF786252-1718-BE4D-9F5B-9638255D8A51}"/>
              </a:ext>
            </a:extLst>
          </p:cNvPr>
          <p:cNvSpPr txBox="1">
            <a:spLocks noChangeArrowheads="1"/>
          </p:cNvSpPr>
          <p:nvPr/>
        </p:nvSpPr>
        <p:spPr bwMode="auto">
          <a:xfrm>
            <a:off x="8022977" y="2959857"/>
            <a:ext cx="1157535" cy="3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579"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lnSpc>
                <a:spcPct val="140000"/>
              </a:lnSpc>
              <a:spcBef>
                <a:spcPts val="88"/>
              </a:spcBef>
              <a:buClrTx/>
              <a:buSzTx/>
              <a:buFontTx/>
              <a:buNone/>
            </a:pPr>
            <a:r>
              <a:rPr lang="ja-JP" altLang="ja-JP" sz="700" dirty="0">
                <a:latin typeface="メイリオ" panose="020B0604030504040204" pitchFamily="34" charset="-128"/>
                <a:ea typeface="メイリオ" panose="020B0604030504040204" pitchFamily="34" charset="-128"/>
              </a:rPr>
              <a:t>購⼊単価指数</a:t>
            </a:r>
            <a:endParaRPr lang="en-US" altLang="ja-JP" sz="700" dirty="0">
              <a:latin typeface="メイリオ" panose="020B0604030504040204" pitchFamily="34" charset="-128"/>
              <a:ea typeface="メイリオ" panose="020B0604030504040204" pitchFamily="34" charset="-128"/>
            </a:endParaRPr>
          </a:p>
          <a:p>
            <a:pPr>
              <a:lnSpc>
                <a:spcPct val="140000"/>
              </a:lnSpc>
              <a:spcBef>
                <a:spcPts val="88"/>
              </a:spcBef>
              <a:buClrTx/>
              <a:buSzTx/>
              <a:buNone/>
            </a:pPr>
            <a:r>
              <a:rPr lang="en-US" altLang="ja-JP" sz="700" dirty="0">
                <a:latin typeface="Arial" panose="020B0604020202020204" pitchFamily="34" charset="0"/>
                <a:cs typeface="Arial" panose="020B0604020202020204" pitchFamily="34" charset="0"/>
              </a:rPr>
              <a:t>Purchase unit price index</a:t>
            </a:r>
            <a:endParaRPr lang="ja-JP" altLang="en-US" sz="700" dirty="0">
              <a:latin typeface="Arial" panose="020B0604020202020204" pitchFamily="34" charset="0"/>
              <a:cs typeface="Arial" panose="020B0604020202020204" pitchFamily="34" charset="0"/>
            </a:endParaRPr>
          </a:p>
        </p:txBody>
      </p:sp>
      <p:sp>
        <p:nvSpPr>
          <p:cNvPr id="16333" name="object 973">
            <a:extLst>
              <a:ext uri="{FF2B5EF4-FFF2-40B4-BE49-F238E27FC236}">
                <a16:creationId xmlns="" xmlns:a16="http://schemas.microsoft.com/office/drawing/2014/main" id="{1C6D0B3B-1456-A245-9069-133C44E3F392}"/>
              </a:ext>
            </a:extLst>
          </p:cNvPr>
          <p:cNvSpPr>
            <a:spLocks/>
          </p:cNvSpPr>
          <p:nvPr/>
        </p:nvSpPr>
        <p:spPr bwMode="auto">
          <a:xfrm>
            <a:off x="5440363" y="2754313"/>
            <a:ext cx="0" cy="3190875"/>
          </a:xfrm>
          <a:custGeom>
            <a:avLst/>
            <a:gdLst>
              <a:gd name="T0" fmla="*/ 0 h 3516629"/>
              <a:gd name="T1" fmla="*/ 3190876 h 3516629"/>
              <a:gd name="T2" fmla="*/ 0 60000 65536"/>
              <a:gd name="T3" fmla="*/ 0 60000 65536"/>
            </a:gdLst>
            <a:ahLst/>
            <a:cxnLst>
              <a:cxn ang="T2">
                <a:pos x="0" y="T0"/>
              </a:cxn>
              <a:cxn ang="T3">
                <a:pos x="0" y="T1"/>
              </a:cxn>
            </a:cxnLst>
            <a:rect l="0" t="0" r="r" b="b"/>
            <a:pathLst>
              <a:path h="3516629">
                <a:moveTo>
                  <a:pt x="0" y="0"/>
                </a:moveTo>
                <a:lnTo>
                  <a:pt x="0" y="3516630"/>
                </a:lnTo>
              </a:path>
            </a:pathLst>
          </a:custGeom>
          <a:noFill/>
          <a:ln w="990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974" name="object 974">
            <a:extLst>
              <a:ext uri="{FF2B5EF4-FFF2-40B4-BE49-F238E27FC236}">
                <a16:creationId xmlns="" xmlns:a16="http://schemas.microsoft.com/office/drawing/2014/main" id="{83798CA4-7101-1748-ABB3-84BB917CECA8}"/>
              </a:ext>
            </a:extLst>
          </p:cNvPr>
          <p:cNvSpPr txBox="1">
            <a:spLocks noGrp="1"/>
          </p:cNvSpPr>
          <p:nvPr>
            <p:ph type="title"/>
          </p:nvPr>
        </p:nvSpPr>
        <p:spPr>
          <a:xfrm>
            <a:off x="1280319" y="91797"/>
            <a:ext cx="6583363" cy="564118"/>
          </a:xfrm>
        </p:spPr>
        <p:txBody>
          <a:bodyPr lIns="0" tIns="10022" rIns="0" bIns="0" rtlCol="0">
            <a:spAutoFit/>
          </a:bodyPr>
          <a:lstStyle/>
          <a:p>
            <a:pPr marL="11135">
              <a:spcBef>
                <a:spcPts val="79"/>
              </a:spcBef>
              <a:defRPr/>
            </a:pPr>
            <a:r>
              <a:rPr sz="1800" b="1" spc="-13" dirty="0" err="1">
                <a:cs typeface="Arial" panose="020B0604020202020204" pitchFamily="34" charset="0"/>
              </a:rPr>
              <a:t>国内繊維産業の概況</a:t>
            </a:r>
            <a:r>
              <a:rPr sz="1800" b="1" spc="-13" dirty="0">
                <a:cs typeface="Arial" panose="020B0604020202020204" pitchFamily="34" charset="0"/>
              </a:rPr>
              <a:t>②</a:t>
            </a:r>
            <a:r>
              <a:rPr lang="en-US" sz="1800" b="1" spc="-13" dirty="0">
                <a:cs typeface="Arial" panose="020B0604020202020204" pitchFamily="34" charset="0"/>
              </a:rPr>
              <a:t/>
            </a:r>
            <a:br>
              <a:rPr lang="en-US" sz="1800" b="1" spc="-13" dirty="0">
                <a:cs typeface="Arial" panose="020B0604020202020204" pitchFamily="34" charset="0"/>
              </a:rPr>
            </a:br>
            <a:r>
              <a:rPr lang="en-US" altLang="ja-JP" sz="1800" b="1" dirty="0"/>
              <a:t>Overview of Domestic Textile Industry (2)</a:t>
            </a:r>
            <a:endParaRPr sz="1800" b="1" spc="-13" dirty="0">
              <a:cs typeface="Arial" panose="020B0604020202020204" pitchFamily="34" charset="0"/>
            </a:endParaRPr>
          </a:p>
        </p:txBody>
      </p:sp>
      <p:sp>
        <p:nvSpPr>
          <p:cNvPr id="2" name="スライド番号プレースホルダー 1"/>
          <p:cNvSpPr>
            <a:spLocks noGrp="1"/>
          </p:cNvSpPr>
          <p:nvPr>
            <p:ph type="sldNum" sz="quarter" idx="12"/>
          </p:nvPr>
        </p:nvSpPr>
        <p:spPr>
          <a:xfrm>
            <a:off x="7176407" y="6400800"/>
            <a:ext cx="1905000" cy="457200"/>
          </a:xfrm>
        </p:spPr>
        <p:txBody>
          <a:bodyPr/>
          <a:lstStyle/>
          <a:p>
            <a:fld id="{48404AC3-296E-A44A-8555-03B297460F65}" type="slidenum">
              <a:rPr lang="en-US" altLang="ja-JP" smtClean="0"/>
              <a:pPr/>
              <a:t>6</a:t>
            </a:fld>
            <a:endParaRPr lang="en-US" altLang="ja-JP" dirty="0"/>
          </a:p>
        </p:txBody>
      </p:sp>
      <p:sp>
        <p:nvSpPr>
          <p:cNvPr id="16335" name="object 975">
            <a:extLst>
              <a:ext uri="{FF2B5EF4-FFF2-40B4-BE49-F238E27FC236}">
                <a16:creationId xmlns="" xmlns:a16="http://schemas.microsoft.com/office/drawing/2014/main" id="{389BDC79-29E7-904B-BBFA-783730402557}"/>
              </a:ext>
            </a:extLst>
          </p:cNvPr>
          <p:cNvSpPr txBox="1">
            <a:spLocks noChangeArrowheads="1"/>
          </p:cNvSpPr>
          <p:nvPr/>
        </p:nvSpPr>
        <p:spPr bwMode="auto">
          <a:xfrm>
            <a:off x="329846" y="620688"/>
            <a:ext cx="8562634" cy="1352373"/>
          </a:xfrm>
          <a:prstGeom prst="rect">
            <a:avLst/>
          </a:prstGeom>
          <a:noFill/>
          <a:ln>
            <a:noFill/>
          </a:ln>
          <a:extLst/>
        </p:spPr>
        <p:txBody>
          <a:bodyPr wrap="square" lIns="0" tIns="94694" rIns="0" bIns="0">
            <a:spAutoFit/>
          </a:bodyPr>
          <a:lstStyle>
            <a:lvl1pPr marL="527050" indent="-323850">
              <a:spcBef>
                <a:spcPct val="20000"/>
              </a:spcBef>
              <a:buClr>
                <a:schemeClr val="tx2"/>
              </a:buClr>
              <a:buSzPct val="65000"/>
              <a:buFont typeface="Wingdings" pitchFamily="2" charset="2"/>
              <a:buChar char="|"/>
              <a:tabLst>
                <a:tab pos="527050" algn="l"/>
                <a:tab pos="528638" algn="l"/>
              </a:tabLst>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tabLst>
                <a:tab pos="527050" algn="l"/>
                <a:tab pos="528638" algn="l"/>
              </a:tabLst>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tabLst>
                <a:tab pos="527050" algn="l"/>
                <a:tab pos="528638" algn="l"/>
              </a:tabLst>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tabLst>
                <a:tab pos="527050" algn="l"/>
                <a:tab pos="528638" algn="l"/>
              </a:tabLst>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tabLst>
                <a:tab pos="527050" algn="l"/>
                <a:tab pos="528638" algn="l"/>
              </a:tabLst>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tabLst>
                <a:tab pos="527050" algn="l"/>
                <a:tab pos="528638" algn="l"/>
              </a:tabLs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tabLst>
                <a:tab pos="527050" algn="l"/>
                <a:tab pos="528638" algn="l"/>
              </a:tabLs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tabLst>
                <a:tab pos="527050" algn="l"/>
                <a:tab pos="528638" algn="l"/>
              </a:tabLs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tabLst>
                <a:tab pos="527050" algn="l"/>
                <a:tab pos="528638" algn="l"/>
              </a:tabLst>
              <a:defRPr kumimoji="1" sz="2000">
                <a:solidFill>
                  <a:schemeClr val="tx1"/>
                </a:solidFill>
                <a:latin typeface="Times New Roman" panose="02020603050405020304" pitchFamily="18" charset="0"/>
                <a:ea typeface="ＭＳ Ｐゴシック" panose="020B0600070205080204" pitchFamily="34" charset="-128"/>
              </a:defRPr>
            </a:lvl9pPr>
          </a:lstStyle>
          <a:p>
            <a:pPr>
              <a:lnSpc>
                <a:spcPts val="1400"/>
              </a:lnSpc>
              <a:spcBef>
                <a:spcPct val="0"/>
              </a:spcBef>
              <a:buClr>
                <a:srgbClr val="002060"/>
              </a:buClr>
              <a:buSzTx/>
              <a:buFont typeface="Wingdings" pitchFamily="2" charset="2"/>
              <a:buChar char=""/>
            </a:pPr>
            <a:r>
              <a:rPr lang="ja-JP" altLang="ja-JP" sz="1300" dirty="0">
                <a:latin typeface="Arial" panose="020B0604020202020204" pitchFamily="34" charset="0"/>
                <a:cs typeface="Arial" panose="020B0604020202020204" pitchFamily="34" charset="0"/>
              </a:rPr>
              <a:t>国内のアパレル市場規模は、バブル期の１５兆円から１０兆円程度に減少する</a:t>
            </a:r>
            <a:r>
              <a:rPr lang="ja-JP" altLang="en-US" sz="1300" dirty="0">
                <a:latin typeface="Arial" panose="020B0604020202020204" pitchFamily="34" charset="0"/>
                <a:cs typeface="Arial" panose="020B0604020202020204" pitchFamily="34" charset="0"/>
              </a:rPr>
              <a:t>一方</a:t>
            </a:r>
            <a:r>
              <a:rPr lang="ja-JP" altLang="ja-JP" sz="1300" dirty="0">
                <a:latin typeface="Arial" panose="020B0604020202020204" pitchFamily="34" charset="0"/>
                <a:cs typeface="Arial" panose="020B0604020202020204" pitchFamily="34" charset="0"/>
              </a:rPr>
              <a:t>、 供給量は２０億点から</a:t>
            </a:r>
            <a:endParaRPr lang="en-US" altLang="ja-JP" sz="1300" dirty="0">
              <a:latin typeface="Arial" panose="020B0604020202020204" pitchFamily="34" charset="0"/>
              <a:cs typeface="Arial" panose="020B0604020202020204" pitchFamily="34" charset="0"/>
            </a:endParaRPr>
          </a:p>
          <a:p>
            <a:pPr marL="203200" indent="0">
              <a:lnSpc>
                <a:spcPts val="1400"/>
              </a:lnSpc>
              <a:spcBef>
                <a:spcPct val="0"/>
              </a:spcBef>
              <a:buClr>
                <a:srgbClr val="002060"/>
              </a:buClr>
              <a:buSzTx/>
              <a:buNone/>
            </a:pPr>
            <a:r>
              <a:rPr lang="en-US" altLang="ja-JP" sz="1300" dirty="0">
                <a:latin typeface="Arial" panose="020B0604020202020204" pitchFamily="34" charset="0"/>
                <a:cs typeface="Arial" panose="020B0604020202020204" pitchFamily="34" charset="0"/>
              </a:rPr>
              <a:t>       </a:t>
            </a:r>
            <a:r>
              <a:rPr lang="ja-JP" altLang="ja-JP" sz="1300" dirty="0">
                <a:latin typeface="Arial" panose="020B0604020202020204" pitchFamily="34" charset="0"/>
                <a:cs typeface="Arial" panose="020B0604020202020204" pitchFamily="34" charset="0"/>
              </a:rPr>
              <a:t>４０億点程度へと、ほぼ倍増している。</a:t>
            </a:r>
            <a:endParaRPr lang="en-US" altLang="ja-JP" sz="1300" dirty="0">
              <a:latin typeface="Arial" panose="020B0604020202020204" pitchFamily="34" charset="0"/>
              <a:cs typeface="Arial" panose="020B0604020202020204" pitchFamily="34" charset="0"/>
            </a:endParaRPr>
          </a:p>
          <a:p>
            <a:pPr>
              <a:lnSpc>
                <a:spcPts val="1400"/>
              </a:lnSpc>
              <a:spcBef>
                <a:spcPct val="0"/>
              </a:spcBef>
              <a:buClr>
                <a:srgbClr val="002060"/>
              </a:buClr>
              <a:buSzTx/>
              <a:buFontTx/>
              <a:buNone/>
            </a:pPr>
            <a:r>
              <a:rPr lang="en-US" altLang="ja-JP" sz="1300" dirty="0">
                <a:latin typeface="Arial" panose="020B0604020202020204" pitchFamily="34" charset="0"/>
                <a:cs typeface="Arial" panose="020B0604020202020204" pitchFamily="34" charset="0"/>
              </a:rPr>
              <a:t>       The supply volume has nearly doubled from about 2 billion to about 4 billion, while the domestic apparel</a:t>
            </a:r>
          </a:p>
          <a:p>
            <a:pPr>
              <a:lnSpc>
                <a:spcPts val="1400"/>
              </a:lnSpc>
              <a:spcBef>
                <a:spcPct val="0"/>
              </a:spcBef>
              <a:buClr>
                <a:srgbClr val="002060"/>
              </a:buClr>
              <a:buSzTx/>
              <a:buFontTx/>
              <a:buNone/>
            </a:pPr>
            <a:r>
              <a:rPr lang="en-US" altLang="ja-JP" sz="1300" dirty="0">
                <a:latin typeface="Arial" panose="020B0604020202020204" pitchFamily="34" charset="0"/>
                <a:cs typeface="Arial" panose="020B0604020202020204" pitchFamily="34" charset="0"/>
              </a:rPr>
              <a:t>       market size has decreased from 15 trillion yen in the bubble economy period to about 10 trillion yen.</a:t>
            </a:r>
            <a:endParaRPr lang="ja-JP" altLang="ja-JP" sz="1300" dirty="0">
              <a:latin typeface="Arial" panose="020B0604020202020204" pitchFamily="34" charset="0"/>
              <a:cs typeface="Arial" panose="020B0604020202020204" pitchFamily="34" charset="0"/>
            </a:endParaRPr>
          </a:p>
          <a:p>
            <a:pPr>
              <a:lnSpc>
                <a:spcPts val="1400"/>
              </a:lnSpc>
              <a:spcBef>
                <a:spcPct val="0"/>
              </a:spcBef>
              <a:buClr>
                <a:srgbClr val="002060"/>
              </a:buClr>
              <a:buSzTx/>
              <a:buFont typeface="Wingdings" pitchFamily="2" charset="2"/>
              <a:buChar char=""/>
            </a:pPr>
            <a:r>
              <a:rPr lang="ja-JP" altLang="en-US" sz="1300" dirty="0">
                <a:latin typeface="Arial" panose="020B0604020202020204" pitchFamily="34" charset="0"/>
                <a:cs typeface="Arial" panose="020B0604020202020204" pitchFamily="34" charset="0"/>
              </a:rPr>
              <a:t>衣料</a:t>
            </a:r>
            <a:r>
              <a:rPr lang="ja-JP" altLang="ja-JP" sz="1300" dirty="0">
                <a:latin typeface="Arial" panose="020B0604020202020204" pitchFamily="34" charset="0"/>
                <a:cs typeface="Arial" panose="020B0604020202020204" pitchFamily="34" charset="0"/>
              </a:rPr>
              <a:t>品の</a:t>
            </a:r>
            <a:r>
              <a:rPr lang="ja-JP" altLang="en-US" sz="1300" dirty="0">
                <a:latin typeface="Arial" panose="020B0604020202020204" pitchFamily="34" charset="0"/>
                <a:cs typeface="Arial" panose="020B0604020202020204" pitchFamily="34" charset="0"/>
              </a:rPr>
              <a:t>購入</a:t>
            </a:r>
            <a:r>
              <a:rPr lang="ja-JP" altLang="ja-JP" sz="1300" dirty="0">
                <a:latin typeface="Arial" panose="020B0604020202020204" pitchFamily="34" charset="0"/>
                <a:cs typeface="Arial" panose="020B0604020202020204" pitchFamily="34" charset="0"/>
              </a:rPr>
              <a:t>単価および</a:t>
            </a:r>
            <a:r>
              <a:rPr lang="ja-JP" altLang="en-US" sz="1300" dirty="0">
                <a:latin typeface="Arial" panose="020B0604020202020204" pitchFamily="34" charset="0"/>
                <a:cs typeface="Arial" panose="020B0604020202020204" pitchFamily="34" charset="0"/>
              </a:rPr>
              <a:t>輸入</a:t>
            </a:r>
            <a:r>
              <a:rPr lang="ja-JP" altLang="ja-JP" sz="1300" dirty="0">
                <a:latin typeface="Arial" panose="020B0604020202020204" pitchFamily="34" charset="0"/>
                <a:cs typeface="Arial" panose="020B0604020202020204" pitchFamily="34" charset="0"/>
              </a:rPr>
              <a:t>単価は、1991年を基準に６割前後の</a:t>
            </a:r>
            <a:r>
              <a:rPr lang="ja-JP" altLang="en-US" sz="1300" dirty="0">
                <a:latin typeface="Arial" panose="020B0604020202020204" pitchFamily="34" charset="0"/>
                <a:cs typeface="Arial" panose="020B0604020202020204" pitchFamily="34" charset="0"/>
              </a:rPr>
              <a:t>水準</a:t>
            </a:r>
            <a:r>
              <a:rPr lang="ja-JP" altLang="ja-JP" sz="1300" dirty="0">
                <a:latin typeface="Arial" panose="020B0604020202020204" pitchFamily="34" charset="0"/>
                <a:cs typeface="Arial" panose="020B0604020202020204" pitchFamily="34" charset="0"/>
              </a:rPr>
              <a:t>に下落。</a:t>
            </a:r>
            <a:endParaRPr lang="en-US" altLang="ja-JP" sz="1300" dirty="0">
              <a:latin typeface="Arial" panose="020B0604020202020204" pitchFamily="34" charset="0"/>
              <a:cs typeface="Arial" panose="020B0604020202020204" pitchFamily="34" charset="0"/>
            </a:endParaRPr>
          </a:p>
          <a:p>
            <a:pPr>
              <a:lnSpc>
                <a:spcPts val="1400"/>
              </a:lnSpc>
              <a:spcBef>
                <a:spcPct val="0"/>
              </a:spcBef>
              <a:buClr>
                <a:srgbClr val="002060"/>
              </a:buClr>
              <a:buSzTx/>
              <a:buFontTx/>
              <a:buNone/>
            </a:pPr>
            <a:r>
              <a:rPr lang="en-US" altLang="ja-JP" sz="1300" dirty="0">
                <a:latin typeface="Arial" panose="020B0604020202020204" pitchFamily="34" charset="0"/>
                <a:cs typeface="Arial" panose="020B0604020202020204" pitchFamily="34" charset="0"/>
              </a:rPr>
              <a:t>       The purchase unit price per clothing item and import unit price per clothing item fell to the level of around </a:t>
            </a:r>
          </a:p>
          <a:p>
            <a:pPr>
              <a:lnSpc>
                <a:spcPts val="1400"/>
              </a:lnSpc>
              <a:spcBef>
                <a:spcPct val="0"/>
              </a:spcBef>
              <a:buClr>
                <a:srgbClr val="002060"/>
              </a:buClr>
              <a:buSzTx/>
              <a:buFontTx/>
              <a:buNone/>
            </a:pPr>
            <a:r>
              <a:rPr lang="en-US" altLang="ja-JP" sz="1300" dirty="0">
                <a:latin typeface="Arial" panose="020B0604020202020204" pitchFamily="34" charset="0"/>
                <a:cs typeface="Arial" panose="020B0604020202020204" pitchFamily="34" charset="0"/>
              </a:rPr>
              <a:t>       60% on the basis of 1991.</a:t>
            </a:r>
            <a:endParaRPr lang="ja-JP" altLang="ja-JP" sz="1300" dirty="0">
              <a:latin typeface="Arial" panose="020B0604020202020204" pitchFamily="34" charset="0"/>
              <a:cs typeface="Arial" panose="020B0604020202020204" pitchFamily="34" charset="0"/>
            </a:endParaRPr>
          </a:p>
        </p:txBody>
      </p:sp>
      <p:sp>
        <p:nvSpPr>
          <p:cNvPr id="16336" name="object 976">
            <a:extLst>
              <a:ext uri="{FF2B5EF4-FFF2-40B4-BE49-F238E27FC236}">
                <a16:creationId xmlns="" xmlns:a16="http://schemas.microsoft.com/office/drawing/2014/main" id="{606D808E-9548-E946-BD32-10BC832B0B31}"/>
              </a:ext>
            </a:extLst>
          </p:cNvPr>
          <p:cNvSpPr>
            <a:spLocks/>
          </p:cNvSpPr>
          <p:nvPr/>
        </p:nvSpPr>
        <p:spPr bwMode="auto">
          <a:xfrm>
            <a:off x="1176338" y="3930650"/>
            <a:ext cx="1776412" cy="571500"/>
          </a:xfrm>
          <a:custGeom>
            <a:avLst/>
            <a:gdLst>
              <a:gd name="T0" fmla="*/ 1674529 w 2077720"/>
              <a:gd name="T1" fmla="*/ 475824 h 629920"/>
              <a:gd name="T2" fmla="*/ 1637297 w 2077720"/>
              <a:gd name="T3" fmla="*/ 437102 h 629920"/>
              <a:gd name="T4" fmla="*/ 13030 w 2077720"/>
              <a:gd name="T5" fmla="*/ 0 h 629920"/>
              <a:gd name="T6" fmla="*/ 0 w 2077720"/>
              <a:gd name="T7" fmla="*/ 54615 h 629920"/>
              <a:gd name="T8" fmla="*/ 1624560 w 2077720"/>
              <a:gd name="T9" fmla="*/ 491142 h 629920"/>
              <a:gd name="T10" fmla="*/ 1674529 w 2077720"/>
              <a:gd name="T11" fmla="*/ 475824 h 629920"/>
              <a:gd name="T12" fmla="*/ 1731676 w 2077720"/>
              <a:gd name="T13" fmla="*/ 516820 h 629920"/>
              <a:gd name="T14" fmla="*/ 1731676 w 2077720"/>
              <a:gd name="T15" fmla="*/ 462499 h 629920"/>
              <a:gd name="T16" fmla="*/ 1718646 w 2077720"/>
              <a:gd name="T17" fmla="*/ 516423 h 629920"/>
              <a:gd name="T18" fmla="*/ 1624560 w 2077720"/>
              <a:gd name="T19" fmla="*/ 491142 h 629920"/>
              <a:gd name="T20" fmla="*/ 1542090 w 2077720"/>
              <a:gd name="T21" fmla="*/ 516423 h 629920"/>
              <a:gd name="T22" fmla="*/ 1532643 w 2077720"/>
              <a:gd name="T23" fmla="*/ 521533 h 629920"/>
              <a:gd name="T24" fmla="*/ 1526129 w 2077720"/>
              <a:gd name="T25" fmla="*/ 529818 h 629920"/>
              <a:gd name="T26" fmla="*/ 1523034 w 2077720"/>
              <a:gd name="T27" fmla="*/ 540047 h 629920"/>
              <a:gd name="T28" fmla="*/ 1523848 w 2077720"/>
              <a:gd name="T29" fmla="*/ 550990 h 629920"/>
              <a:gd name="T30" fmla="*/ 1528663 w 2077720"/>
              <a:gd name="T31" fmla="*/ 560723 h 629920"/>
              <a:gd name="T32" fmla="*/ 1536471 w 2077720"/>
              <a:gd name="T33" fmla="*/ 567669 h 629920"/>
              <a:gd name="T34" fmla="*/ 1546111 w 2077720"/>
              <a:gd name="T35" fmla="*/ 571114 h 629920"/>
              <a:gd name="T36" fmla="*/ 1556423 w 2077720"/>
              <a:gd name="T37" fmla="*/ 570347 h 629920"/>
              <a:gd name="T38" fmla="*/ 1731676 w 2077720"/>
              <a:gd name="T39" fmla="*/ 516820 h 629920"/>
              <a:gd name="T40" fmla="*/ 1775978 w 2077720"/>
              <a:gd name="T41" fmla="*/ 503288 h 629920"/>
              <a:gd name="T42" fmla="*/ 1613104 w 2077720"/>
              <a:gd name="T43" fmla="*/ 333220 h 629920"/>
              <a:gd name="T44" fmla="*/ 1604278 w 2077720"/>
              <a:gd name="T45" fmla="*/ 327399 h 629920"/>
              <a:gd name="T46" fmla="*/ 1594292 w 2077720"/>
              <a:gd name="T47" fmla="*/ 325530 h 629920"/>
              <a:gd name="T48" fmla="*/ 1584428 w 2077720"/>
              <a:gd name="T49" fmla="*/ 327680 h 629920"/>
              <a:gd name="T50" fmla="*/ 1575968 w 2077720"/>
              <a:gd name="T51" fmla="*/ 333912 h 629920"/>
              <a:gd name="T52" fmla="*/ 1570105 w 2077720"/>
              <a:gd name="T53" fmla="*/ 343180 h 629920"/>
              <a:gd name="T54" fmla="*/ 1568150 w 2077720"/>
              <a:gd name="T55" fmla="*/ 353615 h 629920"/>
              <a:gd name="T56" fmla="*/ 1570105 w 2077720"/>
              <a:gd name="T57" fmla="*/ 364050 h 629920"/>
              <a:gd name="T58" fmla="*/ 1575968 w 2077720"/>
              <a:gd name="T59" fmla="*/ 373318 h 629920"/>
              <a:gd name="T60" fmla="*/ 1637297 w 2077720"/>
              <a:gd name="T61" fmla="*/ 437102 h 629920"/>
              <a:gd name="T62" fmla="*/ 1731676 w 2077720"/>
              <a:gd name="T63" fmla="*/ 462499 h 629920"/>
              <a:gd name="T64" fmla="*/ 1731676 w 2077720"/>
              <a:gd name="T65" fmla="*/ 516820 h 629920"/>
              <a:gd name="T66" fmla="*/ 1775978 w 2077720"/>
              <a:gd name="T67" fmla="*/ 503288 h 629920"/>
              <a:gd name="T68" fmla="*/ 1717995 w 2077720"/>
              <a:gd name="T69" fmla="*/ 516249 h 629920"/>
              <a:gd name="T70" fmla="*/ 1717995 w 2077720"/>
              <a:gd name="T71" fmla="*/ 462499 h 629920"/>
              <a:gd name="T72" fmla="*/ 1706918 w 2077720"/>
              <a:gd name="T73" fmla="*/ 509510 h 629920"/>
              <a:gd name="T74" fmla="*/ 1674529 w 2077720"/>
              <a:gd name="T75" fmla="*/ 475824 h 629920"/>
              <a:gd name="T76" fmla="*/ 1624560 w 2077720"/>
              <a:gd name="T77" fmla="*/ 491142 h 629920"/>
              <a:gd name="T78" fmla="*/ 1717995 w 2077720"/>
              <a:gd name="T79" fmla="*/ 516249 h 629920"/>
              <a:gd name="T80" fmla="*/ 1731676 w 2077720"/>
              <a:gd name="T81" fmla="*/ 462499 h 629920"/>
              <a:gd name="T82" fmla="*/ 1637297 w 2077720"/>
              <a:gd name="T83" fmla="*/ 437102 h 629920"/>
              <a:gd name="T84" fmla="*/ 1674529 w 2077720"/>
              <a:gd name="T85" fmla="*/ 475824 h 629920"/>
              <a:gd name="T86" fmla="*/ 1717995 w 2077720"/>
              <a:gd name="T87" fmla="*/ 462499 h 629920"/>
              <a:gd name="T88" fmla="*/ 1717995 w 2077720"/>
              <a:gd name="T89" fmla="*/ 516249 h 629920"/>
              <a:gd name="T90" fmla="*/ 1718646 w 2077720"/>
              <a:gd name="T91" fmla="*/ 516423 h 629920"/>
              <a:gd name="T92" fmla="*/ 1731676 w 2077720"/>
              <a:gd name="T93" fmla="*/ 462499 h 629920"/>
              <a:gd name="T94" fmla="*/ 1717995 w 2077720"/>
              <a:gd name="T95" fmla="*/ 462499 h 629920"/>
              <a:gd name="T96" fmla="*/ 1674529 w 2077720"/>
              <a:gd name="T97" fmla="*/ 475824 h 629920"/>
              <a:gd name="T98" fmla="*/ 1706918 w 2077720"/>
              <a:gd name="T99" fmla="*/ 509510 h 629920"/>
              <a:gd name="T100" fmla="*/ 1717995 w 2077720"/>
              <a:gd name="T101" fmla="*/ 462499 h 6299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077720" h="629920">
                <a:moveTo>
                  <a:pt x="1958556" y="524464"/>
                </a:moveTo>
                <a:lnTo>
                  <a:pt x="1915009" y="481783"/>
                </a:lnTo>
                <a:lnTo>
                  <a:pt x="15240" y="0"/>
                </a:lnTo>
                <a:lnTo>
                  <a:pt x="0" y="60198"/>
                </a:lnTo>
                <a:lnTo>
                  <a:pt x="1900111" y="541348"/>
                </a:lnTo>
                <a:lnTo>
                  <a:pt x="1958556" y="524464"/>
                </a:lnTo>
                <a:close/>
              </a:path>
              <a:path w="2077720" h="629920">
                <a:moveTo>
                  <a:pt x="2025396" y="569650"/>
                </a:moveTo>
                <a:lnTo>
                  <a:pt x="2025396" y="509777"/>
                </a:lnTo>
                <a:lnTo>
                  <a:pt x="2010156" y="569213"/>
                </a:lnTo>
                <a:lnTo>
                  <a:pt x="1900111" y="541348"/>
                </a:lnTo>
                <a:lnTo>
                  <a:pt x="1803653" y="569213"/>
                </a:lnTo>
                <a:lnTo>
                  <a:pt x="1792604" y="574845"/>
                </a:lnTo>
                <a:lnTo>
                  <a:pt x="1784985" y="583977"/>
                </a:lnTo>
                <a:lnTo>
                  <a:pt x="1781365" y="595252"/>
                </a:lnTo>
                <a:lnTo>
                  <a:pt x="1782317" y="607313"/>
                </a:lnTo>
                <a:lnTo>
                  <a:pt x="1787949" y="618041"/>
                </a:lnTo>
                <a:lnTo>
                  <a:pt x="1797081" y="625697"/>
                </a:lnTo>
                <a:lnTo>
                  <a:pt x="1808356" y="629495"/>
                </a:lnTo>
                <a:lnTo>
                  <a:pt x="1820417" y="628649"/>
                </a:lnTo>
                <a:lnTo>
                  <a:pt x="2025396" y="569650"/>
                </a:lnTo>
                <a:close/>
              </a:path>
              <a:path w="2077720" h="629920">
                <a:moveTo>
                  <a:pt x="2077212" y="554735"/>
                </a:moveTo>
                <a:lnTo>
                  <a:pt x="1886712" y="367283"/>
                </a:lnTo>
                <a:lnTo>
                  <a:pt x="1876389" y="360866"/>
                </a:lnTo>
                <a:lnTo>
                  <a:pt x="1864709" y="358806"/>
                </a:lnTo>
                <a:lnTo>
                  <a:pt x="1853172" y="361176"/>
                </a:lnTo>
                <a:lnTo>
                  <a:pt x="1843277" y="368045"/>
                </a:lnTo>
                <a:lnTo>
                  <a:pt x="1836420" y="378261"/>
                </a:lnTo>
                <a:lnTo>
                  <a:pt x="1834134" y="389762"/>
                </a:lnTo>
                <a:lnTo>
                  <a:pt x="1836420" y="401264"/>
                </a:lnTo>
                <a:lnTo>
                  <a:pt x="1843277" y="411479"/>
                </a:lnTo>
                <a:lnTo>
                  <a:pt x="1915009" y="481783"/>
                </a:lnTo>
                <a:lnTo>
                  <a:pt x="2025396" y="509777"/>
                </a:lnTo>
                <a:lnTo>
                  <a:pt x="2025396" y="569650"/>
                </a:lnTo>
                <a:lnTo>
                  <a:pt x="2077212" y="554735"/>
                </a:lnTo>
                <a:close/>
              </a:path>
              <a:path w="2077720" h="629920">
                <a:moveTo>
                  <a:pt x="2009394" y="569021"/>
                </a:moveTo>
                <a:lnTo>
                  <a:pt x="2009394" y="509777"/>
                </a:lnTo>
                <a:lnTo>
                  <a:pt x="1996439" y="561593"/>
                </a:lnTo>
                <a:lnTo>
                  <a:pt x="1958556" y="524464"/>
                </a:lnTo>
                <a:lnTo>
                  <a:pt x="1900111" y="541348"/>
                </a:lnTo>
                <a:lnTo>
                  <a:pt x="2009394" y="569021"/>
                </a:lnTo>
                <a:close/>
              </a:path>
              <a:path w="2077720" h="629920">
                <a:moveTo>
                  <a:pt x="2025396" y="509777"/>
                </a:moveTo>
                <a:lnTo>
                  <a:pt x="1915009" y="481783"/>
                </a:lnTo>
                <a:lnTo>
                  <a:pt x="1958556" y="524464"/>
                </a:lnTo>
                <a:lnTo>
                  <a:pt x="2009394" y="509777"/>
                </a:lnTo>
                <a:lnTo>
                  <a:pt x="2009394" y="569021"/>
                </a:lnTo>
                <a:lnTo>
                  <a:pt x="2010156" y="569213"/>
                </a:lnTo>
                <a:lnTo>
                  <a:pt x="2025396" y="509777"/>
                </a:lnTo>
                <a:close/>
              </a:path>
              <a:path w="2077720" h="629920">
                <a:moveTo>
                  <a:pt x="2009394" y="509777"/>
                </a:moveTo>
                <a:lnTo>
                  <a:pt x="1958556" y="524464"/>
                </a:lnTo>
                <a:lnTo>
                  <a:pt x="1996439" y="561593"/>
                </a:lnTo>
                <a:lnTo>
                  <a:pt x="2009394" y="509777"/>
                </a:lnTo>
                <a:close/>
              </a:path>
            </a:pathLst>
          </a:custGeom>
          <a:solidFill>
            <a:srgbClr val="FF5A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37" name="object 977">
            <a:extLst>
              <a:ext uri="{FF2B5EF4-FFF2-40B4-BE49-F238E27FC236}">
                <a16:creationId xmlns="" xmlns:a16="http://schemas.microsoft.com/office/drawing/2014/main" id="{42AE17B8-8B07-8A41-BD9B-1E1D5C7C3C70}"/>
              </a:ext>
            </a:extLst>
          </p:cNvPr>
          <p:cNvSpPr>
            <a:spLocks/>
          </p:cNvSpPr>
          <p:nvPr/>
        </p:nvSpPr>
        <p:spPr bwMode="auto">
          <a:xfrm>
            <a:off x="5397500" y="4168775"/>
            <a:ext cx="2316163" cy="939800"/>
          </a:xfrm>
          <a:custGeom>
            <a:avLst/>
            <a:gdLst>
              <a:gd name="T0" fmla="*/ 2217997 w 2708275"/>
              <a:gd name="T1" fmla="*/ 857036 h 1035050"/>
              <a:gd name="T2" fmla="*/ 2183863 w 2708275"/>
              <a:gd name="T3" fmla="*/ 814425 h 1035050"/>
              <a:gd name="T4" fmla="*/ 17595 w 2708275"/>
              <a:gd name="T5" fmla="*/ 0 h 1035050"/>
              <a:gd name="T6" fmla="*/ 0 w 2708275"/>
              <a:gd name="T7" fmla="*/ 53275 h 1035050"/>
              <a:gd name="T8" fmla="*/ 2166871 w 2708275"/>
              <a:gd name="T9" fmla="*/ 867263 h 1035050"/>
              <a:gd name="T10" fmla="*/ 2217997 w 2708275"/>
              <a:gd name="T11" fmla="*/ 857036 h 1035050"/>
              <a:gd name="T12" fmla="*/ 2275651 w 2708275"/>
              <a:gd name="T13" fmla="*/ 902135 h 1035050"/>
              <a:gd name="T14" fmla="*/ 2275651 w 2708275"/>
              <a:gd name="T15" fmla="*/ 848933 h 1035050"/>
              <a:gd name="T16" fmla="*/ 2258055 w 2708275"/>
              <a:gd name="T17" fmla="*/ 901515 h 1035050"/>
              <a:gd name="T18" fmla="*/ 2166871 w 2708275"/>
              <a:gd name="T19" fmla="*/ 867263 h 1035050"/>
              <a:gd name="T20" fmla="*/ 2082103 w 2708275"/>
              <a:gd name="T21" fmla="*/ 884218 h 1035050"/>
              <a:gd name="T22" fmla="*/ 2061249 w 2708275"/>
              <a:gd name="T23" fmla="*/ 916737 h 1035050"/>
              <a:gd name="T24" fmla="*/ 2065118 w 2708275"/>
              <a:gd name="T25" fmla="*/ 927115 h 1035050"/>
              <a:gd name="T26" fmla="*/ 2072164 w 2708275"/>
              <a:gd name="T27" fmla="*/ 934899 h 1035050"/>
              <a:gd name="T28" fmla="*/ 2081410 w 2708275"/>
              <a:gd name="T29" fmla="*/ 939310 h 1035050"/>
              <a:gd name="T30" fmla="*/ 2091878 w 2708275"/>
              <a:gd name="T31" fmla="*/ 939568 h 1035050"/>
              <a:gd name="T32" fmla="*/ 2275651 w 2708275"/>
              <a:gd name="T33" fmla="*/ 902135 h 1035050"/>
              <a:gd name="T34" fmla="*/ 2316054 w 2708275"/>
              <a:gd name="T35" fmla="*/ 893905 h 1035050"/>
              <a:gd name="T36" fmla="*/ 2168776 w 2708275"/>
              <a:gd name="T37" fmla="*/ 709173 h 1035050"/>
              <a:gd name="T38" fmla="*/ 2160406 w 2708275"/>
              <a:gd name="T39" fmla="*/ 702212 h 1035050"/>
              <a:gd name="T40" fmla="*/ 2150691 w 2708275"/>
              <a:gd name="T41" fmla="*/ 699141 h 1035050"/>
              <a:gd name="T42" fmla="*/ 2140733 w 2708275"/>
              <a:gd name="T43" fmla="*/ 700223 h 1035050"/>
              <a:gd name="T44" fmla="*/ 2131630 w 2708275"/>
              <a:gd name="T45" fmla="*/ 705714 h 1035050"/>
              <a:gd name="T46" fmla="*/ 2125164 w 2708275"/>
              <a:gd name="T47" fmla="*/ 714309 h 1035050"/>
              <a:gd name="T48" fmla="*/ 2122425 w 2708275"/>
              <a:gd name="T49" fmla="*/ 724654 h 1035050"/>
              <a:gd name="T50" fmla="*/ 2123474 w 2708275"/>
              <a:gd name="T51" fmla="*/ 735389 h 1035050"/>
              <a:gd name="T52" fmla="*/ 2128372 w 2708275"/>
              <a:gd name="T53" fmla="*/ 745151 h 1035050"/>
              <a:gd name="T54" fmla="*/ 2183863 w 2708275"/>
              <a:gd name="T55" fmla="*/ 814425 h 1035050"/>
              <a:gd name="T56" fmla="*/ 2275651 w 2708275"/>
              <a:gd name="T57" fmla="*/ 848933 h 1035050"/>
              <a:gd name="T58" fmla="*/ 2275651 w 2708275"/>
              <a:gd name="T59" fmla="*/ 902135 h 1035050"/>
              <a:gd name="T60" fmla="*/ 2316054 w 2708275"/>
              <a:gd name="T61" fmla="*/ 893905 h 1035050"/>
              <a:gd name="T62" fmla="*/ 2261965 w 2708275"/>
              <a:gd name="T63" fmla="*/ 889830 h 1035050"/>
              <a:gd name="T64" fmla="*/ 2261965 w 2708275"/>
              <a:gd name="T65" fmla="*/ 848241 h 1035050"/>
              <a:gd name="T66" fmla="*/ 2246977 w 2708275"/>
              <a:gd name="T67" fmla="*/ 893213 h 1035050"/>
              <a:gd name="T68" fmla="*/ 2217997 w 2708275"/>
              <a:gd name="T69" fmla="*/ 857036 h 1035050"/>
              <a:gd name="T70" fmla="*/ 2166871 w 2708275"/>
              <a:gd name="T71" fmla="*/ 867263 h 1035050"/>
              <a:gd name="T72" fmla="*/ 2258055 w 2708275"/>
              <a:gd name="T73" fmla="*/ 901515 h 1035050"/>
              <a:gd name="T74" fmla="*/ 2261965 w 2708275"/>
              <a:gd name="T75" fmla="*/ 889830 h 1035050"/>
              <a:gd name="T76" fmla="*/ 2275651 w 2708275"/>
              <a:gd name="T77" fmla="*/ 848933 h 1035050"/>
              <a:gd name="T78" fmla="*/ 2183863 w 2708275"/>
              <a:gd name="T79" fmla="*/ 814425 h 1035050"/>
              <a:gd name="T80" fmla="*/ 2217997 w 2708275"/>
              <a:gd name="T81" fmla="*/ 857036 h 1035050"/>
              <a:gd name="T82" fmla="*/ 2261965 w 2708275"/>
              <a:gd name="T83" fmla="*/ 848241 h 1035050"/>
              <a:gd name="T84" fmla="*/ 2261965 w 2708275"/>
              <a:gd name="T85" fmla="*/ 889830 h 1035050"/>
              <a:gd name="T86" fmla="*/ 2275651 w 2708275"/>
              <a:gd name="T87" fmla="*/ 848933 h 1035050"/>
              <a:gd name="T88" fmla="*/ 2261965 w 2708275"/>
              <a:gd name="T89" fmla="*/ 848241 h 1035050"/>
              <a:gd name="T90" fmla="*/ 2217997 w 2708275"/>
              <a:gd name="T91" fmla="*/ 857036 h 1035050"/>
              <a:gd name="T92" fmla="*/ 2246977 w 2708275"/>
              <a:gd name="T93" fmla="*/ 893213 h 1035050"/>
              <a:gd name="T94" fmla="*/ 2261965 w 2708275"/>
              <a:gd name="T95" fmla="*/ 848241 h 10350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708275" h="1035050">
                <a:moveTo>
                  <a:pt x="2593490" y="943898"/>
                </a:moveTo>
                <a:lnTo>
                  <a:pt x="2553577" y="896968"/>
                </a:lnTo>
                <a:lnTo>
                  <a:pt x="20574" y="0"/>
                </a:lnTo>
                <a:lnTo>
                  <a:pt x="0" y="58674"/>
                </a:lnTo>
                <a:lnTo>
                  <a:pt x="2533709" y="955161"/>
                </a:lnTo>
                <a:lnTo>
                  <a:pt x="2593490" y="943898"/>
                </a:lnTo>
                <a:close/>
              </a:path>
              <a:path w="2708275" h="1035050">
                <a:moveTo>
                  <a:pt x="2660904" y="993568"/>
                </a:moveTo>
                <a:lnTo>
                  <a:pt x="2660904" y="934973"/>
                </a:lnTo>
                <a:lnTo>
                  <a:pt x="2640330" y="992885"/>
                </a:lnTo>
                <a:lnTo>
                  <a:pt x="2533709" y="955161"/>
                </a:lnTo>
                <a:lnTo>
                  <a:pt x="2434590" y="973835"/>
                </a:lnTo>
                <a:lnTo>
                  <a:pt x="2410206" y="1009649"/>
                </a:lnTo>
                <a:lnTo>
                  <a:pt x="2414730" y="1021079"/>
                </a:lnTo>
                <a:lnTo>
                  <a:pt x="2422969" y="1029652"/>
                </a:lnTo>
                <a:lnTo>
                  <a:pt x="2433780" y="1034510"/>
                </a:lnTo>
                <a:lnTo>
                  <a:pt x="2446020" y="1034795"/>
                </a:lnTo>
                <a:lnTo>
                  <a:pt x="2660904" y="993568"/>
                </a:lnTo>
                <a:close/>
              </a:path>
              <a:path w="2708275" h="1035050">
                <a:moveTo>
                  <a:pt x="2708148" y="984503"/>
                </a:moveTo>
                <a:lnTo>
                  <a:pt x="2535936" y="781049"/>
                </a:lnTo>
                <a:lnTo>
                  <a:pt x="2526149" y="773382"/>
                </a:lnTo>
                <a:lnTo>
                  <a:pt x="2514790" y="770000"/>
                </a:lnTo>
                <a:lnTo>
                  <a:pt x="2503146" y="771191"/>
                </a:lnTo>
                <a:lnTo>
                  <a:pt x="2492502" y="777239"/>
                </a:lnTo>
                <a:lnTo>
                  <a:pt x="2484941" y="786705"/>
                </a:lnTo>
                <a:lnTo>
                  <a:pt x="2481738" y="798099"/>
                </a:lnTo>
                <a:lnTo>
                  <a:pt x="2482965" y="809922"/>
                </a:lnTo>
                <a:lnTo>
                  <a:pt x="2488692" y="820673"/>
                </a:lnTo>
                <a:lnTo>
                  <a:pt x="2553577" y="896968"/>
                </a:lnTo>
                <a:lnTo>
                  <a:pt x="2660904" y="934973"/>
                </a:lnTo>
                <a:lnTo>
                  <a:pt x="2660904" y="993568"/>
                </a:lnTo>
                <a:lnTo>
                  <a:pt x="2708148" y="984503"/>
                </a:lnTo>
                <a:close/>
              </a:path>
              <a:path w="2708275" h="1035050">
                <a:moveTo>
                  <a:pt x="2644902" y="980016"/>
                </a:moveTo>
                <a:lnTo>
                  <a:pt x="2644902" y="934211"/>
                </a:lnTo>
                <a:lnTo>
                  <a:pt x="2627376" y="983741"/>
                </a:lnTo>
                <a:lnTo>
                  <a:pt x="2593490" y="943898"/>
                </a:lnTo>
                <a:lnTo>
                  <a:pt x="2533709" y="955161"/>
                </a:lnTo>
                <a:lnTo>
                  <a:pt x="2640330" y="992885"/>
                </a:lnTo>
                <a:lnTo>
                  <a:pt x="2644902" y="980016"/>
                </a:lnTo>
                <a:close/>
              </a:path>
              <a:path w="2708275" h="1035050">
                <a:moveTo>
                  <a:pt x="2660904" y="934973"/>
                </a:moveTo>
                <a:lnTo>
                  <a:pt x="2553577" y="896968"/>
                </a:lnTo>
                <a:lnTo>
                  <a:pt x="2593490" y="943898"/>
                </a:lnTo>
                <a:lnTo>
                  <a:pt x="2644902" y="934211"/>
                </a:lnTo>
                <a:lnTo>
                  <a:pt x="2644902" y="980016"/>
                </a:lnTo>
                <a:lnTo>
                  <a:pt x="2660904" y="934973"/>
                </a:lnTo>
                <a:close/>
              </a:path>
              <a:path w="2708275" h="1035050">
                <a:moveTo>
                  <a:pt x="2644902" y="934211"/>
                </a:moveTo>
                <a:lnTo>
                  <a:pt x="2593490" y="943898"/>
                </a:lnTo>
                <a:lnTo>
                  <a:pt x="2627376" y="983741"/>
                </a:lnTo>
                <a:lnTo>
                  <a:pt x="2644902" y="934211"/>
                </a:lnTo>
                <a:close/>
              </a:path>
            </a:pathLst>
          </a:custGeom>
          <a:solidFill>
            <a:srgbClr val="FF5A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39" name="object 979">
            <a:extLst>
              <a:ext uri="{FF2B5EF4-FFF2-40B4-BE49-F238E27FC236}">
                <a16:creationId xmlns="" xmlns:a16="http://schemas.microsoft.com/office/drawing/2014/main" id="{8555D38C-C194-BA4A-9BE5-98D7D23EE97A}"/>
              </a:ext>
            </a:extLst>
          </p:cNvPr>
          <p:cNvSpPr txBox="1">
            <a:spLocks noChangeArrowheads="1"/>
          </p:cNvSpPr>
          <p:nvPr/>
        </p:nvSpPr>
        <p:spPr bwMode="auto">
          <a:xfrm>
            <a:off x="4912520" y="6237312"/>
            <a:ext cx="4051968" cy="10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62"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ts val="100"/>
              </a:spcBef>
              <a:buClrTx/>
              <a:buSzTx/>
              <a:buFontTx/>
              <a:buNone/>
            </a:pPr>
            <a:r>
              <a:rPr lang="ja-JP" altLang="ja-JP" sz="600" dirty="0">
                <a:latin typeface="Arial" panose="020B0604020202020204" pitchFamily="34" charset="0"/>
                <a:ea typeface="メイリオ" panose="020B0604030504040204" pitchFamily="34" charset="-128"/>
                <a:cs typeface="Arial" panose="020B0604020202020204" pitchFamily="34" charset="0"/>
              </a:rPr>
              <a:t>出典：購⼊単価</a:t>
            </a:r>
            <a:r>
              <a:rPr lang="ja-JP" altLang="ja-JP" sz="600" dirty="0">
                <a:latin typeface="Arial" panose="020B0604020202020204" pitchFamily="34" charset="0"/>
                <a:cs typeface="Arial" panose="020B0604020202020204" pitchFamily="34" charset="0"/>
              </a:rPr>
              <a:t>=</a:t>
            </a:r>
            <a:r>
              <a:rPr lang="ja-JP" altLang="ja-JP" sz="600" dirty="0">
                <a:latin typeface="Arial" panose="020B0604020202020204" pitchFamily="34" charset="0"/>
                <a:ea typeface="メイリオ" panose="020B0604030504040204" pitchFamily="34" charset="-128"/>
                <a:cs typeface="Arial" panose="020B0604020202020204" pitchFamily="34" charset="0"/>
              </a:rPr>
              <a:t>総務省「家計調査」，輸⼊単価</a:t>
            </a:r>
            <a:r>
              <a:rPr lang="ja-JP" altLang="ja-JP" sz="600" dirty="0">
                <a:latin typeface="Arial" panose="020B0604020202020204" pitchFamily="34" charset="0"/>
                <a:cs typeface="Arial" panose="020B0604020202020204" pitchFamily="34" charset="0"/>
              </a:rPr>
              <a:t>=</a:t>
            </a:r>
            <a:r>
              <a:rPr lang="ja-JP" altLang="ja-JP" sz="600" dirty="0">
                <a:latin typeface="Arial" panose="020B0604020202020204" pitchFamily="34" charset="0"/>
                <a:ea typeface="メイリオ" panose="020B0604030504040204" pitchFamily="34" charset="-128"/>
                <a:cs typeface="Arial" panose="020B0604020202020204" pitchFamily="34" charset="0"/>
              </a:rPr>
              <a:t>財務省「貿易統計」よりそれぞれ算出</a:t>
            </a:r>
            <a:r>
              <a:rPr lang="en-US" altLang="ja-JP" sz="600" dirty="0">
                <a:latin typeface="Arial" panose="020B0604020202020204" pitchFamily="34" charset="0"/>
                <a:ea typeface="メイリオ" panose="020B0604030504040204" pitchFamily="34" charset="-128"/>
                <a:cs typeface="Arial" panose="020B0604020202020204" pitchFamily="34" charset="0"/>
              </a:rPr>
              <a:t> </a:t>
            </a:r>
            <a:r>
              <a:rPr lang="en-US" altLang="ja-JP" sz="600" dirty="0">
                <a:latin typeface="Arial" panose="020B0604020202020204" pitchFamily="34" charset="0"/>
                <a:cs typeface="Arial" panose="020B0604020202020204" pitchFamily="34" charset="0"/>
              </a:rPr>
              <a:t>※</a:t>
            </a:r>
            <a:r>
              <a:rPr lang="ja-JP" altLang="en-US" sz="600" dirty="0">
                <a:latin typeface="Arial" panose="020B0604020202020204" pitchFamily="34" charset="0"/>
                <a:cs typeface="Arial" panose="020B0604020202020204" pitchFamily="34" charset="0"/>
              </a:rPr>
              <a:t>１９９１年を「１００」とする</a:t>
            </a:r>
          </a:p>
        </p:txBody>
      </p:sp>
      <p:sp>
        <p:nvSpPr>
          <p:cNvPr id="16340" name="object 980">
            <a:extLst>
              <a:ext uri="{FF2B5EF4-FFF2-40B4-BE49-F238E27FC236}">
                <a16:creationId xmlns="" xmlns:a16="http://schemas.microsoft.com/office/drawing/2014/main" id="{4D65E90C-64F5-9E41-87E8-607BAE1E3B9F}"/>
              </a:ext>
            </a:extLst>
          </p:cNvPr>
          <p:cNvSpPr txBox="1">
            <a:spLocks noChangeArrowheads="1"/>
          </p:cNvSpPr>
          <p:nvPr/>
        </p:nvSpPr>
        <p:spPr bwMode="auto">
          <a:xfrm>
            <a:off x="4932040" y="6353001"/>
            <a:ext cx="3863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62" rIns="0" bIns="0">
            <a:spAutoFit/>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ja-JP" sz="700" dirty="0">
                <a:latin typeface="Arial" panose="020B0604020202020204" pitchFamily="34" charset="0"/>
                <a:cs typeface="Arial" panose="020B0604020202020204" pitchFamily="34" charset="0"/>
              </a:rPr>
              <a:t>Source: The purchase unit price was calculated according to </a:t>
            </a:r>
            <a:r>
              <a:rPr lang="en-US" altLang="ja-JP" sz="700" i="1" dirty="0">
                <a:latin typeface="Arial" panose="020B0604020202020204" pitchFamily="34" charset="0"/>
                <a:cs typeface="Arial" panose="020B0604020202020204" pitchFamily="34" charset="0"/>
              </a:rPr>
              <a:t>Family Income and </a:t>
            </a:r>
          </a:p>
          <a:p>
            <a:pPr>
              <a:spcBef>
                <a:spcPct val="0"/>
              </a:spcBef>
              <a:buClrTx/>
              <a:buSzTx/>
              <a:buFontTx/>
              <a:buNone/>
            </a:pPr>
            <a:r>
              <a:rPr lang="en-US" altLang="ja-JP" sz="700" i="1" dirty="0">
                <a:latin typeface="Arial" panose="020B0604020202020204" pitchFamily="34" charset="0"/>
                <a:cs typeface="Arial" panose="020B0604020202020204" pitchFamily="34" charset="0"/>
              </a:rPr>
              <a:t>Expenditure</a:t>
            </a:r>
            <a:r>
              <a:rPr lang="en-US" altLang="ja-JP" sz="700" dirty="0">
                <a:latin typeface="Arial" panose="020B0604020202020204" pitchFamily="34" charset="0"/>
                <a:cs typeface="Arial" panose="020B0604020202020204" pitchFamily="34" charset="0"/>
              </a:rPr>
              <a:t> of the Ministry of Internal Affairs and Communications, and the import unit price</a:t>
            </a:r>
          </a:p>
          <a:p>
            <a:pPr>
              <a:spcBef>
                <a:spcPct val="0"/>
              </a:spcBef>
              <a:buClrTx/>
              <a:buSzTx/>
              <a:buFontTx/>
              <a:buNone/>
            </a:pPr>
            <a:r>
              <a:rPr lang="en-US" altLang="ja-JP" sz="700" dirty="0">
                <a:latin typeface="Arial" panose="020B0604020202020204" pitchFamily="34" charset="0"/>
                <a:cs typeface="Arial" panose="020B0604020202020204" pitchFamily="34" charset="0"/>
              </a:rPr>
              <a:t> was calculated according to </a:t>
            </a:r>
            <a:r>
              <a:rPr lang="en-US" altLang="ja-JP" sz="700" i="1" dirty="0">
                <a:latin typeface="Arial" panose="020B0604020202020204" pitchFamily="34" charset="0"/>
                <a:cs typeface="Arial" panose="020B0604020202020204" pitchFamily="34" charset="0"/>
              </a:rPr>
              <a:t>Foreign Trade Statistics</a:t>
            </a:r>
            <a:r>
              <a:rPr lang="en-US" altLang="ja-JP" sz="700" dirty="0">
                <a:latin typeface="Arial" panose="020B0604020202020204" pitchFamily="34" charset="0"/>
                <a:cs typeface="Arial" panose="020B0604020202020204" pitchFamily="34" charset="0"/>
              </a:rPr>
              <a:t> of the Ministry of Finance.</a:t>
            </a:r>
            <a:endParaRPr lang="ja-JP" altLang="ja-JP" sz="700" dirty="0">
              <a:latin typeface="Arial" panose="020B0604020202020204" pitchFamily="34" charset="0"/>
              <a:cs typeface="Arial" panose="020B0604020202020204" pitchFamily="34" charset="0"/>
            </a:endParaRPr>
          </a:p>
          <a:p>
            <a:pPr>
              <a:spcBef>
                <a:spcPct val="0"/>
              </a:spcBef>
              <a:buClrTx/>
              <a:buSzTx/>
              <a:buFontTx/>
              <a:buNone/>
            </a:pPr>
            <a:r>
              <a:rPr lang="en-US" altLang="ja-JP" sz="700" dirty="0">
                <a:latin typeface="Arial" panose="020B0604020202020204" pitchFamily="34" charset="0"/>
                <a:cs typeface="Arial" panose="020B0604020202020204" pitchFamily="34" charset="0"/>
              </a:rPr>
              <a:t>* In each case, the value of 1991 was set as 100.</a:t>
            </a:r>
            <a:endParaRPr lang="ja-JP" altLang="ja-JP" sz="700" dirty="0">
              <a:latin typeface="Arial" panose="020B0604020202020204" pitchFamily="34" charset="0"/>
              <a:cs typeface="Arial" panose="020B0604020202020204" pitchFamily="34" charset="0"/>
            </a:endParaRPr>
          </a:p>
        </p:txBody>
      </p:sp>
      <p:sp>
        <p:nvSpPr>
          <p:cNvPr id="981" name="object 981">
            <a:extLst>
              <a:ext uri="{FF2B5EF4-FFF2-40B4-BE49-F238E27FC236}">
                <a16:creationId xmlns="" xmlns:a16="http://schemas.microsoft.com/office/drawing/2014/main" id="{B017C6B6-60DB-6A4C-9CD1-D867473AF120}"/>
              </a:ext>
            </a:extLst>
          </p:cNvPr>
          <p:cNvSpPr txBox="1"/>
          <p:nvPr/>
        </p:nvSpPr>
        <p:spPr>
          <a:xfrm>
            <a:off x="267022" y="6238875"/>
            <a:ext cx="3944938" cy="573088"/>
          </a:xfrm>
          <a:prstGeom prst="rect">
            <a:avLst/>
          </a:prstGeom>
        </p:spPr>
        <p:txBody>
          <a:bodyPr wrap="square" lIns="0" tIns="13362" rIns="0" bIns="0">
            <a:spAutoFit/>
          </a:bodyPr>
          <a:lstStyle/>
          <a:p>
            <a:pPr marL="11135">
              <a:spcBef>
                <a:spcPts val="105"/>
              </a:spcBef>
              <a:defRPr/>
            </a:pPr>
            <a:r>
              <a:rPr sz="700" spc="13" dirty="0">
                <a:ea typeface="ＭＳ Ｐゴシック" charset="-128"/>
                <a:cs typeface="Arial" panose="020B0604020202020204" pitchFamily="34" charset="0"/>
              </a:rPr>
              <a:t>出典：（</a:t>
            </a:r>
            <a:r>
              <a:rPr sz="700" spc="13" dirty="0" err="1">
                <a:ea typeface="ＭＳ Ｐゴシック" charset="-128"/>
                <a:cs typeface="Arial" panose="020B0604020202020204" pitchFamily="34" charset="0"/>
              </a:rPr>
              <a:t>国内供給量）経済産業省</a:t>
            </a:r>
            <a:r>
              <a:rPr sz="700" spc="13" dirty="0">
                <a:ea typeface="ＭＳ Ｐゴシック" charset="-128"/>
                <a:cs typeface="Arial" panose="020B0604020202020204" pitchFamily="34" charset="0"/>
              </a:rPr>
              <a:t>「</a:t>
            </a:r>
            <a:r>
              <a:rPr lang="ja-JP" altLang="en-US" sz="700" spc="13" dirty="0">
                <a:ea typeface="ＭＳ Ｐゴシック" charset="-128"/>
                <a:cs typeface="Arial" panose="020B0604020202020204" pitchFamily="34" charset="0"/>
              </a:rPr>
              <a:t>生産</a:t>
            </a:r>
            <a:r>
              <a:rPr sz="700" spc="13" dirty="0" err="1">
                <a:ea typeface="ＭＳ Ｐゴシック" charset="-128"/>
                <a:cs typeface="Arial" panose="020B0604020202020204" pitchFamily="34" charset="0"/>
              </a:rPr>
              <a:t>動態統計</a:t>
            </a:r>
            <a:r>
              <a:rPr sz="700" spc="13" dirty="0">
                <a:ea typeface="ＭＳ Ｐゴシック" charset="-128"/>
                <a:cs typeface="Arial" panose="020B0604020202020204" pitchFamily="34" charset="0"/>
              </a:rPr>
              <a:t>」、財務省「</a:t>
            </a:r>
            <a:r>
              <a:rPr sz="700" spc="4" dirty="0">
                <a:ea typeface="ＭＳ Ｐゴシック" charset="-128"/>
                <a:cs typeface="Arial" panose="020B0604020202020204" pitchFamily="34" charset="0"/>
              </a:rPr>
              <a:t>貿</a:t>
            </a:r>
            <a:r>
              <a:rPr sz="700" spc="13" dirty="0">
                <a:ea typeface="ＭＳ Ｐゴシック" charset="-128"/>
                <a:cs typeface="Arial" panose="020B0604020202020204" pitchFamily="34" charset="0"/>
              </a:rPr>
              <a:t>易統計」</a:t>
            </a:r>
            <a:endParaRPr sz="700" dirty="0">
              <a:ea typeface="ＭＳ Ｐゴシック" charset="-128"/>
              <a:cs typeface="Arial" panose="020B0604020202020204" pitchFamily="34" charset="0"/>
            </a:endParaRPr>
          </a:p>
          <a:p>
            <a:pPr marL="1525544">
              <a:spcBef>
                <a:spcPts val="22"/>
              </a:spcBef>
              <a:defRPr/>
            </a:pPr>
            <a:r>
              <a:rPr sz="700" spc="13" dirty="0">
                <a:ea typeface="ＭＳ Ｐゴシック" charset="-128"/>
                <a:cs typeface="Arial" panose="020B0604020202020204" pitchFamily="34" charset="0"/>
              </a:rPr>
              <a:t>（</a:t>
            </a:r>
            <a:r>
              <a:rPr sz="700" spc="13" dirty="0" err="1">
                <a:ea typeface="ＭＳ Ｐゴシック" charset="-128"/>
                <a:cs typeface="Arial" panose="020B0604020202020204" pitchFamily="34" charset="0"/>
              </a:rPr>
              <a:t>国内市場</a:t>
            </a:r>
            <a:r>
              <a:rPr sz="700" spc="13" dirty="0">
                <a:ea typeface="ＭＳ Ｐゴシック" charset="-128"/>
                <a:cs typeface="Arial" panose="020B0604020202020204" pitchFamily="34" charset="0"/>
              </a:rPr>
              <a:t>）</a:t>
            </a:r>
            <a:r>
              <a:rPr lang="ja-JP" altLang="en-US" sz="700" spc="13" dirty="0">
                <a:ea typeface="ＭＳ Ｐゴシック" charset="-128"/>
                <a:cs typeface="Arial" panose="020B0604020202020204" pitchFamily="34" charset="0"/>
              </a:rPr>
              <a:t>矢野</a:t>
            </a:r>
            <a:r>
              <a:rPr sz="700" spc="13" dirty="0" err="1">
                <a:ea typeface="ＭＳ Ｐゴシック" charset="-128"/>
                <a:cs typeface="Arial" panose="020B0604020202020204" pitchFamily="34" charset="0"/>
              </a:rPr>
              <a:t>経済研究所「繊維</a:t>
            </a:r>
            <a:r>
              <a:rPr lang="ja-JP" altLang="en-US" sz="700" spc="13" dirty="0">
                <a:ea typeface="ＭＳ Ｐゴシック" charset="-128"/>
                <a:cs typeface="Arial" panose="020B0604020202020204" pitchFamily="34" charset="0"/>
              </a:rPr>
              <a:t>白書</a:t>
            </a:r>
            <a:r>
              <a:rPr sz="700" spc="13" dirty="0">
                <a:ea typeface="ＭＳ Ｐゴシック" charset="-128"/>
                <a:cs typeface="Arial" panose="020B0604020202020204" pitchFamily="34" charset="0"/>
              </a:rPr>
              <a:t>」</a:t>
            </a:r>
            <a:endParaRPr lang="en-US" sz="700" spc="13" dirty="0">
              <a:ea typeface="ＭＳ Ｐゴシック" charset="-128"/>
              <a:cs typeface="Arial" panose="020B0604020202020204" pitchFamily="34" charset="0"/>
            </a:endParaRPr>
          </a:p>
          <a:p>
            <a:pPr>
              <a:defRPr/>
            </a:pPr>
            <a:r>
              <a:rPr lang="en-US" altLang="ja-JP" sz="700" dirty="0">
                <a:ea typeface="ＭＳ Ｐゴシック" charset="-128"/>
                <a:cs typeface="Arial" panose="020B0604020202020204" pitchFamily="34" charset="0"/>
              </a:rPr>
              <a:t>Source: (Domestic supply volume) </a:t>
            </a:r>
            <a:r>
              <a:rPr lang="en-US" altLang="ja-JP" sz="700" i="1" dirty="0">
                <a:ea typeface="ＭＳ Ｐゴシック" charset="-128"/>
                <a:cs typeface="Arial" panose="020B0604020202020204" pitchFamily="34" charset="0"/>
              </a:rPr>
              <a:t>Dynamic Statistics of Production</a:t>
            </a:r>
            <a:r>
              <a:rPr lang="en-US" altLang="ja-JP" sz="700" dirty="0">
                <a:ea typeface="ＭＳ Ｐゴシック" charset="-128"/>
                <a:cs typeface="Arial" panose="020B0604020202020204" pitchFamily="34" charset="0"/>
              </a:rPr>
              <a:t> of the Ministry of Economy, </a:t>
            </a:r>
          </a:p>
          <a:p>
            <a:pPr>
              <a:defRPr/>
            </a:pPr>
            <a:r>
              <a:rPr lang="en-US" altLang="ja-JP" sz="700" dirty="0">
                <a:ea typeface="ＭＳ Ｐゴシック" charset="-128"/>
                <a:cs typeface="Arial" panose="020B0604020202020204" pitchFamily="34" charset="0"/>
              </a:rPr>
              <a:t>Trade and Industry, </a:t>
            </a:r>
            <a:r>
              <a:rPr lang="en-US" altLang="ja-JP" sz="700" i="1" dirty="0">
                <a:ea typeface="ＭＳ Ｐゴシック" charset="-128"/>
                <a:cs typeface="Arial" panose="020B0604020202020204" pitchFamily="34" charset="0"/>
              </a:rPr>
              <a:t>Foreign Trade Statistics</a:t>
            </a:r>
            <a:r>
              <a:rPr lang="en-US" altLang="ja-JP" sz="700" dirty="0">
                <a:ea typeface="ＭＳ Ｐゴシック" charset="-128"/>
                <a:cs typeface="Arial" panose="020B0604020202020204" pitchFamily="34" charset="0"/>
              </a:rPr>
              <a:t> of the Ministry of Finance</a:t>
            </a:r>
            <a:endParaRPr lang="ja-JP" altLang="ja-JP" sz="700" dirty="0">
              <a:ea typeface="ＭＳ Ｐゴシック" charset="-128"/>
              <a:cs typeface="Arial" panose="020B0604020202020204" pitchFamily="34" charset="0"/>
            </a:endParaRPr>
          </a:p>
          <a:p>
            <a:pPr>
              <a:defRPr/>
            </a:pPr>
            <a:r>
              <a:rPr lang="en-US" altLang="ja-JP" sz="700" dirty="0">
                <a:ea typeface="ＭＳ Ｐゴシック" charset="-128"/>
                <a:cs typeface="Arial" panose="020B0604020202020204" pitchFamily="34" charset="0"/>
              </a:rPr>
              <a:t>(Domestic Market) Textile White Paper, Yano Research Institute</a:t>
            </a:r>
            <a:endParaRPr sz="700" dirty="0">
              <a:ea typeface="ＭＳ Ｐゴシック" charset="-128"/>
              <a:cs typeface="Arial" panose="020B0604020202020204" pitchFamily="34" charset="0"/>
            </a:endParaRPr>
          </a:p>
        </p:txBody>
      </p:sp>
      <p:sp>
        <p:nvSpPr>
          <p:cNvPr id="16342" name="object 982">
            <a:extLst>
              <a:ext uri="{FF2B5EF4-FFF2-40B4-BE49-F238E27FC236}">
                <a16:creationId xmlns="" xmlns:a16="http://schemas.microsoft.com/office/drawing/2014/main" id="{B349E179-E2C1-0E40-95E7-F305DB7CACBE}"/>
              </a:ext>
            </a:extLst>
          </p:cNvPr>
          <p:cNvSpPr>
            <a:spLocks/>
          </p:cNvSpPr>
          <p:nvPr/>
        </p:nvSpPr>
        <p:spPr bwMode="auto">
          <a:xfrm>
            <a:off x="1241425" y="2773363"/>
            <a:ext cx="1935163" cy="735012"/>
          </a:xfrm>
          <a:custGeom>
            <a:avLst/>
            <a:gdLst>
              <a:gd name="T0" fmla="*/ 150513 w 2263140"/>
              <a:gd name="T1" fmla="*/ 630159 h 810895"/>
              <a:gd name="T2" fmla="*/ 16289 w 2263140"/>
              <a:gd name="T3" fmla="*/ 734454 h 810895"/>
              <a:gd name="T4" fmla="*/ 367485 w 2263140"/>
              <a:gd name="T5" fmla="*/ 614964 h 810895"/>
              <a:gd name="T6" fmla="*/ 200684 w 2263140"/>
              <a:gd name="T7" fmla="*/ 612892 h 810895"/>
              <a:gd name="T8" fmla="*/ 367485 w 2263140"/>
              <a:gd name="T9" fmla="*/ 614964 h 810895"/>
              <a:gd name="T10" fmla="*/ 552531 w 2263140"/>
              <a:gd name="T11" fmla="*/ 493402 h 810895"/>
              <a:gd name="T12" fmla="*/ 417656 w 2263140"/>
              <a:gd name="T13" fmla="*/ 597697 h 810895"/>
              <a:gd name="T14" fmla="*/ 769504 w 2263140"/>
              <a:gd name="T15" fmla="*/ 478207 h 810895"/>
              <a:gd name="T16" fmla="*/ 602702 w 2263140"/>
              <a:gd name="T17" fmla="*/ 476135 h 810895"/>
              <a:gd name="T18" fmla="*/ 769504 w 2263140"/>
              <a:gd name="T19" fmla="*/ 478207 h 810895"/>
              <a:gd name="T20" fmla="*/ 954550 w 2263140"/>
              <a:gd name="T21" fmla="*/ 356645 h 810895"/>
              <a:gd name="T22" fmla="*/ 819675 w 2263140"/>
              <a:gd name="T23" fmla="*/ 460939 h 810895"/>
              <a:gd name="T24" fmla="*/ 1171523 w 2263140"/>
              <a:gd name="T25" fmla="*/ 341450 h 810895"/>
              <a:gd name="T26" fmla="*/ 1004721 w 2263140"/>
              <a:gd name="T27" fmla="*/ 339378 h 810895"/>
              <a:gd name="T28" fmla="*/ 1171523 w 2263140"/>
              <a:gd name="T29" fmla="*/ 341450 h 810895"/>
              <a:gd name="T30" fmla="*/ 1355917 w 2263140"/>
              <a:gd name="T31" fmla="*/ 219888 h 810895"/>
              <a:gd name="T32" fmla="*/ 1221694 w 2263140"/>
              <a:gd name="T33" fmla="*/ 324873 h 810895"/>
              <a:gd name="T34" fmla="*/ 1572890 w 2263140"/>
              <a:gd name="T35" fmla="*/ 205383 h 810895"/>
              <a:gd name="T36" fmla="*/ 1406088 w 2263140"/>
              <a:gd name="T37" fmla="*/ 203311 h 810895"/>
              <a:gd name="T38" fmla="*/ 1572890 w 2263140"/>
              <a:gd name="T39" fmla="*/ 205383 h 810895"/>
              <a:gd name="T40" fmla="*/ 1757936 w 2263140"/>
              <a:gd name="T41" fmla="*/ 83821 h 810895"/>
              <a:gd name="T42" fmla="*/ 1623061 w 2263140"/>
              <a:gd name="T43" fmla="*/ 188116 h 810895"/>
              <a:gd name="T44" fmla="*/ 1935163 w 2263140"/>
              <a:gd name="T45" fmla="*/ 52740 h 810895"/>
              <a:gd name="T46" fmla="*/ 1701850 w 2263140"/>
              <a:gd name="T47" fmla="*/ 0 h 810895"/>
              <a:gd name="T48" fmla="*/ 1685295 w 2263140"/>
              <a:gd name="T49" fmla="*/ 11417 h 810895"/>
              <a:gd name="T50" fmla="*/ 1680816 w 2263140"/>
              <a:gd name="T51" fmla="*/ 32764 h 810895"/>
              <a:gd name="T52" fmla="*/ 1691587 w 2263140"/>
              <a:gd name="T53" fmla="*/ 50312 h 810895"/>
              <a:gd name="T54" fmla="*/ 1808107 w 2263140"/>
              <a:gd name="T55" fmla="*/ 80031 h 810895"/>
              <a:gd name="T56" fmla="*/ 1877825 w 2263140"/>
              <a:gd name="T57" fmla="*/ 43070 h 810895"/>
              <a:gd name="T58" fmla="*/ 1893463 w 2263140"/>
              <a:gd name="T59" fmla="*/ 101856 h 810895"/>
              <a:gd name="T60" fmla="*/ 1893463 w 2263140"/>
              <a:gd name="T61" fmla="*/ 101856 h 810895"/>
              <a:gd name="T62" fmla="*/ 1824396 w 2263140"/>
              <a:gd name="T63" fmla="*/ 119737 h 810895"/>
              <a:gd name="T64" fmla="*/ 1743601 w 2263140"/>
              <a:gd name="T65" fmla="*/ 195023 h 810895"/>
              <a:gd name="T66" fmla="*/ 1736760 w 2263140"/>
              <a:gd name="T67" fmla="*/ 215485 h 810895"/>
              <a:gd name="T68" fmla="*/ 1745556 w 2263140"/>
              <a:gd name="T69" fmla="*/ 234392 h 810895"/>
              <a:gd name="T70" fmla="*/ 1764370 w 2263140"/>
              <a:gd name="T71" fmla="*/ 241645 h 810895"/>
              <a:gd name="T72" fmla="*/ 1782696 w 2263140"/>
              <a:gd name="T73" fmla="*/ 232320 h 810895"/>
              <a:gd name="T74" fmla="*/ 1893463 w 2263140"/>
              <a:gd name="T75" fmla="*/ 96254 h 810895"/>
              <a:gd name="T76" fmla="*/ 1808107 w 2263140"/>
              <a:gd name="T77" fmla="*/ 66554 h 810895"/>
              <a:gd name="T78" fmla="*/ 1835662 w 2263140"/>
              <a:gd name="T79" fmla="*/ 86533 h 810895"/>
              <a:gd name="T80" fmla="*/ 1879780 w 2263140"/>
              <a:gd name="T81" fmla="*/ 96944 h 810895"/>
              <a:gd name="T82" fmla="*/ 1893463 w 2263140"/>
              <a:gd name="T83" fmla="*/ 96254 h 810895"/>
              <a:gd name="T84" fmla="*/ 1808107 w 2263140"/>
              <a:gd name="T85" fmla="*/ 66554 h 810895"/>
              <a:gd name="T86" fmla="*/ 1812556 w 2263140"/>
              <a:gd name="T87" fmla="*/ 81080 h 810895"/>
              <a:gd name="T88" fmla="*/ 1812556 w 2263140"/>
              <a:gd name="T89" fmla="*/ 81080 h 810895"/>
              <a:gd name="T90" fmla="*/ 1835662 w 2263140"/>
              <a:gd name="T91" fmla="*/ 86533 h 810895"/>
              <a:gd name="T92" fmla="*/ 1879780 w 2263140"/>
              <a:gd name="T93" fmla="*/ 96944 h 810895"/>
              <a:gd name="T94" fmla="*/ 1819911 w 2263140"/>
              <a:gd name="T95" fmla="*/ 105095 h 810895"/>
              <a:gd name="T96" fmla="*/ 1879780 w 2263140"/>
              <a:gd name="T97" fmla="*/ 100906 h 810895"/>
              <a:gd name="T98" fmla="*/ 1866097 w 2263140"/>
              <a:gd name="T99" fmla="*/ 50668 h 810895"/>
              <a:gd name="T100" fmla="*/ 1879780 w 2263140"/>
              <a:gd name="T101" fmla="*/ 96944 h 8108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63140" h="810895">
                <a:moveTo>
                  <a:pt x="195072" y="753891"/>
                </a:moveTo>
                <a:lnTo>
                  <a:pt x="176022" y="695217"/>
                </a:lnTo>
                <a:lnTo>
                  <a:pt x="0" y="751605"/>
                </a:lnTo>
                <a:lnTo>
                  <a:pt x="19050" y="810279"/>
                </a:lnTo>
                <a:lnTo>
                  <a:pt x="195072" y="753891"/>
                </a:lnTo>
                <a:close/>
              </a:path>
              <a:path w="2263140" h="810895">
                <a:moveTo>
                  <a:pt x="429768" y="678453"/>
                </a:moveTo>
                <a:lnTo>
                  <a:pt x="411480" y="619779"/>
                </a:lnTo>
                <a:lnTo>
                  <a:pt x="234696" y="676167"/>
                </a:lnTo>
                <a:lnTo>
                  <a:pt x="253746" y="734841"/>
                </a:lnTo>
                <a:lnTo>
                  <a:pt x="429768" y="678453"/>
                </a:lnTo>
                <a:close/>
              </a:path>
              <a:path w="2263140" h="810895">
                <a:moveTo>
                  <a:pt x="665226" y="603015"/>
                </a:moveTo>
                <a:lnTo>
                  <a:pt x="646176" y="544341"/>
                </a:lnTo>
                <a:lnTo>
                  <a:pt x="470154" y="600729"/>
                </a:lnTo>
                <a:lnTo>
                  <a:pt x="488442" y="659403"/>
                </a:lnTo>
                <a:lnTo>
                  <a:pt x="665226" y="603015"/>
                </a:lnTo>
                <a:close/>
              </a:path>
              <a:path w="2263140" h="810895">
                <a:moveTo>
                  <a:pt x="899922" y="527577"/>
                </a:moveTo>
                <a:lnTo>
                  <a:pt x="880872" y="468903"/>
                </a:lnTo>
                <a:lnTo>
                  <a:pt x="704850" y="525291"/>
                </a:lnTo>
                <a:lnTo>
                  <a:pt x="723900" y="583965"/>
                </a:lnTo>
                <a:lnTo>
                  <a:pt x="899922" y="527577"/>
                </a:lnTo>
                <a:close/>
              </a:path>
              <a:path w="2263140" h="810895">
                <a:moveTo>
                  <a:pt x="1134618" y="452139"/>
                </a:moveTo>
                <a:lnTo>
                  <a:pt x="1116330" y="393465"/>
                </a:lnTo>
                <a:lnTo>
                  <a:pt x="939546" y="449853"/>
                </a:lnTo>
                <a:lnTo>
                  <a:pt x="958596" y="508527"/>
                </a:lnTo>
                <a:lnTo>
                  <a:pt x="1134618" y="452139"/>
                </a:lnTo>
                <a:close/>
              </a:path>
              <a:path w="2263140" h="810895">
                <a:moveTo>
                  <a:pt x="1370076" y="376701"/>
                </a:moveTo>
                <a:lnTo>
                  <a:pt x="1351026" y="318027"/>
                </a:lnTo>
                <a:lnTo>
                  <a:pt x="1175004" y="374415"/>
                </a:lnTo>
                <a:lnTo>
                  <a:pt x="1193292" y="433089"/>
                </a:lnTo>
                <a:lnTo>
                  <a:pt x="1370076" y="376701"/>
                </a:lnTo>
                <a:close/>
              </a:path>
              <a:path w="2263140" h="810895">
                <a:moveTo>
                  <a:pt x="1604772" y="301263"/>
                </a:moveTo>
                <a:lnTo>
                  <a:pt x="1585722" y="242589"/>
                </a:lnTo>
                <a:lnTo>
                  <a:pt x="1409700" y="299739"/>
                </a:lnTo>
                <a:lnTo>
                  <a:pt x="1428750" y="358413"/>
                </a:lnTo>
                <a:lnTo>
                  <a:pt x="1604772" y="301263"/>
                </a:lnTo>
                <a:close/>
              </a:path>
              <a:path w="2263140" h="810895">
                <a:moveTo>
                  <a:pt x="1839468" y="226587"/>
                </a:moveTo>
                <a:lnTo>
                  <a:pt x="1821180" y="167913"/>
                </a:lnTo>
                <a:lnTo>
                  <a:pt x="1644396" y="224301"/>
                </a:lnTo>
                <a:lnTo>
                  <a:pt x="1663445" y="282975"/>
                </a:lnTo>
                <a:lnTo>
                  <a:pt x="1839468" y="226587"/>
                </a:lnTo>
                <a:close/>
              </a:path>
              <a:path w="2263140" h="810895">
                <a:moveTo>
                  <a:pt x="2074926" y="151149"/>
                </a:moveTo>
                <a:lnTo>
                  <a:pt x="2055876" y="92475"/>
                </a:lnTo>
                <a:lnTo>
                  <a:pt x="1879854" y="148863"/>
                </a:lnTo>
                <a:lnTo>
                  <a:pt x="1898142" y="207537"/>
                </a:lnTo>
                <a:lnTo>
                  <a:pt x="2074926" y="151149"/>
                </a:lnTo>
                <a:close/>
              </a:path>
              <a:path w="2263140" h="810895">
                <a:moveTo>
                  <a:pt x="2263140" y="58185"/>
                </a:moveTo>
                <a:lnTo>
                  <a:pt x="2002536" y="273"/>
                </a:lnTo>
                <a:lnTo>
                  <a:pt x="1990284" y="0"/>
                </a:lnTo>
                <a:lnTo>
                  <a:pt x="1979390" y="4369"/>
                </a:lnTo>
                <a:lnTo>
                  <a:pt x="1970924" y="12596"/>
                </a:lnTo>
                <a:lnTo>
                  <a:pt x="1965960" y="23895"/>
                </a:lnTo>
                <a:lnTo>
                  <a:pt x="1965686" y="36147"/>
                </a:lnTo>
                <a:lnTo>
                  <a:pt x="1970055" y="47041"/>
                </a:lnTo>
                <a:lnTo>
                  <a:pt x="1978282" y="55506"/>
                </a:lnTo>
                <a:lnTo>
                  <a:pt x="1989582" y="60471"/>
                </a:lnTo>
                <a:lnTo>
                  <a:pt x="2114550" y="88293"/>
                </a:lnTo>
                <a:lnTo>
                  <a:pt x="2114550" y="73425"/>
                </a:lnTo>
                <a:lnTo>
                  <a:pt x="2196084" y="47517"/>
                </a:lnTo>
                <a:lnTo>
                  <a:pt x="2214372" y="106191"/>
                </a:lnTo>
                <a:lnTo>
                  <a:pt x="2214372" y="112372"/>
                </a:lnTo>
                <a:lnTo>
                  <a:pt x="2263140" y="58185"/>
                </a:lnTo>
                <a:close/>
              </a:path>
              <a:path w="2263140" h="810895">
                <a:moveTo>
                  <a:pt x="2214372" y="112372"/>
                </a:moveTo>
                <a:lnTo>
                  <a:pt x="2214372" y="106191"/>
                </a:lnTo>
                <a:lnTo>
                  <a:pt x="2133600" y="132099"/>
                </a:lnTo>
                <a:lnTo>
                  <a:pt x="2128355" y="115945"/>
                </a:lnTo>
                <a:lnTo>
                  <a:pt x="2039112" y="215157"/>
                </a:lnTo>
                <a:lnTo>
                  <a:pt x="2032825" y="225909"/>
                </a:lnTo>
                <a:lnTo>
                  <a:pt x="2031111" y="237732"/>
                </a:lnTo>
                <a:lnTo>
                  <a:pt x="2033968" y="249126"/>
                </a:lnTo>
                <a:lnTo>
                  <a:pt x="2041398" y="258591"/>
                </a:lnTo>
                <a:lnTo>
                  <a:pt x="2051720" y="264878"/>
                </a:lnTo>
                <a:lnTo>
                  <a:pt x="2063400" y="266592"/>
                </a:lnTo>
                <a:lnTo>
                  <a:pt x="2074937" y="263735"/>
                </a:lnTo>
                <a:lnTo>
                  <a:pt x="2084832" y="256305"/>
                </a:lnTo>
                <a:lnTo>
                  <a:pt x="2214372" y="112372"/>
                </a:lnTo>
                <a:close/>
              </a:path>
              <a:path w="2263140" h="810895">
                <a:moveTo>
                  <a:pt x="2214372" y="106191"/>
                </a:moveTo>
                <a:lnTo>
                  <a:pt x="2196084" y="47517"/>
                </a:lnTo>
                <a:lnTo>
                  <a:pt x="2114550" y="73425"/>
                </a:lnTo>
                <a:lnTo>
                  <a:pt x="2119753" y="89451"/>
                </a:lnTo>
                <a:lnTo>
                  <a:pt x="2146775" y="95467"/>
                </a:lnTo>
                <a:lnTo>
                  <a:pt x="2182368" y="55899"/>
                </a:lnTo>
                <a:lnTo>
                  <a:pt x="2198370" y="106953"/>
                </a:lnTo>
                <a:lnTo>
                  <a:pt x="2198370" y="111324"/>
                </a:lnTo>
                <a:lnTo>
                  <a:pt x="2214372" y="106191"/>
                </a:lnTo>
                <a:close/>
              </a:path>
              <a:path w="2263140" h="810895">
                <a:moveTo>
                  <a:pt x="2119753" y="89451"/>
                </a:moveTo>
                <a:lnTo>
                  <a:pt x="2114550" y="73425"/>
                </a:lnTo>
                <a:lnTo>
                  <a:pt x="2114550" y="88293"/>
                </a:lnTo>
                <a:lnTo>
                  <a:pt x="2119753" y="89451"/>
                </a:lnTo>
                <a:close/>
              </a:path>
              <a:path w="2263140" h="810895">
                <a:moveTo>
                  <a:pt x="2146775" y="95467"/>
                </a:moveTo>
                <a:lnTo>
                  <a:pt x="2119753" y="89451"/>
                </a:lnTo>
                <a:lnTo>
                  <a:pt x="2128355" y="115945"/>
                </a:lnTo>
                <a:lnTo>
                  <a:pt x="2146775" y="95467"/>
                </a:lnTo>
                <a:close/>
              </a:path>
              <a:path w="2263140" h="810895">
                <a:moveTo>
                  <a:pt x="2198370" y="111324"/>
                </a:moveTo>
                <a:lnTo>
                  <a:pt x="2198370" y="106953"/>
                </a:lnTo>
                <a:lnTo>
                  <a:pt x="2146775" y="95467"/>
                </a:lnTo>
                <a:lnTo>
                  <a:pt x="2128355" y="115945"/>
                </a:lnTo>
                <a:lnTo>
                  <a:pt x="2133600" y="132099"/>
                </a:lnTo>
                <a:lnTo>
                  <a:pt x="2198370" y="111324"/>
                </a:lnTo>
                <a:close/>
              </a:path>
              <a:path w="2263140" h="810895">
                <a:moveTo>
                  <a:pt x="2198370" y="106953"/>
                </a:moveTo>
                <a:lnTo>
                  <a:pt x="2182368" y="55899"/>
                </a:lnTo>
                <a:lnTo>
                  <a:pt x="2146775" y="95467"/>
                </a:lnTo>
                <a:lnTo>
                  <a:pt x="2198370" y="106953"/>
                </a:lnTo>
                <a:close/>
              </a:path>
            </a:pathLst>
          </a:custGeom>
          <a:solidFill>
            <a:srgbClr val="0064C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985" name="object 972">
            <a:extLst>
              <a:ext uri="{FF2B5EF4-FFF2-40B4-BE49-F238E27FC236}">
                <a16:creationId xmlns="" xmlns:a16="http://schemas.microsoft.com/office/drawing/2014/main" id="{CF786252-1718-BE4D-9F5B-9638255D8A51}"/>
              </a:ext>
            </a:extLst>
          </p:cNvPr>
          <p:cNvSpPr txBox="1">
            <a:spLocks noChangeArrowheads="1"/>
          </p:cNvSpPr>
          <p:nvPr/>
        </p:nvSpPr>
        <p:spPr bwMode="auto">
          <a:xfrm>
            <a:off x="8023361" y="2636912"/>
            <a:ext cx="1368152" cy="3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579" rIns="0" bIns="0">
            <a:spAutoFit/>
          </a:bodyPr>
          <a:lstStyle>
            <a:lvl1pPr marL="11113">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lnSpc>
                <a:spcPct val="140000"/>
              </a:lnSpc>
              <a:spcBef>
                <a:spcPts val="88"/>
              </a:spcBef>
              <a:buClrTx/>
              <a:buSzTx/>
              <a:buFontTx/>
              <a:buNone/>
            </a:pPr>
            <a:r>
              <a:rPr lang="ja-JP" altLang="ja-JP" sz="700" dirty="0">
                <a:latin typeface="メイリオ" panose="020B0604030504040204" pitchFamily="34" charset="-128"/>
                <a:ea typeface="メイリオ" panose="020B0604030504040204" pitchFamily="34" charset="-128"/>
              </a:rPr>
              <a:t>輸⼊単価指数</a:t>
            </a:r>
            <a:endParaRPr lang="en-US" altLang="ja-JP" sz="700" dirty="0">
              <a:latin typeface="メイリオ" panose="020B0604030504040204" pitchFamily="34" charset="-128"/>
              <a:ea typeface="メイリオ" panose="020B0604030504040204" pitchFamily="34" charset="-128"/>
            </a:endParaRPr>
          </a:p>
          <a:p>
            <a:pPr>
              <a:lnSpc>
                <a:spcPct val="140000"/>
              </a:lnSpc>
              <a:spcBef>
                <a:spcPts val="88"/>
              </a:spcBef>
              <a:buClrTx/>
              <a:buSzTx/>
              <a:buNone/>
            </a:pPr>
            <a:r>
              <a:rPr lang="en-US" altLang="ja-JP" sz="700" dirty="0">
                <a:latin typeface="Arial" panose="020B0604020202020204" pitchFamily="34" charset="0"/>
                <a:cs typeface="Arial" panose="020B0604020202020204" pitchFamily="34" charset="0"/>
              </a:rPr>
              <a:t>Import unit price index</a:t>
            </a:r>
            <a:endParaRPr lang="ja-JP" altLang="en-US" sz="7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74"/>
                                        </p:tgtEl>
                                        <p:attrNameLst>
                                          <p:attrName>style.visibility</p:attrName>
                                        </p:attrNameLst>
                                      </p:cBhvr>
                                      <p:to>
                                        <p:strVal val="visible"/>
                                      </p:to>
                                    </p:set>
                                    <p:anim calcmode="lin" valueType="num">
                                      <p:cBhvr>
                                        <p:cTn id="7" dur="1000" fill="hold"/>
                                        <p:tgtEl>
                                          <p:spTgt spid="974"/>
                                        </p:tgtEl>
                                        <p:attrNameLst>
                                          <p:attrName>ppt_w</p:attrName>
                                        </p:attrNameLst>
                                      </p:cBhvr>
                                      <p:tavLst>
                                        <p:tav tm="0">
                                          <p:val>
                                            <p:strVal val="#ppt_w*0.70"/>
                                          </p:val>
                                        </p:tav>
                                        <p:tav tm="100000">
                                          <p:val>
                                            <p:strVal val="#ppt_w"/>
                                          </p:val>
                                        </p:tav>
                                      </p:tavLst>
                                    </p:anim>
                                    <p:anim calcmode="lin" valueType="num">
                                      <p:cBhvr>
                                        <p:cTn id="8" dur="1000" fill="hold"/>
                                        <p:tgtEl>
                                          <p:spTgt spid="974"/>
                                        </p:tgtEl>
                                        <p:attrNameLst>
                                          <p:attrName>ppt_h</p:attrName>
                                        </p:attrNameLst>
                                      </p:cBhvr>
                                      <p:tavLst>
                                        <p:tav tm="0">
                                          <p:val>
                                            <p:strVal val="#ppt_h"/>
                                          </p:val>
                                        </p:tav>
                                        <p:tav tm="100000">
                                          <p:val>
                                            <p:strVal val="#ppt_h"/>
                                          </p:val>
                                        </p:tav>
                                      </p:tavLst>
                                    </p:anim>
                                    <p:animEffect transition="in" filter="fade">
                                      <p:cBhvr>
                                        <p:cTn id="9" dur="1000"/>
                                        <p:tgtEl>
                                          <p:spTgt spid="97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335">
                                            <p:txEl>
                                              <p:pRg st="0" end="0"/>
                                            </p:txEl>
                                          </p:spTgt>
                                        </p:tgtEl>
                                        <p:attrNameLst>
                                          <p:attrName>style.visibility</p:attrName>
                                        </p:attrNameLst>
                                      </p:cBhvr>
                                      <p:to>
                                        <p:strVal val="visible"/>
                                      </p:to>
                                    </p:set>
                                    <p:anim calcmode="lin" valueType="num">
                                      <p:cBhvr additive="base">
                                        <p:cTn id="14" dur="500" fill="hold"/>
                                        <p:tgtEl>
                                          <p:spTgt spid="1633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33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335">
                                            <p:txEl>
                                              <p:pRg st="1" end="1"/>
                                            </p:txEl>
                                          </p:spTgt>
                                        </p:tgtEl>
                                        <p:attrNameLst>
                                          <p:attrName>style.visibility</p:attrName>
                                        </p:attrNameLst>
                                      </p:cBhvr>
                                      <p:to>
                                        <p:strVal val="visible"/>
                                      </p:to>
                                    </p:set>
                                    <p:anim calcmode="lin" valueType="num">
                                      <p:cBhvr additive="base">
                                        <p:cTn id="18" dur="500" fill="hold"/>
                                        <p:tgtEl>
                                          <p:spTgt spid="1633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335">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335">
                                            <p:txEl>
                                              <p:pRg st="2" end="2"/>
                                            </p:txEl>
                                          </p:spTgt>
                                        </p:tgtEl>
                                        <p:attrNameLst>
                                          <p:attrName>style.visibility</p:attrName>
                                        </p:attrNameLst>
                                      </p:cBhvr>
                                      <p:to>
                                        <p:strVal val="visible"/>
                                      </p:to>
                                    </p:set>
                                    <p:anim calcmode="lin" valueType="num">
                                      <p:cBhvr additive="base">
                                        <p:cTn id="22" dur="500" fill="hold"/>
                                        <p:tgtEl>
                                          <p:spTgt spid="1633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335">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335">
                                            <p:txEl>
                                              <p:pRg st="3" end="3"/>
                                            </p:txEl>
                                          </p:spTgt>
                                        </p:tgtEl>
                                        <p:attrNameLst>
                                          <p:attrName>style.visibility</p:attrName>
                                        </p:attrNameLst>
                                      </p:cBhvr>
                                      <p:to>
                                        <p:strVal val="visible"/>
                                      </p:to>
                                    </p:set>
                                    <p:anim calcmode="lin" valueType="num">
                                      <p:cBhvr additive="base">
                                        <p:cTn id="26" dur="500" fill="hold"/>
                                        <p:tgtEl>
                                          <p:spTgt spid="1633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63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335">
                                            <p:txEl>
                                              <p:pRg st="4" end="4"/>
                                            </p:txEl>
                                          </p:spTgt>
                                        </p:tgtEl>
                                        <p:attrNameLst>
                                          <p:attrName>style.visibility</p:attrName>
                                        </p:attrNameLst>
                                      </p:cBhvr>
                                      <p:to>
                                        <p:strVal val="visible"/>
                                      </p:to>
                                    </p:set>
                                    <p:anim calcmode="lin" valueType="num">
                                      <p:cBhvr additive="base">
                                        <p:cTn id="32" dur="500" fill="hold"/>
                                        <p:tgtEl>
                                          <p:spTgt spid="1633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6335">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335">
                                            <p:txEl>
                                              <p:pRg st="5" end="5"/>
                                            </p:txEl>
                                          </p:spTgt>
                                        </p:tgtEl>
                                        <p:attrNameLst>
                                          <p:attrName>style.visibility</p:attrName>
                                        </p:attrNameLst>
                                      </p:cBhvr>
                                      <p:to>
                                        <p:strVal val="visible"/>
                                      </p:to>
                                    </p:set>
                                    <p:anim calcmode="lin" valueType="num">
                                      <p:cBhvr additive="base">
                                        <p:cTn id="36" dur="500" fill="hold"/>
                                        <p:tgtEl>
                                          <p:spTgt spid="16335">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335">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335">
                                            <p:txEl>
                                              <p:pRg st="6" end="6"/>
                                            </p:txEl>
                                          </p:spTgt>
                                        </p:tgtEl>
                                        <p:attrNameLst>
                                          <p:attrName>style.visibility</p:attrName>
                                        </p:attrNameLst>
                                      </p:cBhvr>
                                      <p:to>
                                        <p:strVal val="visible"/>
                                      </p:to>
                                    </p:set>
                                    <p:anim calcmode="lin" valueType="num">
                                      <p:cBhvr additive="base">
                                        <p:cTn id="40" dur="500" fill="hold"/>
                                        <p:tgtEl>
                                          <p:spTgt spid="16335">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63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12"/>
                                        </p:tgtEl>
                                        <p:attrNameLst>
                                          <p:attrName>style.visibility</p:attrName>
                                        </p:attrNameLst>
                                      </p:cBhvr>
                                      <p:to>
                                        <p:strVal val="visible"/>
                                      </p:to>
                                    </p:set>
                                    <p:animEffect transition="in" filter="barn(inVertical)">
                                      <p:cBhvr>
                                        <p:cTn id="46" dur="500"/>
                                        <p:tgtEl>
                                          <p:spTgt spid="512"/>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16342"/>
                                        </p:tgtEl>
                                        <p:attrNameLst>
                                          <p:attrName>style.visibility</p:attrName>
                                        </p:attrNameLst>
                                      </p:cBhvr>
                                      <p:to>
                                        <p:strVal val="visible"/>
                                      </p:to>
                                    </p:set>
                                    <p:anim calcmode="lin" valueType="num">
                                      <p:cBhvr>
                                        <p:cTn id="51" dur="500" fill="hold"/>
                                        <p:tgtEl>
                                          <p:spTgt spid="16342"/>
                                        </p:tgtEl>
                                        <p:attrNameLst>
                                          <p:attrName>ppt_w</p:attrName>
                                        </p:attrNameLst>
                                      </p:cBhvr>
                                      <p:tavLst>
                                        <p:tav tm="0">
                                          <p:val>
                                            <p:fltVal val="0"/>
                                          </p:val>
                                        </p:tav>
                                        <p:tav tm="100000">
                                          <p:val>
                                            <p:strVal val="#ppt_w"/>
                                          </p:val>
                                        </p:tav>
                                      </p:tavLst>
                                    </p:anim>
                                    <p:anim calcmode="lin" valueType="num">
                                      <p:cBhvr>
                                        <p:cTn id="52" dur="500" fill="hold"/>
                                        <p:tgtEl>
                                          <p:spTgt spid="16342"/>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5846"/>
                                        </p:tgtEl>
                                        <p:attrNameLst>
                                          <p:attrName>style.visibility</p:attrName>
                                        </p:attrNameLst>
                                      </p:cBhvr>
                                      <p:to>
                                        <p:strVal val="visible"/>
                                      </p:to>
                                    </p:set>
                                    <p:anim calcmode="lin" valueType="num">
                                      <p:cBhvr>
                                        <p:cTn id="57" dur="500" fill="hold"/>
                                        <p:tgtEl>
                                          <p:spTgt spid="15846"/>
                                        </p:tgtEl>
                                        <p:attrNameLst>
                                          <p:attrName>ppt_w</p:attrName>
                                        </p:attrNameLst>
                                      </p:cBhvr>
                                      <p:tavLst>
                                        <p:tav tm="0">
                                          <p:val>
                                            <p:fltVal val="0"/>
                                          </p:val>
                                        </p:tav>
                                        <p:tav tm="100000">
                                          <p:val>
                                            <p:strVal val="#ppt_w"/>
                                          </p:val>
                                        </p:tav>
                                      </p:tavLst>
                                    </p:anim>
                                    <p:anim calcmode="lin" valueType="num">
                                      <p:cBhvr>
                                        <p:cTn id="58" dur="500" fill="hold"/>
                                        <p:tgtEl>
                                          <p:spTgt spid="15846"/>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grpId="0" nodeType="clickEffect">
                                  <p:stCondLst>
                                    <p:cond delay="0"/>
                                  </p:stCondLst>
                                  <p:childTnLst>
                                    <p:set>
                                      <p:cBhvr>
                                        <p:cTn id="62" dur="1" fill="hold">
                                          <p:stCondLst>
                                            <p:cond delay="0"/>
                                          </p:stCondLst>
                                        </p:cTn>
                                        <p:tgtEl>
                                          <p:spTgt spid="16336"/>
                                        </p:tgtEl>
                                        <p:attrNameLst>
                                          <p:attrName>style.visibility</p:attrName>
                                        </p:attrNameLst>
                                      </p:cBhvr>
                                      <p:to>
                                        <p:strVal val="visible"/>
                                      </p:to>
                                    </p:set>
                                    <p:anim calcmode="lin" valueType="num">
                                      <p:cBhvr>
                                        <p:cTn id="63" dur="500" fill="hold"/>
                                        <p:tgtEl>
                                          <p:spTgt spid="16336"/>
                                        </p:tgtEl>
                                        <p:attrNameLst>
                                          <p:attrName>ppt_w</p:attrName>
                                        </p:attrNameLst>
                                      </p:cBhvr>
                                      <p:tavLst>
                                        <p:tav tm="0">
                                          <p:val>
                                            <p:fltVal val="0"/>
                                          </p:val>
                                        </p:tav>
                                        <p:tav tm="100000">
                                          <p:val>
                                            <p:strVal val="#ppt_w"/>
                                          </p:val>
                                        </p:tav>
                                      </p:tavLst>
                                    </p:anim>
                                    <p:anim calcmode="lin" valueType="num">
                                      <p:cBhvr>
                                        <p:cTn id="64" dur="500" fill="hold"/>
                                        <p:tgtEl>
                                          <p:spTgt spid="16336"/>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969"/>
                                        </p:tgtEl>
                                        <p:attrNameLst>
                                          <p:attrName>style.visibility</p:attrName>
                                        </p:attrNameLst>
                                      </p:cBhvr>
                                      <p:to>
                                        <p:strVal val="visible"/>
                                      </p:to>
                                    </p:set>
                                    <p:animEffect transition="in" filter="barn(inVertical)">
                                      <p:cBhvr>
                                        <p:cTn id="69" dur="500"/>
                                        <p:tgtEl>
                                          <p:spTgt spid="969"/>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6311"/>
                                        </p:tgtEl>
                                        <p:attrNameLst>
                                          <p:attrName>style.visibility</p:attrName>
                                        </p:attrNameLst>
                                      </p:cBhvr>
                                      <p:to>
                                        <p:strVal val="visible"/>
                                      </p:to>
                                    </p:set>
                                    <p:anim calcmode="lin" valueType="num">
                                      <p:cBhvr>
                                        <p:cTn id="74" dur="500" fill="hold"/>
                                        <p:tgtEl>
                                          <p:spTgt spid="16311"/>
                                        </p:tgtEl>
                                        <p:attrNameLst>
                                          <p:attrName>ppt_w</p:attrName>
                                        </p:attrNameLst>
                                      </p:cBhvr>
                                      <p:tavLst>
                                        <p:tav tm="0">
                                          <p:val>
                                            <p:fltVal val="0"/>
                                          </p:val>
                                        </p:tav>
                                        <p:tav tm="100000">
                                          <p:val>
                                            <p:strVal val="#ppt_w"/>
                                          </p:val>
                                        </p:tav>
                                      </p:tavLst>
                                    </p:anim>
                                    <p:anim calcmode="lin" valueType="num">
                                      <p:cBhvr>
                                        <p:cTn id="75" dur="500" fill="hold"/>
                                        <p:tgtEl>
                                          <p:spTgt spid="16311"/>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7" presetClass="entr" presetSubtype="10" fill="hold" grpId="0" nodeType="clickEffect">
                                  <p:stCondLst>
                                    <p:cond delay="0"/>
                                  </p:stCondLst>
                                  <p:childTnLst>
                                    <p:set>
                                      <p:cBhvr>
                                        <p:cTn id="79" dur="1" fill="hold">
                                          <p:stCondLst>
                                            <p:cond delay="0"/>
                                          </p:stCondLst>
                                        </p:cTn>
                                        <p:tgtEl>
                                          <p:spTgt spid="16337"/>
                                        </p:tgtEl>
                                        <p:attrNameLst>
                                          <p:attrName>style.visibility</p:attrName>
                                        </p:attrNameLst>
                                      </p:cBhvr>
                                      <p:to>
                                        <p:strVal val="visible"/>
                                      </p:to>
                                    </p:set>
                                    <p:anim calcmode="lin" valueType="num">
                                      <p:cBhvr>
                                        <p:cTn id="80" dur="500" fill="hold"/>
                                        <p:tgtEl>
                                          <p:spTgt spid="16337"/>
                                        </p:tgtEl>
                                        <p:attrNameLst>
                                          <p:attrName>ppt_w</p:attrName>
                                        </p:attrNameLst>
                                      </p:cBhvr>
                                      <p:tavLst>
                                        <p:tav tm="0">
                                          <p:val>
                                            <p:fltVal val="0"/>
                                          </p:val>
                                        </p:tav>
                                        <p:tav tm="100000">
                                          <p:val>
                                            <p:strVal val="#ppt_w"/>
                                          </p:val>
                                        </p:tav>
                                      </p:tavLst>
                                    </p:anim>
                                    <p:anim calcmode="lin" valueType="num">
                                      <p:cBhvr>
                                        <p:cTn id="81" dur="500" fill="hold"/>
                                        <p:tgtEl>
                                          <p:spTgt spid="163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46" grpId="0" animBg="1"/>
      <p:bldP spid="512" grpId="0"/>
      <p:bldP spid="16311" grpId="0" animBg="1"/>
      <p:bldP spid="969" grpId="0"/>
      <p:bldP spid="974" grpId="0"/>
      <p:bldP spid="16336" grpId="0" animBg="1"/>
      <p:bldP spid="16337" grpId="0" animBg="1"/>
      <p:bldP spid="163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bject 2">
            <a:extLst>
              <a:ext uri="{FF2B5EF4-FFF2-40B4-BE49-F238E27FC236}">
                <a16:creationId xmlns="" xmlns:a16="http://schemas.microsoft.com/office/drawing/2014/main" id="{A61031E4-44C5-BC4E-86D2-E6BE7B4FF2E3}"/>
              </a:ext>
            </a:extLst>
          </p:cNvPr>
          <p:cNvSpPr>
            <a:spLocks noChangeArrowheads="1"/>
          </p:cNvSpPr>
          <p:nvPr/>
        </p:nvSpPr>
        <p:spPr bwMode="auto">
          <a:xfrm>
            <a:off x="4867275" y="3203575"/>
            <a:ext cx="3838575" cy="21351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6387" name="object 3">
            <a:extLst>
              <a:ext uri="{FF2B5EF4-FFF2-40B4-BE49-F238E27FC236}">
                <a16:creationId xmlns="" xmlns:a16="http://schemas.microsoft.com/office/drawing/2014/main" id="{33F0E4B2-0C33-A64E-8537-C6EE079D6441}"/>
              </a:ext>
            </a:extLst>
          </p:cNvPr>
          <p:cNvSpPr>
            <a:spLocks/>
          </p:cNvSpPr>
          <p:nvPr/>
        </p:nvSpPr>
        <p:spPr bwMode="auto">
          <a:xfrm>
            <a:off x="4854575" y="5307013"/>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88" name="object 4">
            <a:extLst>
              <a:ext uri="{FF2B5EF4-FFF2-40B4-BE49-F238E27FC236}">
                <a16:creationId xmlns="" xmlns:a16="http://schemas.microsoft.com/office/drawing/2014/main" id="{AC94D943-97E9-4949-AF76-17CFC8781156}"/>
              </a:ext>
            </a:extLst>
          </p:cNvPr>
          <p:cNvSpPr>
            <a:spLocks/>
          </p:cNvSpPr>
          <p:nvPr/>
        </p:nvSpPr>
        <p:spPr bwMode="auto">
          <a:xfrm>
            <a:off x="4854575" y="5021263"/>
            <a:ext cx="38100" cy="9525"/>
          </a:xfrm>
          <a:custGeom>
            <a:avLst/>
            <a:gdLst>
              <a:gd name="T0" fmla="*/ 37770 w 43814"/>
              <a:gd name="T1" fmla="*/ 9287 h 10160"/>
              <a:gd name="T2" fmla="*/ 37770 w 43814"/>
              <a:gd name="T3" fmla="*/ 0 h 10160"/>
              <a:gd name="T4" fmla="*/ 0 w 43814"/>
              <a:gd name="T5" fmla="*/ 0 h 10160"/>
              <a:gd name="T6" fmla="*/ 0 w 43814"/>
              <a:gd name="T7" fmla="*/ 9287 h 10160"/>
              <a:gd name="T8" fmla="*/ 37770 w 4381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6"/>
                </a:moveTo>
                <a:lnTo>
                  <a:pt x="43434" y="0"/>
                </a:lnTo>
                <a:lnTo>
                  <a:pt x="0" y="0"/>
                </a:lnTo>
                <a:lnTo>
                  <a:pt x="0" y="9906"/>
                </a:lnTo>
                <a:lnTo>
                  <a:pt x="4343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89" name="object 5">
            <a:extLst>
              <a:ext uri="{FF2B5EF4-FFF2-40B4-BE49-F238E27FC236}">
                <a16:creationId xmlns="" xmlns:a16="http://schemas.microsoft.com/office/drawing/2014/main" id="{A926F39E-2E9B-9E48-B74D-689CB36198CF}"/>
              </a:ext>
            </a:extLst>
          </p:cNvPr>
          <p:cNvSpPr>
            <a:spLocks/>
          </p:cNvSpPr>
          <p:nvPr/>
        </p:nvSpPr>
        <p:spPr bwMode="auto">
          <a:xfrm>
            <a:off x="4854575" y="4733925"/>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90" name="object 6">
            <a:extLst>
              <a:ext uri="{FF2B5EF4-FFF2-40B4-BE49-F238E27FC236}">
                <a16:creationId xmlns="" xmlns:a16="http://schemas.microsoft.com/office/drawing/2014/main" id="{7C0930FE-EF6D-444C-97B3-CEA1F8FE2CBD}"/>
              </a:ext>
            </a:extLst>
          </p:cNvPr>
          <p:cNvSpPr>
            <a:spLocks/>
          </p:cNvSpPr>
          <p:nvPr/>
        </p:nvSpPr>
        <p:spPr bwMode="auto">
          <a:xfrm>
            <a:off x="4854575" y="4448175"/>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91" name="object 7">
            <a:extLst>
              <a:ext uri="{FF2B5EF4-FFF2-40B4-BE49-F238E27FC236}">
                <a16:creationId xmlns="" xmlns:a16="http://schemas.microsoft.com/office/drawing/2014/main" id="{6045A837-1BCA-7F40-80AE-36A9647CD155}"/>
              </a:ext>
            </a:extLst>
          </p:cNvPr>
          <p:cNvSpPr>
            <a:spLocks/>
          </p:cNvSpPr>
          <p:nvPr/>
        </p:nvSpPr>
        <p:spPr bwMode="auto">
          <a:xfrm>
            <a:off x="4854575" y="4160838"/>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92" name="object 8">
            <a:extLst>
              <a:ext uri="{FF2B5EF4-FFF2-40B4-BE49-F238E27FC236}">
                <a16:creationId xmlns="" xmlns:a16="http://schemas.microsoft.com/office/drawing/2014/main" id="{3A173236-3A99-1A42-85F7-1E5EA7AC274F}"/>
              </a:ext>
            </a:extLst>
          </p:cNvPr>
          <p:cNvSpPr>
            <a:spLocks/>
          </p:cNvSpPr>
          <p:nvPr/>
        </p:nvSpPr>
        <p:spPr bwMode="auto">
          <a:xfrm>
            <a:off x="4854575" y="3875088"/>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93" name="object 9">
            <a:extLst>
              <a:ext uri="{FF2B5EF4-FFF2-40B4-BE49-F238E27FC236}">
                <a16:creationId xmlns="" xmlns:a16="http://schemas.microsoft.com/office/drawing/2014/main" id="{D09225F6-1E09-5B42-BA7B-05AE4710EF66}"/>
              </a:ext>
            </a:extLst>
          </p:cNvPr>
          <p:cNvSpPr>
            <a:spLocks/>
          </p:cNvSpPr>
          <p:nvPr/>
        </p:nvSpPr>
        <p:spPr bwMode="auto">
          <a:xfrm>
            <a:off x="4854575" y="3587750"/>
            <a:ext cx="38100" cy="9525"/>
          </a:xfrm>
          <a:custGeom>
            <a:avLst/>
            <a:gdLst>
              <a:gd name="T0" fmla="*/ 37770 w 43814"/>
              <a:gd name="T1" fmla="*/ 9287 h 10160"/>
              <a:gd name="T2" fmla="*/ 37770 w 43814"/>
              <a:gd name="T3" fmla="*/ 0 h 10160"/>
              <a:gd name="T4" fmla="*/ 0 w 43814"/>
              <a:gd name="T5" fmla="*/ 0 h 10160"/>
              <a:gd name="T6" fmla="*/ 0 w 43814"/>
              <a:gd name="T7" fmla="*/ 9287 h 10160"/>
              <a:gd name="T8" fmla="*/ 37770 w 4381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6"/>
                </a:moveTo>
                <a:lnTo>
                  <a:pt x="43434" y="0"/>
                </a:lnTo>
                <a:lnTo>
                  <a:pt x="0" y="0"/>
                </a:lnTo>
                <a:lnTo>
                  <a:pt x="0" y="9906"/>
                </a:lnTo>
                <a:lnTo>
                  <a:pt x="4343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394" name="object 10">
            <a:extLst>
              <a:ext uri="{FF2B5EF4-FFF2-40B4-BE49-F238E27FC236}">
                <a16:creationId xmlns="" xmlns:a16="http://schemas.microsoft.com/office/drawing/2014/main" id="{02F0F7DE-F1DC-CB46-8C7E-FA2ECB2ECE2C}"/>
              </a:ext>
            </a:extLst>
          </p:cNvPr>
          <p:cNvSpPr>
            <a:spLocks/>
          </p:cNvSpPr>
          <p:nvPr/>
        </p:nvSpPr>
        <p:spPr bwMode="auto">
          <a:xfrm>
            <a:off x="4854575" y="3302000"/>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1" name="object 11">
            <a:extLst>
              <a:ext uri="{FF2B5EF4-FFF2-40B4-BE49-F238E27FC236}">
                <a16:creationId xmlns="" xmlns:a16="http://schemas.microsoft.com/office/drawing/2014/main" id="{24A6C922-53ED-964B-B3CD-78D44F2AC272}"/>
              </a:ext>
            </a:extLst>
          </p:cNvPr>
          <p:cNvSpPr txBox="1"/>
          <p:nvPr/>
        </p:nvSpPr>
        <p:spPr>
          <a:xfrm>
            <a:off x="4713288" y="5218113"/>
            <a:ext cx="80962" cy="152400"/>
          </a:xfrm>
          <a:prstGeom prst="rect">
            <a:avLst/>
          </a:prstGeom>
        </p:spPr>
        <p:txBody>
          <a:bodyPr lIns="0" tIns="14476" rIns="0" bIns="0">
            <a:spAutoFit/>
          </a:bodyPr>
          <a:lstStyle/>
          <a:p>
            <a:pPr marL="11135">
              <a:spcBef>
                <a:spcPts val="114"/>
              </a:spcBef>
              <a:defRPr/>
            </a:pPr>
            <a:r>
              <a:rPr sz="900" spc="9" dirty="0">
                <a:latin typeface="Calibri"/>
                <a:ea typeface="ＭＳ Ｐゴシック" charset="-128"/>
                <a:cs typeface="Calibri"/>
              </a:rPr>
              <a:t>0</a:t>
            </a:r>
            <a:endParaRPr sz="900">
              <a:latin typeface="Calibri"/>
              <a:ea typeface="ＭＳ Ｐゴシック" charset="-128"/>
              <a:cs typeface="Calibri"/>
            </a:endParaRPr>
          </a:p>
        </p:txBody>
      </p:sp>
      <p:sp>
        <p:nvSpPr>
          <p:cNvPr id="12" name="object 12">
            <a:extLst>
              <a:ext uri="{FF2B5EF4-FFF2-40B4-BE49-F238E27FC236}">
                <a16:creationId xmlns="" xmlns:a16="http://schemas.microsoft.com/office/drawing/2014/main" id="{0B66264A-BB9A-484A-B924-92E6E80B03F0}"/>
              </a:ext>
            </a:extLst>
          </p:cNvPr>
          <p:cNvSpPr txBox="1"/>
          <p:nvPr/>
        </p:nvSpPr>
        <p:spPr>
          <a:xfrm>
            <a:off x="4594225" y="4932363"/>
            <a:ext cx="200025"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100</a:t>
            </a:r>
            <a:endParaRPr sz="900">
              <a:latin typeface="Calibri"/>
              <a:ea typeface="ＭＳ Ｐゴシック" charset="-128"/>
              <a:cs typeface="Calibri"/>
            </a:endParaRPr>
          </a:p>
        </p:txBody>
      </p:sp>
      <p:sp>
        <p:nvSpPr>
          <p:cNvPr id="13" name="object 13">
            <a:extLst>
              <a:ext uri="{FF2B5EF4-FFF2-40B4-BE49-F238E27FC236}">
                <a16:creationId xmlns="" xmlns:a16="http://schemas.microsoft.com/office/drawing/2014/main" id="{D17D4578-D06F-2D43-AC0B-B071B8B2264C}"/>
              </a:ext>
            </a:extLst>
          </p:cNvPr>
          <p:cNvSpPr txBox="1"/>
          <p:nvPr/>
        </p:nvSpPr>
        <p:spPr>
          <a:xfrm>
            <a:off x="4594225" y="4645025"/>
            <a:ext cx="200025" cy="153988"/>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200</a:t>
            </a:r>
            <a:endParaRPr sz="900">
              <a:latin typeface="Calibri"/>
              <a:ea typeface="ＭＳ Ｐゴシック" charset="-128"/>
              <a:cs typeface="Calibri"/>
            </a:endParaRPr>
          </a:p>
        </p:txBody>
      </p:sp>
      <p:sp>
        <p:nvSpPr>
          <p:cNvPr id="14" name="object 14">
            <a:extLst>
              <a:ext uri="{FF2B5EF4-FFF2-40B4-BE49-F238E27FC236}">
                <a16:creationId xmlns="" xmlns:a16="http://schemas.microsoft.com/office/drawing/2014/main" id="{AE69F333-DD08-524E-AAB1-23FE277A2495}"/>
              </a:ext>
            </a:extLst>
          </p:cNvPr>
          <p:cNvSpPr txBox="1"/>
          <p:nvPr/>
        </p:nvSpPr>
        <p:spPr>
          <a:xfrm>
            <a:off x="4594225" y="4357688"/>
            <a:ext cx="200025" cy="153987"/>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300</a:t>
            </a:r>
            <a:endParaRPr sz="900">
              <a:latin typeface="Calibri"/>
              <a:ea typeface="ＭＳ Ｐゴシック" charset="-128"/>
              <a:cs typeface="Calibri"/>
            </a:endParaRPr>
          </a:p>
        </p:txBody>
      </p:sp>
      <p:sp>
        <p:nvSpPr>
          <p:cNvPr id="15" name="object 15">
            <a:extLst>
              <a:ext uri="{FF2B5EF4-FFF2-40B4-BE49-F238E27FC236}">
                <a16:creationId xmlns="" xmlns:a16="http://schemas.microsoft.com/office/drawing/2014/main" id="{7BACFBA0-1DEA-9F43-BAF2-0C2CAB44674E}"/>
              </a:ext>
            </a:extLst>
          </p:cNvPr>
          <p:cNvSpPr txBox="1"/>
          <p:nvPr/>
        </p:nvSpPr>
        <p:spPr>
          <a:xfrm>
            <a:off x="4594225" y="4071938"/>
            <a:ext cx="200025" cy="153987"/>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400</a:t>
            </a:r>
            <a:endParaRPr sz="900">
              <a:latin typeface="Calibri"/>
              <a:ea typeface="ＭＳ Ｐゴシック" charset="-128"/>
              <a:cs typeface="Calibri"/>
            </a:endParaRPr>
          </a:p>
        </p:txBody>
      </p:sp>
      <p:sp>
        <p:nvSpPr>
          <p:cNvPr id="16" name="object 16">
            <a:extLst>
              <a:ext uri="{FF2B5EF4-FFF2-40B4-BE49-F238E27FC236}">
                <a16:creationId xmlns="" xmlns:a16="http://schemas.microsoft.com/office/drawing/2014/main" id="{ED6DD23F-C0A7-8049-9312-C6E7B265AD60}"/>
              </a:ext>
            </a:extLst>
          </p:cNvPr>
          <p:cNvSpPr txBox="1"/>
          <p:nvPr/>
        </p:nvSpPr>
        <p:spPr>
          <a:xfrm>
            <a:off x="4594225" y="3784600"/>
            <a:ext cx="200025" cy="153988"/>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500</a:t>
            </a:r>
            <a:endParaRPr sz="900">
              <a:latin typeface="Calibri"/>
              <a:ea typeface="ＭＳ Ｐゴシック" charset="-128"/>
              <a:cs typeface="Calibri"/>
            </a:endParaRPr>
          </a:p>
        </p:txBody>
      </p:sp>
      <p:sp>
        <p:nvSpPr>
          <p:cNvPr id="17" name="object 17">
            <a:extLst>
              <a:ext uri="{FF2B5EF4-FFF2-40B4-BE49-F238E27FC236}">
                <a16:creationId xmlns="" xmlns:a16="http://schemas.microsoft.com/office/drawing/2014/main" id="{23D81977-80F1-6C44-AB1D-0C877A83659C}"/>
              </a:ext>
            </a:extLst>
          </p:cNvPr>
          <p:cNvSpPr txBox="1"/>
          <p:nvPr/>
        </p:nvSpPr>
        <p:spPr>
          <a:xfrm>
            <a:off x="4594225" y="3498850"/>
            <a:ext cx="200025"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600</a:t>
            </a:r>
            <a:endParaRPr sz="900">
              <a:latin typeface="Calibri"/>
              <a:ea typeface="ＭＳ Ｐゴシック" charset="-128"/>
              <a:cs typeface="Calibri"/>
            </a:endParaRPr>
          </a:p>
        </p:txBody>
      </p:sp>
      <p:sp>
        <p:nvSpPr>
          <p:cNvPr id="18" name="object 18">
            <a:extLst>
              <a:ext uri="{FF2B5EF4-FFF2-40B4-BE49-F238E27FC236}">
                <a16:creationId xmlns="" xmlns:a16="http://schemas.microsoft.com/office/drawing/2014/main" id="{CC9BAE45-E5CD-CC4C-BE52-16BAE1A9B332}"/>
              </a:ext>
            </a:extLst>
          </p:cNvPr>
          <p:cNvSpPr txBox="1"/>
          <p:nvPr/>
        </p:nvSpPr>
        <p:spPr>
          <a:xfrm>
            <a:off x="4594225" y="3213100"/>
            <a:ext cx="200025"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700</a:t>
            </a:r>
            <a:endParaRPr sz="900">
              <a:latin typeface="Calibri"/>
              <a:ea typeface="ＭＳ Ｐゴシック" charset="-128"/>
              <a:cs typeface="Calibri"/>
            </a:endParaRPr>
          </a:p>
        </p:txBody>
      </p:sp>
      <p:sp>
        <p:nvSpPr>
          <p:cNvPr id="16403" name="object 19">
            <a:extLst>
              <a:ext uri="{FF2B5EF4-FFF2-40B4-BE49-F238E27FC236}">
                <a16:creationId xmlns="" xmlns:a16="http://schemas.microsoft.com/office/drawing/2014/main" id="{633415ED-E892-3C48-83ED-2101D37760F1}"/>
              </a:ext>
            </a:extLst>
          </p:cNvPr>
          <p:cNvSpPr>
            <a:spLocks/>
          </p:cNvSpPr>
          <p:nvPr/>
        </p:nvSpPr>
        <p:spPr bwMode="auto">
          <a:xfrm>
            <a:off x="4887913" y="5313363"/>
            <a:ext cx="9525" cy="39687"/>
          </a:xfrm>
          <a:custGeom>
            <a:avLst/>
            <a:gdLst>
              <a:gd name="T0" fmla="*/ 9413 w 10795"/>
              <a:gd name="T1" fmla="*/ 39343 h 43814"/>
              <a:gd name="T2" fmla="*/ 9412 w 10795"/>
              <a:gd name="T3" fmla="*/ 0 h 43814"/>
              <a:gd name="T4" fmla="*/ 0 w 10795"/>
              <a:gd name="T5" fmla="*/ 0 h 43814"/>
              <a:gd name="T6" fmla="*/ 0 w 10795"/>
              <a:gd name="T7" fmla="*/ 39343 h 43814"/>
              <a:gd name="T8" fmla="*/ 9413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8" y="43434"/>
                </a:moveTo>
                <a:lnTo>
                  <a:pt x="10667" y="0"/>
                </a:lnTo>
                <a:lnTo>
                  <a:pt x="0" y="0"/>
                </a:lnTo>
                <a:lnTo>
                  <a:pt x="0" y="43434"/>
                </a:lnTo>
                <a:lnTo>
                  <a:pt x="10668"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04" name="object 20">
            <a:extLst>
              <a:ext uri="{FF2B5EF4-FFF2-40B4-BE49-F238E27FC236}">
                <a16:creationId xmlns="" xmlns:a16="http://schemas.microsoft.com/office/drawing/2014/main" id="{05215DC4-B1B6-4040-9924-9F00243CDBD1}"/>
              </a:ext>
            </a:extLst>
          </p:cNvPr>
          <p:cNvSpPr>
            <a:spLocks/>
          </p:cNvSpPr>
          <p:nvPr/>
        </p:nvSpPr>
        <p:spPr bwMode="auto">
          <a:xfrm>
            <a:off x="5221288" y="5313363"/>
            <a:ext cx="9525" cy="39687"/>
          </a:xfrm>
          <a:custGeom>
            <a:avLst/>
            <a:gdLst>
              <a:gd name="T0" fmla="*/ 9413 w 10795"/>
              <a:gd name="T1" fmla="*/ 39343 h 43814"/>
              <a:gd name="T2" fmla="*/ 9412 w 10795"/>
              <a:gd name="T3" fmla="*/ 0 h 43814"/>
              <a:gd name="T4" fmla="*/ 0 w 10795"/>
              <a:gd name="T5" fmla="*/ 0 h 43814"/>
              <a:gd name="T6" fmla="*/ 0 w 10795"/>
              <a:gd name="T7" fmla="*/ 39343 h 43814"/>
              <a:gd name="T8" fmla="*/ 9413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8" y="43434"/>
                </a:moveTo>
                <a:lnTo>
                  <a:pt x="10667" y="0"/>
                </a:lnTo>
                <a:lnTo>
                  <a:pt x="0" y="0"/>
                </a:lnTo>
                <a:lnTo>
                  <a:pt x="0" y="43434"/>
                </a:lnTo>
                <a:lnTo>
                  <a:pt x="10668"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05" name="object 21">
            <a:extLst>
              <a:ext uri="{FF2B5EF4-FFF2-40B4-BE49-F238E27FC236}">
                <a16:creationId xmlns="" xmlns:a16="http://schemas.microsoft.com/office/drawing/2014/main" id="{4F979AE7-2185-6A43-ADA5-B955526E0FA9}"/>
              </a:ext>
            </a:extLst>
          </p:cNvPr>
          <p:cNvSpPr>
            <a:spLocks/>
          </p:cNvSpPr>
          <p:nvPr/>
        </p:nvSpPr>
        <p:spPr bwMode="auto">
          <a:xfrm>
            <a:off x="5554663" y="5313363"/>
            <a:ext cx="9525" cy="39687"/>
          </a:xfrm>
          <a:custGeom>
            <a:avLst/>
            <a:gdLst>
              <a:gd name="T0" fmla="*/ 9412 w 10795"/>
              <a:gd name="T1" fmla="*/ 39343 h 43814"/>
              <a:gd name="T2" fmla="*/ 9412 w 10795"/>
              <a:gd name="T3" fmla="*/ 0 h 43814"/>
              <a:gd name="T4" fmla="*/ 0 w 10795"/>
              <a:gd name="T5" fmla="*/ 0 h 43814"/>
              <a:gd name="T6" fmla="*/ 0 w 10795"/>
              <a:gd name="T7" fmla="*/ 39343 h 43814"/>
              <a:gd name="T8" fmla="*/ 9412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7" y="43434"/>
                </a:moveTo>
                <a:lnTo>
                  <a:pt x="10667" y="0"/>
                </a:lnTo>
                <a:lnTo>
                  <a:pt x="0" y="0"/>
                </a:lnTo>
                <a:lnTo>
                  <a:pt x="0" y="43434"/>
                </a:lnTo>
                <a:lnTo>
                  <a:pt x="10667"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06" name="object 22">
            <a:extLst>
              <a:ext uri="{FF2B5EF4-FFF2-40B4-BE49-F238E27FC236}">
                <a16:creationId xmlns="" xmlns:a16="http://schemas.microsoft.com/office/drawing/2014/main" id="{30551C8E-73BE-E140-B550-5490BAD088AB}"/>
              </a:ext>
            </a:extLst>
          </p:cNvPr>
          <p:cNvSpPr>
            <a:spLocks/>
          </p:cNvSpPr>
          <p:nvPr/>
        </p:nvSpPr>
        <p:spPr bwMode="auto">
          <a:xfrm>
            <a:off x="5889625" y="5313363"/>
            <a:ext cx="7938" cy="39687"/>
          </a:xfrm>
          <a:custGeom>
            <a:avLst/>
            <a:gdLst>
              <a:gd name="T0" fmla="*/ 7844 w 10795"/>
              <a:gd name="T1" fmla="*/ 39343 h 43814"/>
              <a:gd name="T2" fmla="*/ 7844 w 10795"/>
              <a:gd name="T3" fmla="*/ 0 h 43814"/>
              <a:gd name="T4" fmla="*/ 0 w 10795"/>
              <a:gd name="T5" fmla="*/ 0 h 43814"/>
              <a:gd name="T6" fmla="*/ 0 w 10795"/>
              <a:gd name="T7" fmla="*/ 39343 h 43814"/>
              <a:gd name="T8" fmla="*/ 7844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7" y="43434"/>
                </a:moveTo>
                <a:lnTo>
                  <a:pt x="10667" y="0"/>
                </a:lnTo>
                <a:lnTo>
                  <a:pt x="0" y="0"/>
                </a:lnTo>
                <a:lnTo>
                  <a:pt x="0" y="43434"/>
                </a:lnTo>
                <a:lnTo>
                  <a:pt x="10667"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07" name="object 23">
            <a:extLst>
              <a:ext uri="{FF2B5EF4-FFF2-40B4-BE49-F238E27FC236}">
                <a16:creationId xmlns="" xmlns:a16="http://schemas.microsoft.com/office/drawing/2014/main" id="{F2B2DC77-45A6-7B49-83D1-878B622901D1}"/>
              </a:ext>
            </a:extLst>
          </p:cNvPr>
          <p:cNvSpPr>
            <a:spLocks/>
          </p:cNvSpPr>
          <p:nvPr/>
        </p:nvSpPr>
        <p:spPr bwMode="auto">
          <a:xfrm>
            <a:off x="6223000" y="5313363"/>
            <a:ext cx="9525" cy="39687"/>
          </a:xfrm>
          <a:custGeom>
            <a:avLst/>
            <a:gdLst>
              <a:gd name="T0" fmla="*/ 9413 w 10795"/>
              <a:gd name="T1" fmla="*/ 39343 h 43814"/>
              <a:gd name="T2" fmla="*/ 9413 w 10795"/>
              <a:gd name="T3" fmla="*/ 0 h 43814"/>
              <a:gd name="T4" fmla="*/ 0 w 10795"/>
              <a:gd name="T5" fmla="*/ 0 h 43814"/>
              <a:gd name="T6" fmla="*/ 0 w 10795"/>
              <a:gd name="T7" fmla="*/ 39343 h 43814"/>
              <a:gd name="T8" fmla="*/ 9413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8" y="43434"/>
                </a:moveTo>
                <a:lnTo>
                  <a:pt x="10668" y="0"/>
                </a:lnTo>
                <a:lnTo>
                  <a:pt x="0" y="0"/>
                </a:lnTo>
                <a:lnTo>
                  <a:pt x="0" y="43434"/>
                </a:lnTo>
                <a:lnTo>
                  <a:pt x="10668"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08" name="object 24">
            <a:extLst>
              <a:ext uri="{FF2B5EF4-FFF2-40B4-BE49-F238E27FC236}">
                <a16:creationId xmlns="" xmlns:a16="http://schemas.microsoft.com/office/drawing/2014/main" id="{003B0ED5-2894-8F43-8087-E37B804A5494}"/>
              </a:ext>
            </a:extLst>
          </p:cNvPr>
          <p:cNvSpPr>
            <a:spLocks/>
          </p:cNvSpPr>
          <p:nvPr/>
        </p:nvSpPr>
        <p:spPr bwMode="auto">
          <a:xfrm>
            <a:off x="6556375" y="5313363"/>
            <a:ext cx="9525" cy="39687"/>
          </a:xfrm>
          <a:custGeom>
            <a:avLst/>
            <a:gdLst>
              <a:gd name="T0" fmla="*/ 9412 w 10795"/>
              <a:gd name="T1" fmla="*/ 39343 h 43814"/>
              <a:gd name="T2" fmla="*/ 9412 w 10795"/>
              <a:gd name="T3" fmla="*/ 0 h 43814"/>
              <a:gd name="T4" fmla="*/ 0 w 10795"/>
              <a:gd name="T5" fmla="*/ 0 h 43814"/>
              <a:gd name="T6" fmla="*/ 0 w 10795"/>
              <a:gd name="T7" fmla="*/ 39343 h 43814"/>
              <a:gd name="T8" fmla="*/ 9412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7" y="43434"/>
                </a:moveTo>
                <a:lnTo>
                  <a:pt x="10667" y="0"/>
                </a:lnTo>
                <a:lnTo>
                  <a:pt x="0" y="0"/>
                </a:lnTo>
                <a:lnTo>
                  <a:pt x="0" y="43434"/>
                </a:lnTo>
                <a:lnTo>
                  <a:pt x="10667"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09" name="object 25">
            <a:extLst>
              <a:ext uri="{FF2B5EF4-FFF2-40B4-BE49-F238E27FC236}">
                <a16:creationId xmlns="" xmlns:a16="http://schemas.microsoft.com/office/drawing/2014/main" id="{E8094872-A544-0842-8BAB-D0AB4191EAAF}"/>
              </a:ext>
            </a:extLst>
          </p:cNvPr>
          <p:cNvSpPr>
            <a:spLocks/>
          </p:cNvSpPr>
          <p:nvPr/>
        </p:nvSpPr>
        <p:spPr bwMode="auto">
          <a:xfrm>
            <a:off x="6889750" y="5313363"/>
            <a:ext cx="9525" cy="39687"/>
          </a:xfrm>
          <a:custGeom>
            <a:avLst/>
            <a:gdLst>
              <a:gd name="T0" fmla="*/ 9413 w 10795"/>
              <a:gd name="T1" fmla="*/ 39343 h 43814"/>
              <a:gd name="T2" fmla="*/ 9413 w 10795"/>
              <a:gd name="T3" fmla="*/ 0 h 43814"/>
              <a:gd name="T4" fmla="*/ 0 w 10795"/>
              <a:gd name="T5" fmla="*/ 0 h 43814"/>
              <a:gd name="T6" fmla="*/ 0 w 10795"/>
              <a:gd name="T7" fmla="*/ 39343 h 43814"/>
              <a:gd name="T8" fmla="*/ 9413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8" y="43434"/>
                </a:moveTo>
                <a:lnTo>
                  <a:pt x="10668" y="0"/>
                </a:lnTo>
                <a:lnTo>
                  <a:pt x="0" y="0"/>
                </a:lnTo>
                <a:lnTo>
                  <a:pt x="0" y="43434"/>
                </a:lnTo>
                <a:lnTo>
                  <a:pt x="10668"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0" name="object 26">
            <a:extLst>
              <a:ext uri="{FF2B5EF4-FFF2-40B4-BE49-F238E27FC236}">
                <a16:creationId xmlns="" xmlns:a16="http://schemas.microsoft.com/office/drawing/2014/main" id="{5AF951A0-D665-F64E-B443-F5416BCAB50E}"/>
              </a:ext>
            </a:extLst>
          </p:cNvPr>
          <p:cNvSpPr>
            <a:spLocks/>
          </p:cNvSpPr>
          <p:nvPr/>
        </p:nvSpPr>
        <p:spPr bwMode="auto">
          <a:xfrm>
            <a:off x="7224713" y="5313363"/>
            <a:ext cx="7937" cy="39687"/>
          </a:xfrm>
          <a:custGeom>
            <a:avLst/>
            <a:gdLst>
              <a:gd name="T0" fmla="*/ 7844 w 10795"/>
              <a:gd name="T1" fmla="*/ 39343 h 43814"/>
              <a:gd name="T2" fmla="*/ 7844 w 10795"/>
              <a:gd name="T3" fmla="*/ 0 h 43814"/>
              <a:gd name="T4" fmla="*/ 0 w 10795"/>
              <a:gd name="T5" fmla="*/ 0 h 43814"/>
              <a:gd name="T6" fmla="*/ 0 w 10795"/>
              <a:gd name="T7" fmla="*/ 39343 h 43814"/>
              <a:gd name="T8" fmla="*/ 7844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8" y="43434"/>
                </a:moveTo>
                <a:lnTo>
                  <a:pt x="10668" y="0"/>
                </a:lnTo>
                <a:lnTo>
                  <a:pt x="0" y="0"/>
                </a:lnTo>
                <a:lnTo>
                  <a:pt x="0" y="43434"/>
                </a:lnTo>
                <a:lnTo>
                  <a:pt x="10668"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1" name="object 27">
            <a:extLst>
              <a:ext uri="{FF2B5EF4-FFF2-40B4-BE49-F238E27FC236}">
                <a16:creationId xmlns="" xmlns:a16="http://schemas.microsoft.com/office/drawing/2014/main" id="{68E950D9-67F6-7A45-BCDB-1431AD80F175}"/>
              </a:ext>
            </a:extLst>
          </p:cNvPr>
          <p:cNvSpPr>
            <a:spLocks/>
          </p:cNvSpPr>
          <p:nvPr/>
        </p:nvSpPr>
        <p:spPr bwMode="auto">
          <a:xfrm>
            <a:off x="7558088" y="5313363"/>
            <a:ext cx="9525" cy="39687"/>
          </a:xfrm>
          <a:custGeom>
            <a:avLst/>
            <a:gdLst>
              <a:gd name="T0" fmla="*/ 9413 w 10795"/>
              <a:gd name="T1" fmla="*/ 39343 h 43814"/>
              <a:gd name="T2" fmla="*/ 9413 w 10795"/>
              <a:gd name="T3" fmla="*/ 0 h 43814"/>
              <a:gd name="T4" fmla="*/ 0 w 10795"/>
              <a:gd name="T5" fmla="*/ 0 h 43814"/>
              <a:gd name="T6" fmla="*/ 0 w 10795"/>
              <a:gd name="T7" fmla="*/ 39343 h 43814"/>
              <a:gd name="T8" fmla="*/ 9413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8" y="43434"/>
                </a:moveTo>
                <a:lnTo>
                  <a:pt x="10668" y="0"/>
                </a:lnTo>
                <a:lnTo>
                  <a:pt x="0" y="0"/>
                </a:lnTo>
                <a:lnTo>
                  <a:pt x="0" y="43434"/>
                </a:lnTo>
                <a:lnTo>
                  <a:pt x="10668"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2" name="object 28">
            <a:extLst>
              <a:ext uri="{FF2B5EF4-FFF2-40B4-BE49-F238E27FC236}">
                <a16:creationId xmlns="" xmlns:a16="http://schemas.microsoft.com/office/drawing/2014/main" id="{5A366798-8AFB-7D47-86FB-F3D65DFBA0DA}"/>
              </a:ext>
            </a:extLst>
          </p:cNvPr>
          <p:cNvSpPr>
            <a:spLocks/>
          </p:cNvSpPr>
          <p:nvPr/>
        </p:nvSpPr>
        <p:spPr bwMode="auto">
          <a:xfrm>
            <a:off x="7891463" y="5313363"/>
            <a:ext cx="9525" cy="39687"/>
          </a:xfrm>
          <a:custGeom>
            <a:avLst/>
            <a:gdLst>
              <a:gd name="T0" fmla="*/ 9413 w 10795"/>
              <a:gd name="T1" fmla="*/ 39343 h 43814"/>
              <a:gd name="T2" fmla="*/ 9413 w 10795"/>
              <a:gd name="T3" fmla="*/ 0 h 43814"/>
              <a:gd name="T4" fmla="*/ 0 w 10795"/>
              <a:gd name="T5" fmla="*/ 0 h 43814"/>
              <a:gd name="T6" fmla="*/ 0 w 10795"/>
              <a:gd name="T7" fmla="*/ 39343 h 43814"/>
              <a:gd name="T8" fmla="*/ 9413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8" y="43434"/>
                </a:moveTo>
                <a:lnTo>
                  <a:pt x="10668" y="0"/>
                </a:lnTo>
                <a:lnTo>
                  <a:pt x="0" y="0"/>
                </a:lnTo>
                <a:lnTo>
                  <a:pt x="0" y="43434"/>
                </a:lnTo>
                <a:lnTo>
                  <a:pt x="10668"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3" name="object 29">
            <a:extLst>
              <a:ext uri="{FF2B5EF4-FFF2-40B4-BE49-F238E27FC236}">
                <a16:creationId xmlns="" xmlns:a16="http://schemas.microsoft.com/office/drawing/2014/main" id="{1FB345A8-CE9A-BC4A-AB5F-369BAA1BD12A}"/>
              </a:ext>
            </a:extLst>
          </p:cNvPr>
          <p:cNvSpPr>
            <a:spLocks/>
          </p:cNvSpPr>
          <p:nvPr/>
        </p:nvSpPr>
        <p:spPr bwMode="auto">
          <a:xfrm>
            <a:off x="8224838" y="5313363"/>
            <a:ext cx="9525" cy="39687"/>
          </a:xfrm>
          <a:custGeom>
            <a:avLst/>
            <a:gdLst>
              <a:gd name="T0" fmla="*/ 9412 w 10795"/>
              <a:gd name="T1" fmla="*/ 39343 h 43814"/>
              <a:gd name="T2" fmla="*/ 9412 w 10795"/>
              <a:gd name="T3" fmla="*/ 0 h 43814"/>
              <a:gd name="T4" fmla="*/ 0 w 10795"/>
              <a:gd name="T5" fmla="*/ 0 h 43814"/>
              <a:gd name="T6" fmla="*/ 0 w 10795"/>
              <a:gd name="T7" fmla="*/ 39343 h 43814"/>
              <a:gd name="T8" fmla="*/ 9412 w 10795"/>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43814">
                <a:moveTo>
                  <a:pt x="10667" y="43434"/>
                </a:moveTo>
                <a:lnTo>
                  <a:pt x="10667" y="0"/>
                </a:lnTo>
                <a:lnTo>
                  <a:pt x="0" y="0"/>
                </a:lnTo>
                <a:lnTo>
                  <a:pt x="0" y="43434"/>
                </a:lnTo>
                <a:lnTo>
                  <a:pt x="10667"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4" name="object 30">
            <a:extLst>
              <a:ext uri="{FF2B5EF4-FFF2-40B4-BE49-F238E27FC236}">
                <a16:creationId xmlns="" xmlns:a16="http://schemas.microsoft.com/office/drawing/2014/main" id="{598D75DB-F3ED-8947-A3FE-19E36E808E4D}"/>
              </a:ext>
            </a:extLst>
          </p:cNvPr>
          <p:cNvSpPr>
            <a:spLocks/>
          </p:cNvSpPr>
          <p:nvPr/>
        </p:nvSpPr>
        <p:spPr bwMode="auto">
          <a:xfrm>
            <a:off x="8559800" y="5313363"/>
            <a:ext cx="9525" cy="39687"/>
          </a:xfrm>
          <a:custGeom>
            <a:avLst/>
            <a:gdLst>
              <a:gd name="T0" fmla="*/ 9287 w 10159"/>
              <a:gd name="T1" fmla="*/ 39343 h 43814"/>
              <a:gd name="T2" fmla="*/ 9287 w 10159"/>
              <a:gd name="T3" fmla="*/ 0 h 43814"/>
              <a:gd name="T4" fmla="*/ 0 w 10159"/>
              <a:gd name="T5" fmla="*/ 0 h 43814"/>
              <a:gd name="T6" fmla="*/ 0 w 10159"/>
              <a:gd name="T7" fmla="*/ 39343 h 43814"/>
              <a:gd name="T8" fmla="*/ 9287 w 10159"/>
              <a:gd name="T9" fmla="*/ 39343 h 43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43814">
                <a:moveTo>
                  <a:pt x="9905" y="43434"/>
                </a:moveTo>
                <a:lnTo>
                  <a:pt x="9905" y="0"/>
                </a:lnTo>
                <a:lnTo>
                  <a:pt x="0" y="0"/>
                </a:lnTo>
                <a:lnTo>
                  <a:pt x="0" y="43434"/>
                </a:lnTo>
                <a:lnTo>
                  <a:pt x="9905" y="43434"/>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5" name="object 31">
            <a:extLst>
              <a:ext uri="{FF2B5EF4-FFF2-40B4-BE49-F238E27FC236}">
                <a16:creationId xmlns="" xmlns:a16="http://schemas.microsoft.com/office/drawing/2014/main" id="{E35069CE-9DA9-234A-9C96-42C7CA5E6327}"/>
              </a:ext>
            </a:extLst>
          </p:cNvPr>
          <p:cNvSpPr>
            <a:spLocks/>
          </p:cNvSpPr>
          <p:nvPr/>
        </p:nvSpPr>
        <p:spPr bwMode="auto">
          <a:xfrm>
            <a:off x="4729163" y="5443538"/>
            <a:ext cx="303212" cy="382587"/>
          </a:xfrm>
          <a:custGeom>
            <a:avLst/>
            <a:gdLst>
              <a:gd name="T0" fmla="*/ 26176 w 353060"/>
              <a:gd name="T1" fmla="*/ 303697 h 421639"/>
              <a:gd name="T2" fmla="*/ 15542 w 353060"/>
              <a:gd name="T3" fmla="*/ 345711 h 421639"/>
              <a:gd name="T4" fmla="*/ 7198 w 353060"/>
              <a:gd name="T5" fmla="*/ 382357 h 421639"/>
              <a:gd name="T6" fmla="*/ 26615 w 353060"/>
              <a:gd name="T7" fmla="*/ 341423 h 421639"/>
              <a:gd name="T8" fmla="*/ 36698 w 353060"/>
              <a:gd name="T9" fmla="*/ 276580 h 421639"/>
              <a:gd name="T10" fmla="*/ 27157 w 353060"/>
              <a:gd name="T11" fmla="*/ 280599 h 421639"/>
              <a:gd name="T12" fmla="*/ 34029 w 353060"/>
              <a:gd name="T13" fmla="*/ 329808 h 421639"/>
              <a:gd name="T14" fmla="*/ 36892 w 353060"/>
              <a:gd name="T15" fmla="*/ 288064 h 421639"/>
              <a:gd name="T16" fmla="*/ 34029 w 353060"/>
              <a:gd name="T17" fmla="*/ 329808 h 421639"/>
              <a:gd name="T18" fmla="*/ 150514 w 353060"/>
              <a:gd name="T19" fmla="*/ 247529 h 421639"/>
              <a:gd name="T20" fmla="*/ 147897 w 353060"/>
              <a:gd name="T21" fmla="*/ 225403 h 421639"/>
              <a:gd name="T22" fmla="*/ 140698 w 353060"/>
              <a:gd name="T23" fmla="*/ 205353 h 421639"/>
              <a:gd name="T24" fmla="*/ 131506 w 353060"/>
              <a:gd name="T25" fmla="*/ 190792 h 421639"/>
              <a:gd name="T26" fmla="*/ 85727 w 353060"/>
              <a:gd name="T27" fmla="*/ 225403 h 421639"/>
              <a:gd name="T28" fmla="*/ 80492 w 353060"/>
              <a:gd name="T29" fmla="*/ 213650 h 421639"/>
              <a:gd name="T30" fmla="*/ 78447 w 353060"/>
              <a:gd name="T31" fmla="*/ 234565 h 421639"/>
              <a:gd name="T32" fmla="*/ 82793 w 353060"/>
              <a:gd name="T33" fmla="*/ 262103 h 421639"/>
              <a:gd name="T34" fmla="*/ 88345 w 353060"/>
              <a:gd name="T35" fmla="*/ 233700 h 421639"/>
              <a:gd name="T36" fmla="*/ 134237 w 353060"/>
              <a:gd name="T37" fmla="*/ 215119 h 421639"/>
              <a:gd name="T38" fmla="*/ 140044 w 353060"/>
              <a:gd name="T39" fmla="*/ 245181 h 421639"/>
              <a:gd name="T40" fmla="*/ 143316 w 353060"/>
              <a:gd name="T41" fmla="*/ 281410 h 421639"/>
              <a:gd name="T42" fmla="*/ 149022 w 353060"/>
              <a:gd name="T43" fmla="*/ 262158 h 421639"/>
              <a:gd name="T44" fmla="*/ 82865 w 353060"/>
              <a:gd name="T45" fmla="*/ 290815 h 421639"/>
              <a:gd name="T46" fmla="*/ 80492 w 353060"/>
              <a:gd name="T47" fmla="*/ 290397 h 421639"/>
              <a:gd name="T48" fmla="*/ 91383 w 353060"/>
              <a:gd name="T49" fmla="*/ 256356 h 421639"/>
              <a:gd name="T50" fmla="*/ 88345 w 353060"/>
              <a:gd name="T51" fmla="*/ 233700 h 421639"/>
              <a:gd name="T52" fmla="*/ 90718 w 353060"/>
              <a:gd name="T53" fmla="*/ 278730 h 421639"/>
              <a:gd name="T54" fmla="*/ 140044 w 353060"/>
              <a:gd name="T55" fmla="*/ 245181 h 421639"/>
              <a:gd name="T56" fmla="*/ 116322 w 353060"/>
              <a:gd name="T57" fmla="*/ 244331 h 421639"/>
              <a:gd name="T58" fmla="*/ 99470 w 353060"/>
              <a:gd name="T59" fmla="*/ 262050 h 421639"/>
              <a:gd name="T60" fmla="*/ 131680 w 353060"/>
              <a:gd name="T61" fmla="*/ 247854 h 421639"/>
              <a:gd name="T62" fmla="*/ 141353 w 353060"/>
              <a:gd name="T63" fmla="*/ 244764 h 421639"/>
              <a:gd name="T64" fmla="*/ 131506 w 353060"/>
              <a:gd name="T65" fmla="*/ 289198 h 421639"/>
              <a:gd name="T66" fmla="*/ 134389 w 353060"/>
              <a:gd name="T67" fmla="*/ 301633 h 421639"/>
              <a:gd name="T68" fmla="*/ 141353 w 353060"/>
              <a:gd name="T69" fmla="*/ 287111 h 421639"/>
              <a:gd name="T70" fmla="*/ 141353 w 353060"/>
              <a:gd name="T71" fmla="*/ 154188 h 421639"/>
              <a:gd name="T72" fmla="*/ 240496 w 353060"/>
              <a:gd name="T73" fmla="*/ 166200 h 421639"/>
              <a:gd name="T74" fmla="*/ 194360 w 353060"/>
              <a:gd name="T75" fmla="*/ 94724 h 421639"/>
              <a:gd name="T76" fmla="*/ 224188 w 353060"/>
              <a:gd name="T77" fmla="*/ 142854 h 421639"/>
              <a:gd name="T78" fmla="*/ 230353 w 353060"/>
              <a:gd name="T79" fmla="*/ 196323 h 421639"/>
              <a:gd name="T80" fmla="*/ 239515 w 353060"/>
              <a:gd name="T81" fmla="*/ 173795 h 421639"/>
              <a:gd name="T82" fmla="*/ 230353 w 353060"/>
              <a:gd name="T83" fmla="*/ 169399 h 421639"/>
              <a:gd name="T84" fmla="*/ 217470 w 353060"/>
              <a:gd name="T85" fmla="*/ 200221 h 421639"/>
              <a:gd name="T86" fmla="*/ 223196 w 353060"/>
              <a:gd name="T87" fmla="*/ 207221 h 421639"/>
              <a:gd name="T88" fmla="*/ 302993 w 353060"/>
              <a:gd name="T89" fmla="*/ 41485 h 421639"/>
              <a:gd name="T90" fmla="*/ 290559 w 353060"/>
              <a:gd name="T91" fmla="*/ 0 h 421639"/>
              <a:gd name="T92" fmla="*/ 289250 w 353060"/>
              <a:gd name="T93" fmla="*/ 13828 h 421639"/>
              <a:gd name="T94" fmla="*/ 293177 w 353060"/>
              <a:gd name="T95" fmla="*/ 35953 h 421639"/>
              <a:gd name="T96" fmla="*/ 299721 w 353060"/>
              <a:gd name="T97" fmla="*/ 66376 h 421639"/>
              <a:gd name="T98" fmla="*/ 302482 w 353060"/>
              <a:gd name="T99" fmla="*/ 48874 h 421639"/>
              <a:gd name="T100" fmla="*/ 284772 w 353060"/>
              <a:gd name="T101" fmla="*/ 72675 h 421639"/>
              <a:gd name="T102" fmla="*/ 271581 w 353060"/>
              <a:gd name="T103" fmla="*/ 71907 h 421639"/>
              <a:gd name="T104" fmla="*/ 285846 w 353060"/>
              <a:gd name="T105" fmla="*/ 94854 h 421639"/>
              <a:gd name="T106" fmla="*/ 288556 w 353060"/>
              <a:gd name="T107" fmla="*/ 140423 h 421639"/>
              <a:gd name="T108" fmla="*/ 295140 w 353060"/>
              <a:gd name="T109" fmla="*/ 124455 h 421639"/>
              <a:gd name="T110" fmla="*/ 297073 w 353060"/>
              <a:gd name="T111" fmla="*/ 106370 h 421639"/>
              <a:gd name="T112" fmla="*/ 287451 w 353060"/>
              <a:gd name="T113" fmla="*/ 119961 h 421639"/>
              <a:gd name="T114" fmla="*/ 287287 w 353060"/>
              <a:gd name="T115" fmla="*/ 142433 h 421639"/>
              <a:gd name="T116" fmla="*/ 293801 w 353060"/>
              <a:gd name="T117" fmla="*/ 43602 h 421639"/>
              <a:gd name="T118" fmla="*/ 291868 w 353060"/>
              <a:gd name="T119" fmla="*/ 64993 h 4216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3060" h="421639">
                <a:moveTo>
                  <a:pt x="31622" y="374482"/>
                </a:moveTo>
                <a:lnTo>
                  <a:pt x="31622" y="321468"/>
                </a:lnTo>
                <a:lnTo>
                  <a:pt x="30479" y="334696"/>
                </a:lnTo>
                <a:lnTo>
                  <a:pt x="28193" y="348995"/>
                </a:lnTo>
                <a:lnTo>
                  <a:pt x="24217" y="364426"/>
                </a:lnTo>
                <a:lnTo>
                  <a:pt x="18097" y="380999"/>
                </a:lnTo>
                <a:lnTo>
                  <a:pt x="9977" y="398716"/>
                </a:lnTo>
                <a:lnTo>
                  <a:pt x="0" y="417575"/>
                </a:lnTo>
                <a:lnTo>
                  <a:pt x="8381" y="421386"/>
                </a:lnTo>
                <a:lnTo>
                  <a:pt x="16966" y="406824"/>
                </a:lnTo>
                <a:lnTo>
                  <a:pt x="24479" y="391763"/>
                </a:lnTo>
                <a:lnTo>
                  <a:pt x="30991" y="376273"/>
                </a:lnTo>
                <a:lnTo>
                  <a:pt x="31622" y="374482"/>
                </a:lnTo>
                <a:close/>
              </a:path>
              <a:path w="353060" h="421639">
                <a:moveTo>
                  <a:pt x="42957" y="317468"/>
                </a:moveTo>
                <a:lnTo>
                  <a:pt x="42731" y="304811"/>
                </a:lnTo>
                <a:lnTo>
                  <a:pt x="41147" y="293370"/>
                </a:lnTo>
                <a:lnTo>
                  <a:pt x="30479" y="297941"/>
                </a:lnTo>
                <a:lnTo>
                  <a:pt x="31622" y="309241"/>
                </a:lnTo>
                <a:lnTo>
                  <a:pt x="31622" y="374482"/>
                </a:lnTo>
                <a:lnTo>
                  <a:pt x="36575" y="360426"/>
                </a:lnTo>
                <a:lnTo>
                  <a:pt x="39623" y="363473"/>
                </a:lnTo>
                <a:lnTo>
                  <a:pt x="39623" y="346709"/>
                </a:lnTo>
                <a:lnTo>
                  <a:pt x="41898" y="331410"/>
                </a:lnTo>
                <a:lnTo>
                  <a:pt x="42957" y="317468"/>
                </a:lnTo>
                <a:close/>
              </a:path>
              <a:path w="353060" h="421639">
                <a:moveTo>
                  <a:pt x="92201" y="399288"/>
                </a:moveTo>
                <a:lnTo>
                  <a:pt x="39623" y="346709"/>
                </a:lnTo>
                <a:lnTo>
                  <a:pt x="39623" y="363473"/>
                </a:lnTo>
                <a:lnTo>
                  <a:pt x="83819" y="407669"/>
                </a:lnTo>
                <a:lnTo>
                  <a:pt x="92201" y="399288"/>
                </a:lnTo>
                <a:close/>
              </a:path>
              <a:path w="353060" h="421639">
                <a:moveTo>
                  <a:pt x="175259" y="272795"/>
                </a:moveTo>
                <a:lnTo>
                  <a:pt x="175259" y="264414"/>
                </a:lnTo>
                <a:lnTo>
                  <a:pt x="173735" y="256794"/>
                </a:lnTo>
                <a:lnTo>
                  <a:pt x="172211" y="248411"/>
                </a:lnTo>
                <a:lnTo>
                  <a:pt x="169925" y="240791"/>
                </a:lnTo>
                <a:lnTo>
                  <a:pt x="166877" y="233933"/>
                </a:lnTo>
                <a:lnTo>
                  <a:pt x="163829" y="226314"/>
                </a:lnTo>
                <a:lnTo>
                  <a:pt x="160019" y="219455"/>
                </a:lnTo>
                <a:lnTo>
                  <a:pt x="155447" y="212597"/>
                </a:lnTo>
                <a:lnTo>
                  <a:pt x="153126" y="210267"/>
                </a:lnTo>
                <a:lnTo>
                  <a:pt x="150113" y="206501"/>
                </a:lnTo>
                <a:lnTo>
                  <a:pt x="146303" y="201929"/>
                </a:lnTo>
                <a:lnTo>
                  <a:pt x="99821" y="248411"/>
                </a:lnTo>
                <a:lnTo>
                  <a:pt x="98297" y="243839"/>
                </a:lnTo>
                <a:lnTo>
                  <a:pt x="96011" y="239267"/>
                </a:lnTo>
                <a:lnTo>
                  <a:pt x="93725" y="235458"/>
                </a:lnTo>
                <a:lnTo>
                  <a:pt x="84581" y="242315"/>
                </a:lnTo>
                <a:lnTo>
                  <a:pt x="88284" y="250055"/>
                </a:lnTo>
                <a:lnTo>
                  <a:pt x="91344" y="258508"/>
                </a:lnTo>
                <a:lnTo>
                  <a:pt x="93690" y="267819"/>
                </a:lnTo>
                <a:lnTo>
                  <a:pt x="95249" y="278130"/>
                </a:lnTo>
                <a:lnTo>
                  <a:pt x="96404" y="288857"/>
                </a:lnTo>
                <a:lnTo>
                  <a:pt x="96488" y="320500"/>
                </a:lnTo>
                <a:lnTo>
                  <a:pt x="102869" y="321563"/>
                </a:lnTo>
                <a:lnTo>
                  <a:pt x="102869" y="257555"/>
                </a:lnTo>
                <a:lnTo>
                  <a:pt x="143255" y="216408"/>
                </a:lnTo>
                <a:lnTo>
                  <a:pt x="150530" y="226706"/>
                </a:lnTo>
                <a:lnTo>
                  <a:pt x="156305" y="237077"/>
                </a:lnTo>
                <a:lnTo>
                  <a:pt x="160508" y="247590"/>
                </a:lnTo>
                <a:lnTo>
                  <a:pt x="163067" y="258317"/>
                </a:lnTo>
                <a:lnTo>
                  <a:pt x="163067" y="270208"/>
                </a:lnTo>
                <a:lnTo>
                  <a:pt x="164591" y="269748"/>
                </a:lnTo>
                <a:lnTo>
                  <a:pt x="164591" y="316417"/>
                </a:lnTo>
                <a:lnTo>
                  <a:pt x="166877" y="310134"/>
                </a:lnTo>
                <a:lnTo>
                  <a:pt x="169568" y="303156"/>
                </a:lnTo>
                <a:lnTo>
                  <a:pt x="171830" y="296036"/>
                </a:lnTo>
                <a:lnTo>
                  <a:pt x="173521" y="288917"/>
                </a:lnTo>
                <a:lnTo>
                  <a:pt x="174497" y="281939"/>
                </a:lnTo>
                <a:lnTo>
                  <a:pt x="175259" y="272795"/>
                </a:lnTo>
                <a:close/>
              </a:path>
              <a:path w="353060" h="421639">
                <a:moveTo>
                  <a:pt x="96488" y="320500"/>
                </a:moveTo>
                <a:lnTo>
                  <a:pt x="96488" y="299370"/>
                </a:lnTo>
                <a:lnTo>
                  <a:pt x="95571" y="309741"/>
                </a:lnTo>
                <a:lnTo>
                  <a:pt x="93725" y="320039"/>
                </a:lnTo>
                <a:lnTo>
                  <a:pt x="96488" y="320500"/>
                </a:lnTo>
                <a:close/>
              </a:path>
              <a:path w="353060" h="421639">
                <a:moveTo>
                  <a:pt x="106679" y="291084"/>
                </a:moveTo>
                <a:lnTo>
                  <a:pt x="106406" y="282523"/>
                </a:lnTo>
                <a:lnTo>
                  <a:pt x="105632" y="274034"/>
                </a:lnTo>
                <a:lnTo>
                  <a:pt x="104429" y="265687"/>
                </a:lnTo>
                <a:lnTo>
                  <a:pt x="102869" y="257555"/>
                </a:lnTo>
                <a:lnTo>
                  <a:pt x="102869" y="321563"/>
                </a:lnTo>
                <a:lnTo>
                  <a:pt x="104429" y="314551"/>
                </a:lnTo>
                <a:lnTo>
                  <a:pt x="105632" y="307181"/>
                </a:lnTo>
                <a:lnTo>
                  <a:pt x="106406" y="299382"/>
                </a:lnTo>
                <a:lnTo>
                  <a:pt x="106679" y="291084"/>
                </a:lnTo>
                <a:close/>
              </a:path>
              <a:path w="353060" h="421639">
                <a:moveTo>
                  <a:pt x="163067" y="270208"/>
                </a:moveTo>
                <a:lnTo>
                  <a:pt x="163067" y="258317"/>
                </a:lnTo>
                <a:lnTo>
                  <a:pt x="148470" y="263902"/>
                </a:lnTo>
                <a:lnTo>
                  <a:pt x="135445" y="269271"/>
                </a:lnTo>
                <a:lnTo>
                  <a:pt x="123848" y="274498"/>
                </a:lnTo>
                <a:lnTo>
                  <a:pt x="113537" y="279653"/>
                </a:lnTo>
                <a:lnTo>
                  <a:pt x="115823" y="288798"/>
                </a:lnTo>
                <a:lnTo>
                  <a:pt x="128801" y="282821"/>
                </a:lnTo>
                <a:lnTo>
                  <a:pt x="141350" y="277558"/>
                </a:lnTo>
                <a:lnTo>
                  <a:pt x="153328" y="273153"/>
                </a:lnTo>
                <a:lnTo>
                  <a:pt x="163067" y="270208"/>
                </a:lnTo>
                <a:close/>
              </a:path>
              <a:path w="353060" h="421639">
                <a:moveTo>
                  <a:pt x="164591" y="316417"/>
                </a:moveTo>
                <a:lnTo>
                  <a:pt x="164591" y="269748"/>
                </a:lnTo>
                <a:lnTo>
                  <a:pt x="163722" y="285880"/>
                </a:lnTo>
                <a:lnTo>
                  <a:pt x="159924" y="302228"/>
                </a:lnTo>
                <a:lnTo>
                  <a:pt x="153126" y="318718"/>
                </a:lnTo>
                <a:lnTo>
                  <a:pt x="143255" y="335280"/>
                </a:lnTo>
                <a:lnTo>
                  <a:pt x="151637" y="339852"/>
                </a:lnTo>
                <a:lnTo>
                  <a:pt x="156483" y="332422"/>
                </a:lnTo>
                <a:lnTo>
                  <a:pt x="160686" y="324992"/>
                </a:lnTo>
                <a:lnTo>
                  <a:pt x="164175" y="317563"/>
                </a:lnTo>
                <a:lnTo>
                  <a:pt x="164591" y="316417"/>
                </a:lnTo>
                <a:close/>
              </a:path>
              <a:path w="353060" h="421639">
                <a:moveTo>
                  <a:pt x="220217" y="209550"/>
                </a:moveTo>
                <a:lnTo>
                  <a:pt x="172973" y="161544"/>
                </a:lnTo>
                <a:lnTo>
                  <a:pt x="164591" y="169926"/>
                </a:lnTo>
                <a:lnTo>
                  <a:pt x="211835" y="217169"/>
                </a:lnTo>
                <a:lnTo>
                  <a:pt x="220217" y="209550"/>
                </a:lnTo>
                <a:close/>
              </a:path>
              <a:path w="353060" h="421639">
                <a:moveTo>
                  <a:pt x="280034" y="183165"/>
                </a:moveTo>
                <a:lnTo>
                  <a:pt x="280034" y="175224"/>
                </a:lnTo>
                <a:lnTo>
                  <a:pt x="278891" y="167640"/>
                </a:lnTo>
                <a:lnTo>
                  <a:pt x="226313" y="104393"/>
                </a:lnTo>
                <a:lnTo>
                  <a:pt x="217931" y="112775"/>
                </a:lnTo>
                <a:lnTo>
                  <a:pt x="253745" y="148590"/>
                </a:lnTo>
                <a:lnTo>
                  <a:pt x="261044" y="157436"/>
                </a:lnTo>
                <a:lnTo>
                  <a:pt x="265842" y="166782"/>
                </a:lnTo>
                <a:lnTo>
                  <a:pt x="268212" y="176557"/>
                </a:lnTo>
                <a:lnTo>
                  <a:pt x="268223" y="216362"/>
                </a:lnTo>
                <a:lnTo>
                  <a:pt x="272462" y="209252"/>
                </a:lnTo>
                <a:lnTo>
                  <a:pt x="276617" y="200359"/>
                </a:lnTo>
                <a:lnTo>
                  <a:pt x="278891" y="191535"/>
                </a:lnTo>
                <a:lnTo>
                  <a:pt x="280034" y="183165"/>
                </a:lnTo>
                <a:close/>
              </a:path>
              <a:path w="353060" h="421639">
                <a:moveTo>
                  <a:pt x="268223" y="216362"/>
                </a:moveTo>
                <a:lnTo>
                  <a:pt x="268223" y="186690"/>
                </a:lnTo>
                <a:lnTo>
                  <a:pt x="265795" y="196965"/>
                </a:lnTo>
                <a:lnTo>
                  <a:pt x="260794" y="208311"/>
                </a:lnTo>
                <a:lnTo>
                  <a:pt x="253222" y="220658"/>
                </a:lnTo>
                <a:lnTo>
                  <a:pt x="243077" y="233933"/>
                </a:lnTo>
                <a:lnTo>
                  <a:pt x="251459" y="238505"/>
                </a:lnTo>
                <a:lnTo>
                  <a:pt x="259889" y="228373"/>
                </a:lnTo>
                <a:lnTo>
                  <a:pt x="266890" y="218598"/>
                </a:lnTo>
                <a:lnTo>
                  <a:pt x="268223" y="216362"/>
                </a:lnTo>
                <a:close/>
              </a:path>
              <a:path w="353060" h="421639">
                <a:moveTo>
                  <a:pt x="352805" y="45719"/>
                </a:moveTo>
                <a:lnTo>
                  <a:pt x="344423" y="2285"/>
                </a:lnTo>
                <a:lnTo>
                  <a:pt x="342899" y="0"/>
                </a:lnTo>
                <a:lnTo>
                  <a:pt x="338327" y="0"/>
                </a:lnTo>
                <a:lnTo>
                  <a:pt x="253745" y="84581"/>
                </a:lnTo>
                <a:lnTo>
                  <a:pt x="260603" y="91439"/>
                </a:lnTo>
                <a:lnTo>
                  <a:pt x="336803" y="15239"/>
                </a:lnTo>
                <a:lnTo>
                  <a:pt x="339089" y="20573"/>
                </a:lnTo>
                <a:lnTo>
                  <a:pt x="340613" y="28955"/>
                </a:lnTo>
                <a:lnTo>
                  <a:pt x="341375" y="39623"/>
                </a:lnTo>
                <a:lnTo>
                  <a:pt x="342102" y="48053"/>
                </a:lnTo>
                <a:lnTo>
                  <a:pt x="342102" y="72003"/>
                </a:lnTo>
                <a:lnTo>
                  <a:pt x="348995" y="73151"/>
                </a:lnTo>
                <a:lnTo>
                  <a:pt x="350448" y="67579"/>
                </a:lnTo>
                <a:lnTo>
                  <a:pt x="351472" y="61150"/>
                </a:lnTo>
                <a:lnTo>
                  <a:pt x="352210" y="53863"/>
                </a:lnTo>
                <a:lnTo>
                  <a:pt x="352805" y="45719"/>
                </a:lnTo>
                <a:close/>
              </a:path>
              <a:path w="353060" h="421639">
                <a:moveTo>
                  <a:pt x="345912" y="117228"/>
                </a:moveTo>
                <a:lnTo>
                  <a:pt x="331589" y="80093"/>
                </a:lnTo>
                <a:lnTo>
                  <a:pt x="311657" y="57911"/>
                </a:lnTo>
                <a:lnTo>
                  <a:pt x="303275" y="66293"/>
                </a:lnTo>
                <a:lnTo>
                  <a:pt x="316229" y="79247"/>
                </a:lnTo>
                <a:lnTo>
                  <a:pt x="323385" y="87391"/>
                </a:lnTo>
                <a:lnTo>
                  <a:pt x="328898" y="95821"/>
                </a:lnTo>
                <a:lnTo>
                  <a:pt x="332839" y="104536"/>
                </a:lnTo>
                <a:lnTo>
                  <a:pt x="335279" y="113537"/>
                </a:lnTo>
                <a:lnTo>
                  <a:pt x="335994" y="122515"/>
                </a:lnTo>
                <a:lnTo>
                  <a:pt x="335994" y="154757"/>
                </a:lnTo>
                <a:lnTo>
                  <a:pt x="337565" y="152399"/>
                </a:lnTo>
                <a:lnTo>
                  <a:pt x="340613" y="145541"/>
                </a:lnTo>
                <a:lnTo>
                  <a:pt x="343661" y="137159"/>
                </a:lnTo>
                <a:lnTo>
                  <a:pt x="345078" y="130421"/>
                </a:lnTo>
                <a:lnTo>
                  <a:pt x="345852" y="123825"/>
                </a:lnTo>
                <a:lnTo>
                  <a:pt x="345912" y="117228"/>
                </a:lnTo>
                <a:close/>
              </a:path>
              <a:path w="353060" h="421639">
                <a:moveTo>
                  <a:pt x="335994" y="154757"/>
                </a:moveTo>
                <a:lnTo>
                  <a:pt x="335994" y="122515"/>
                </a:lnTo>
                <a:lnTo>
                  <a:pt x="334708" y="132206"/>
                </a:lnTo>
                <a:lnTo>
                  <a:pt x="331422" y="142470"/>
                </a:lnTo>
                <a:lnTo>
                  <a:pt x="326135" y="153161"/>
                </a:lnTo>
                <a:lnTo>
                  <a:pt x="334517" y="156972"/>
                </a:lnTo>
                <a:lnTo>
                  <a:pt x="335994" y="154757"/>
                </a:lnTo>
                <a:close/>
              </a:path>
              <a:path w="353060" h="421639">
                <a:moveTo>
                  <a:pt x="342102" y="72003"/>
                </a:moveTo>
                <a:lnTo>
                  <a:pt x="342102" y="48053"/>
                </a:lnTo>
                <a:lnTo>
                  <a:pt x="342042" y="56197"/>
                </a:lnTo>
                <a:lnTo>
                  <a:pt x="341268" y="64055"/>
                </a:lnTo>
                <a:lnTo>
                  <a:pt x="339851" y="71627"/>
                </a:lnTo>
                <a:lnTo>
                  <a:pt x="342102" y="720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6" name="object 32">
            <a:extLst>
              <a:ext uri="{FF2B5EF4-FFF2-40B4-BE49-F238E27FC236}">
                <a16:creationId xmlns="" xmlns:a16="http://schemas.microsoft.com/office/drawing/2014/main" id="{CD8C25BF-70BA-5544-BE79-9598CECC3BA2}"/>
              </a:ext>
            </a:extLst>
          </p:cNvPr>
          <p:cNvSpPr>
            <a:spLocks/>
          </p:cNvSpPr>
          <p:nvPr/>
        </p:nvSpPr>
        <p:spPr bwMode="auto">
          <a:xfrm>
            <a:off x="5037138" y="5457825"/>
            <a:ext cx="377825" cy="387350"/>
          </a:xfrm>
          <a:custGeom>
            <a:avLst/>
            <a:gdLst>
              <a:gd name="T0" fmla="*/ 63006 w 443229"/>
              <a:gd name="T1" fmla="*/ 255235 h 426720"/>
              <a:gd name="T2" fmla="*/ 61707 w 443229"/>
              <a:gd name="T3" fmla="*/ 269069 h 426720"/>
              <a:gd name="T4" fmla="*/ 83630 w 443229"/>
              <a:gd name="T5" fmla="*/ 314592 h 426720"/>
              <a:gd name="T6" fmla="*/ 91587 w 443229"/>
              <a:gd name="T7" fmla="*/ 336855 h 426720"/>
              <a:gd name="T8" fmla="*/ 83630 w 443229"/>
              <a:gd name="T9" fmla="*/ 314592 h 426720"/>
              <a:gd name="T10" fmla="*/ 74780 w 443229"/>
              <a:gd name="T11" fmla="*/ 356656 h 426720"/>
              <a:gd name="T12" fmla="*/ 66904 w 443229"/>
              <a:gd name="T13" fmla="*/ 387349 h 426720"/>
              <a:gd name="T14" fmla="*/ 83630 w 443229"/>
              <a:gd name="T15" fmla="*/ 360349 h 426720"/>
              <a:gd name="T16" fmla="*/ 82493 w 443229"/>
              <a:gd name="T17" fmla="*/ 232409 h 426720"/>
              <a:gd name="T18" fmla="*/ 184433 w 443229"/>
              <a:gd name="T19" fmla="*/ 234204 h 426720"/>
              <a:gd name="T20" fmla="*/ 99381 w 443229"/>
              <a:gd name="T21" fmla="*/ 257310 h 426720"/>
              <a:gd name="T22" fmla="*/ 169788 w 443229"/>
              <a:gd name="T23" fmla="*/ 210578 h 426720"/>
              <a:gd name="T24" fmla="*/ 174924 w 443229"/>
              <a:gd name="T25" fmla="*/ 266419 h 426720"/>
              <a:gd name="T26" fmla="*/ 181064 w 443229"/>
              <a:gd name="T27" fmla="*/ 252555 h 426720"/>
              <a:gd name="T28" fmla="*/ 184433 w 443229"/>
              <a:gd name="T29" fmla="*/ 234204 h 426720"/>
              <a:gd name="T30" fmla="*/ 174081 w 443229"/>
              <a:gd name="T31" fmla="*/ 242093 h 426720"/>
              <a:gd name="T32" fmla="*/ 158187 w 443229"/>
              <a:gd name="T33" fmla="*/ 276235 h 426720"/>
              <a:gd name="T34" fmla="*/ 161313 w 443229"/>
              <a:gd name="T35" fmla="*/ 286718 h 426720"/>
              <a:gd name="T36" fmla="*/ 174924 w 443229"/>
              <a:gd name="T37" fmla="*/ 266419 h 426720"/>
              <a:gd name="T38" fmla="*/ 199820 w 443229"/>
              <a:gd name="T39" fmla="*/ 129844 h 426720"/>
              <a:gd name="T40" fmla="*/ 166935 w 443229"/>
              <a:gd name="T41" fmla="*/ 142489 h 426720"/>
              <a:gd name="T42" fmla="*/ 189589 w 443229"/>
              <a:gd name="T43" fmla="*/ 143699 h 426720"/>
              <a:gd name="T44" fmla="*/ 251378 w 443229"/>
              <a:gd name="T45" fmla="*/ 174617 h 426720"/>
              <a:gd name="T46" fmla="*/ 250566 w 443229"/>
              <a:gd name="T47" fmla="*/ 138252 h 426720"/>
              <a:gd name="T48" fmla="*/ 228643 w 443229"/>
              <a:gd name="T49" fmla="*/ 213733 h 426720"/>
              <a:gd name="T50" fmla="*/ 245817 w 443229"/>
              <a:gd name="T51" fmla="*/ 186596 h 426720"/>
              <a:gd name="T52" fmla="*/ 260411 w 443229"/>
              <a:gd name="T53" fmla="*/ 130147 h 426720"/>
              <a:gd name="T54" fmla="*/ 256574 w 443229"/>
              <a:gd name="T55" fmla="*/ 99603 h 426720"/>
              <a:gd name="T56" fmla="*/ 250485 w 443229"/>
              <a:gd name="T57" fmla="*/ 115858 h 426720"/>
              <a:gd name="T58" fmla="*/ 251378 w 443229"/>
              <a:gd name="T59" fmla="*/ 174617 h 426720"/>
              <a:gd name="T60" fmla="*/ 258483 w 443229"/>
              <a:gd name="T61" fmla="*/ 150530 h 426720"/>
              <a:gd name="T62" fmla="*/ 377392 w 443229"/>
              <a:gd name="T63" fmla="*/ 47726 h 426720"/>
              <a:gd name="T64" fmla="*/ 330077 w 443229"/>
              <a:gd name="T65" fmla="*/ 51131 h 426720"/>
              <a:gd name="T66" fmla="*/ 313979 w 443229"/>
              <a:gd name="T67" fmla="*/ 25246 h 426720"/>
              <a:gd name="T68" fmla="*/ 302043 w 443229"/>
              <a:gd name="T69" fmla="*/ 0 h 426720"/>
              <a:gd name="T70" fmla="*/ 300095 w 443229"/>
              <a:gd name="T71" fmla="*/ 13833 h 426720"/>
              <a:gd name="T72" fmla="*/ 309321 w 443229"/>
              <a:gd name="T73" fmla="*/ 56535 h 426720"/>
              <a:gd name="T74" fmla="*/ 315034 w 443229"/>
              <a:gd name="T75" fmla="*/ 100295 h 426720"/>
              <a:gd name="T76" fmla="*/ 335354 w 443229"/>
              <a:gd name="T77" fmla="*/ 60156 h 426720"/>
              <a:gd name="T78" fmla="*/ 376093 w 443229"/>
              <a:gd name="T79" fmla="*/ 58793 h 426720"/>
              <a:gd name="T80" fmla="*/ 309321 w 443229"/>
              <a:gd name="T81" fmla="*/ 56535 h 426720"/>
              <a:gd name="T82" fmla="*/ 305291 w 443229"/>
              <a:gd name="T83" fmla="*/ 103754 h 426720"/>
              <a:gd name="T84" fmla="*/ 305941 w 443229"/>
              <a:gd name="T85" fmla="*/ 132805 h 4267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43229" h="426720">
                <a:moveTo>
                  <a:pt x="109287" y="357663"/>
                </a:moveTo>
                <a:lnTo>
                  <a:pt x="96416" y="309788"/>
                </a:lnTo>
                <a:lnTo>
                  <a:pt x="73913" y="281177"/>
                </a:lnTo>
                <a:lnTo>
                  <a:pt x="0" y="355091"/>
                </a:lnTo>
                <a:lnTo>
                  <a:pt x="6857" y="361949"/>
                </a:lnTo>
                <a:lnTo>
                  <a:pt x="72389" y="296417"/>
                </a:lnTo>
                <a:lnTo>
                  <a:pt x="85534" y="313420"/>
                </a:lnTo>
                <a:lnTo>
                  <a:pt x="94106" y="330136"/>
                </a:lnTo>
                <a:lnTo>
                  <a:pt x="98107" y="346567"/>
                </a:lnTo>
                <a:lnTo>
                  <a:pt x="98107" y="396975"/>
                </a:lnTo>
                <a:lnTo>
                  <a:pt x="103453" y="384929"/>
                </a:lnTo>
                <a:lnTo>
                  <a:pt x="107441" y="371093"/>
                </a:lnTo>
                <a:lnTo>
                  <a:pt x="109287" y="357663"/>
                </a:lnTo>
                <a:close/>
              </a:path>
              <a:path w="443229" h="426720">
                <a:moveTo>
                  <a:pt x="98107" y="396975"/>
                </a:moveTo>
                <a:lnTo>
                  <a:pt x="98107" y="346567"/>
                </a:lnTo>
                <a:lnTo>
                  <a:pt x="97535" y="362711"/>
                </a:lnTo>
                <a:lnTo>
                  <a:pt x="93666" y="377987"/>
                </a:lnTo>
                <a:lnTo>
                  <a:pt x="87725" y="392906"/>
                </a:lnTo>
                <a:lnTo>
                  <a:pt x="79640" y="407396"/>
                </a:lnTo>
                <a:lnTo>
                  <a:pt x="69341" y="421385"/>
                </a:lnTo>
                <a:lnTo>
                  <a:pt x="78485" y="426719"/>
                </a:lnTo>
                <a:lnTo>
                  <a:pt x="88903" y="412884"/>
                </a:lnTo>
                <a:lnTo>
                  <a:pt x="97250" y="398906"/>
                </a:lnTo>
                <a:lnTo>
                  <a:pt x="98107" y="396975"/>
                </a:lnTo>
                <a:close/>
              </a:path>
              <a:path w="443229" h="426720">
                <a:moveTo>
                  <a:pt x="173735" y="192023"/>
                </a:moveTo>
                <a:lnTo>
                  <a:pt x="166877" y="185927"/>
                </a:lnTo>
                <a:lnTo>
                  <a:pt x="96773" y="256031"/>
                </a:lnTo>
                <a:lnTo>
                  <a:pt x="103631" y="262889"/>
                </a:lnTo>
                <a:lnTo>
                  <a:pt x="173735" y="192023"/>
                </a:lnTo>
                <a:close/>
              </a:path>
              <a:path w="443229" h="426720">
                <a:moveTo>
                  <a:pt x="216360" y="258008"/>
                </a:moveTo>
                <a:lnTo>
                  <a:pt x="205739" y="220217"/>
                </a:lnTo>
                <a:lnTo>
                  <a:pt x="193547" y="205739"/>
                </a:lnTo>
                <a:lnTo>
                  <a:pt x="116585" y="283463"/>
                </a:lnTo>
                <a:lnTo>
                  <a:pt x="123443" y="289559"/>
                </a:lnTo>
                <a:lnTo>
                  <a:pt x="192023" y="220979"/>
                </a:lnTo>
                <a:lnTo>
                  <a:pt x="199179" y="231981"/>
                </a:lnTo>
                <a:lnTo>
                  <a:pt x="203549" y="243268"/>
                </a:lnTo>
                <a:lnTo>
                  <a:pt x="205204" y="254841"/>
                </a:lnTo>
                <a:lnTo>
                  <a:pt x="205204" y="293498"/>
                </a:lnTo>
                <a:lnTo>
                  <a:pt x="205739" y="292607"/>
                </a:lnTo>
                <a:lnTo>
                  <a:pt x="209430" y="285309"/>
                </a:lnTo>
                <a:lnTo>
                  <a:pt x="212407" y="278225"/>
                </a:lnTo>
                <a:lnTo>
                  <a:pt x="214526" y="271283"/>
                </a:lnTo>
                <a:lnTo>
                  <a:pt x="215645" y="264413"/>
                </a:lnTo>
                <a:lnTo>
                  <a:pt x="216360" y="258008"/>
                </a:lnTo>
                <a:close/>
              </a:path>
              <a:path w="443229" h="426720">
                <a:moveTo>
                  <a:pt x="205204" y="293498"/>
                </a:moveTo>
                <a:lnTo>
                  <a:pt x="205204" y="254841"/>
                </a:lnTo>
                <a:lnTo>
                  <a:pt x="204215" y="266699"/>
                </a:lnTo>
                <a:lnTo>
                  <a:pt x="200953" y="278856"/>
                </a:lnTo>
                <a:lnTo>
                  <a:pt x="194690" y="291369"/>
                </a:lnTo>
                <a:lnTo>
                  <a:pt x="185570" y="304311"/>
                </a:lnTo>
                <a:lnTo>
                  <a:pt x="173735" y="317753"/>
                </a:lnTo>
                <a:lnTo>
                  <a:pt x="182117" y="323849"/>
                </a:lnTo>
                <a:lnTo>
                  <a:pt x="189237" y="315860"/>
                </a:lnTo>
                <a:lnTo>
                  <a:pt x="195643" y="307943"/>
                </a:lnTo>
                <a:lnTo>
                  <a:pt x="201191" y="300168"/>
                </a:lnTo>
                <a:lnTo>
                  <a:pt x="205204" y="293498"/>
                </a:lnTo>
                <a:close/>
              </a:path>
              <a:path w="443229" h="426720">
                <a:moveTo>
                  <a:pt x="249173" y="150875"/>
                </a:moveTo>
                <a:lnTo>
                  <a:pt x="248411" y="139445"/>
                </a:lnTo>
                <a:lnTo>
                  <a:pt x="234410" y="143041"/>
                </a:lnTo>
                <a:lnTo>
                  <a:pt x="220979" y="147065"/>
                </a:lnTo>
                <a:lnTo>
                  <a:pt x="208121" y="151661"/>
                </a:lnTo>
                <a:lnTo>
                  <a:pt x="195833" y="156971"/>
                </a:lnTo>
                <a:lnTo>
                  <a:pt x="197357" y="166877"/>
                </a:lnTo>
                <a:lnTo>
                  <a:pt x="209633" y="162448"/>
                </a:lnTo>
                <a:lnTo>
                  <a:pt x="222408" y="158305"/>
                </a:lnTo>
                <a:lnTo>
                  <a:pt x="235612" y="154447"/>
                </a:lnTo>
                <a:lnTo>
                  <a:pt x="249173" y="150875"/>
                </a:lnTo>
                <a:close/>
              </a:path>
              <a:path w="443229" h="426720">
                <a:moveTo>
                  <a:pt x="294893" y="192365"/>
                </a:moveTo>
                <a:lnTo>
                  <a:pt x="294893" y="140207"/>
                </a:lnTo>
                <a:lnTo>
                  <a:pt x="294620" y="146185"/>
                </a:lnTo>
                <a:lnTo>
                  <a:pt x="293941" y="152304"/>
                </a:lnTo>
                <a:lnTo>
                  <a:pt x="281177" y="196595"/>
                </a:lnTo>
                <a:lnTo>
                  <a:pt x="259079" y="229361"/>
                </a:lnTo>
                <a:lnTo>
                  <a:pt x="268223" y="235457"/>
                </a:lnTo>
                <a:lnTo>
                  <a:pt x="275796" y="225301"/>
                </a:lnTo>
                <a:lnTo>
                  <a:pt x="282511" y="215360"/>
                </a:lnTo>
                <a:lnTo>
                  <a:pt x="288369" y="205561"/>
                </a:lnTo>
                <a:lnTo>
                  <a:pt x="293369" y="195833"/>
                </a:lnTo>
                <a:lnTo>
                  <a:pt x="294893" y="192365"/>
                </a:lnTo>
                <a:close/>
              </a:path>
              <a:path w="443229" h="426720">
                <a:moveTo>
                  <a:pt x="305490" y="143375"/>
                </a:moveTo>
                <a:lnTo>
                  <a:pt x="305180" y="132206"/>
                </a:lnTo>
                <a:lnTo>
                  <a:pt x="303728" y="121038"/>
                </a:lnTo>
                <a:lnTo>
                  <a:pt x="300989" y="109727"/>
                </a:lnTo>
                <a:lnTo>
                  <a:pt x="291083" y="112775"/>
                </a:lnTo>
                <a:lnTo>
                  <a:pt x="292643" y="120491"/>
                </a:lnTo>
                <a:lnTo>
                  <a:pt x="293846" y="127634"/>
                </a:lnTo>
                <a:lnTo>
                  <a:pt x="294620" y="134207"/>
                </a:lnTo>
                <a:lnTo>
                  <a:pt x="294893" y="140207"/>
                </a:lnTo>
                <a:lnTo>
                  <a:pt x="294893" y="192365"/>
                </a:lnTo>
                <a:lnTo>
                  <a:pt x="297513" y="186404"/>
                </a:lnTo>
                <a:lnTo>
                  <a:pt x="300799" y="176402"/>
                </a:lnTo>
                <a:lnTo>
                  <a:pt x="303228" y="165830"/>
                </a:lnTo>
                <a:lnTo>
                  <a:pt x="304799" y="154685"/>
                </a:lnTo>
                <a:lnTo>
                  <a:pt x="305490" y="143375"/>
                </a:lnTo>
                <a:close/>
              </a:path>
              <a:path w="443229" h="426720">
                <a:moveTo>
                  <a:pt x="442721" y="52577"/>
                </a:moveTo>
                <a:lnTo>
                  <a:pt x="422028" y="53732"/>
                </a:lnTo>
                <a:lnTo>
                  <a:pt x="403478" y="54959"/>
                </a:lnTo>
                <a:lnTo>
                  <a:pt x="387215" y="56328"/>
                </a:lnTo>
                <a:lnTo>
                  <a:pt x="373379" y="57911"/>
                </a:lnTo>
                <a:lnTo>
                  <a:pt x="371534" y="42648"/>
                </a:lnTo>
                <a:lnTo>
                  <a:pt x="368331" y="27812"/>
                </a:lnTo>
                <a:lnTo>
                  <a:pt x="363843" y="13549"/>
                </a:lnTo>
                <a:lnTo>
                  <a:pt x="358139" y="0"/>
                </a:lnTo>
                <a:lnTo>
                  <a:pt x="354329" y="0"/>
                </a:lnTo>
                <a:lnTo>
                  <a:pt x="291845" y="62483"/>
                </a:lnTo>
                <a:lnTo>
                  <a:pt x="297941" y="69341"/>
                </a:lnTo>
                <a:lnTo>
                  <a:pt x="352043" y="15239"/>
                </a:lnTo>
                <a:lnTo>
                  <a:pt x="357461" y="29968"/>
                </a:lnTo>
                <a:lnTo>
                  <a:pt x="361092" y="45624"/>
                </a:lnTo>
                <a:lnTo>
                  <a:pt x="362866" y="62281"/>
                </a:lnTo>
                <a:lnTo>
                  <a:pt x="362866" y="135304"/>
                </a:lnTo>
                <a:lnTo>
                  <a:pt x="365021" y="129325"/>
                </a:lnTo>
                <a:lnTo>
                  <a:pt x="369569" y="110489"/>
                </a:lnTo>
                <a:lnTo>
                  <a:pt x="372403" y="89939"/>
                </a:lnTo>
                <a:lnTo>
                  <a:pt x="373379" y="67817"/>
                </a:lnTo>
                <a:lnTo>
                  <a:pt x="393406" y="66270"/>
                </a:lnTo>
                <a:lnTo>
                  <a:pt x="411289" y="65150"/>
                </a:lnTo>
                <a:lnTo>
                  <a:pt x="427172" y="64603"/>
                </a:lnTo>
                <a:lnTo>
                  <a:pt x="441197" y="64769"/>
                </a:lnTo>
                <a:lnTo>
                  <a:pt x="442721" y="52577"/>
                </a:lnTo>
                <a:close/>
              </a:path>
              <a:path w="443229" h="426720">
                <a:moveTo>
                  <a:pt x="362866" y="135304"/>
                </a:moveTo>
                <a:lnTo>
                  <a:pt x="362866" y="62281"/>
                </a:lnTo>
                <a:lnTo>
                  <a:pt x="362711" y="80009"/>
                </a:lnTo>
                <a:lnTo>
                  <a:pt x="360997" y="97726"/>
                </a:lnTo>
                <a:lnTo>
                  <a:pt x="358139" y="114299"/>
                </a:lnTo>
                <a:lnTo>
                  <a:pt x="354139" y="129730"/>
                </a:lnTo>
                <a:lnTo>
                  <a:pt x="348995" y="144017"/>
                </a:lnTo>
                <a:lnTo>
                  <a:pt x="358901" y="146303"/>
                </a:lnTo>
                <a:lnTo>
                  <a:pt x="362866" y="1353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7" name="object 33">
            <a:extLst>
              <a:ext uri="{FF2B5EF4-FFF2-40B4-BE49-F238E27FC236}">
                <a16:creationId xmlns="" xmlns:a16="http://schemas.microsoft.com/office/drawing/2014/main" id="{902E3304-16FB-C14E-9D94-1C751A6C0785}"/>
              </a:ext>
            </a:extLst>
          </p:cNvPr>
          <p:cNvSpPr>
            <a:spLocks/>
          </p:cNvSpPr>
          <p:nvPr/>
        </p:nvSpPr>
        <p:spPr bwMode="auto">
          <a:xfrm>
            <a:off x="5462588" y="5454650"/>
            <a:ext cx="277812" cy="290513"/>
          </a:xfrm>
          <a:custGeom>
            <a:avLst/>
            <a:gdLst>
              <a:gd name="T0" fmla="*/ 93761 w 325120"/>
              <a:gd name="T1" fmla="*/ 203359 h 320039"/>
              <a:gd name="T2" fmla="*/ 61042 w 325120"/>
              <a:gd name="T3" fmla="*/ 214772 h 320039"/>
              <a:gd name="T4" fmla="*/ 29300 w 325120"/>
              <a:gd name="T5" fmla="*/ 230335 h 320039"/>
              <a:gd name="T6" fmla="*/ 0 w 325120"/>
              <a:gd name="T7" fmla="*/ 215118 h 320039"/>
              <a:gd name="T8" fmla="*/ 35160 w 325120"/>
              <a:gd name="T9" fmla="*/ 237252 h 320039"/>
              <a:gd name="T10" fmla="*/ 72630 w 325120"/>
              <a:gd name="T11" fmla="*/ 220446 h 320039"/>
              <a:gd name="T12" fmla="*/ 95063 w 325120"/>
              <a:gd name="T13" fmla="*/ 213734 h 320039"/>
              <a:gd name="T14" fmla="*/ 35160 w 325120"/>
              <a:gd name="T15" fmla="*/ 237252 h 320039"/>
              <a:gd name="T16" fmla="*/ 70971 w 325120"/>
              <a:gd name="T17" fmla="*/ 290513 h 320039"/>
              <a:gd name="T18" fmla="*/ 132177 w 325120"/>
              <a:gd name="T19" fmla="*/ 213734 h 320039"/>
              <a:gd name="T20" fmla="*/ 131526 w 325120"/>
              <a:gd name="T21" fmla="*/ 200592 h 320039"/>
              <a:gd name="T22" fmla="*/ 114597 w 325120"/>
              <a:gd name="T23" fmla="*/ 163327 h 320039"/>
              <a:gd name="T24" fmla="*/ 80738 w 325120"/>
              <a:gd name="T25" fmla="*/ 141798 h 320039"/>
              <a:gd name="T26" fmla="*/ 104383 w 325120"/>
              <a:gd name="T27" fmla="*/ 167174 h 320039"/>
              <a:gd name="T28" fmla="*/ 122410 w 325120"/>
              <a:gd name="T29" fmla="*/ 204742 h 320039"/>
              <a:gd name="T30" fmla="*/ 123061 w 325120"/>
              <a:gd name="T31" fmla="*/ 223897 h 320039"/>
              <a:gd name="T32" fmla="*/ 130875 w 325120"/>
              <a:gd name="T33" fmla="*/ 219960 h 320039"/>
              <a:gd name="T34" fmla="*/ 173045 w 325120"/>
              <a:gd name="T35" fmla="*/ 176016 h 320039"/>
              <a:gd name="T36" fmla="*/ 172546 w 325120"/>
              <a:gd name="T37" fmla="*/ 142489 h 320039"/>
              <a:gd name="T38" fmla="*/ 170350 w 325120"/>
              <a:gd name="T39" fmla="*/ 155891 h 320039"/>
              <a:gd name="T40" fmla="*/ 166686 w 325120"/>
              <a:gd name="T41" fmla="*/ 166699 h 320039"/>
              <a:gd name="T42" fmla="*/ 102225 w 325120"/>
              <a:gd name="T43" fmla="*/ 113438 h 320039"/>
              <a:gd name="T44" fmla="*/ 171244 w 325120"/>
              <a:gd name="T45" fmla="*/ 179841 h 320039"/>
              <a:gd name="T46" fmla="*/ 123061 w 325120"/>
              <a:gd name="T47" fmla="*/ 223897 h 320039"/>
              <a:gd name="T48" fmla="*/ 122410 w 325120"/>
              <a:gd name="T49" fmla="*/ 217193 h 320039"/>
              <a:gd name="T50" fmla="*/ 123061 w 325120"/>
              <a:gd name="T51" fmla="*/ 223897 h 320039"/>
              <a:gd name="T52" fmla="*/ 218776 w 325120"/>
              <a:gd name="T53" fmla="*/ 0 h 320039"/>
              <a:gd name="T54" fmla="*/ 162128 w 325120"/>
              <a:gd name="T55" fmla="*/ 72628 h 320039"/>
              <a:gd name="T56" fmla="*/ 265006 w 325120"/>
              <a:gd name="T57" fmla="*/ 63635 h 320039"/>
              <a:gd name="T58" fmla="*/ 277377 w 325120"/>
              <a:gd name="T59" fmla="*/ 62252 h 320039"/>
              <a:gd name="T60" fmla="*/ 181988 w 325120"/>
              <a:gd name="T61" fmla="*/ 126062 h 320039"/>
              <a:gd name="T62" fmla="*/ 178407 w 325120"/>
              <a:gd name="T63" fmla="*/ 107904 h 320039"/>
              <a:gd name="T64" fmla="*/ 171356 w 325120"/>
              <a:gd name="T65" fmla="*/ 118367 h 320039"/>
              <a:gd name="T66" fmla="*/ 173045 w 325120"/>
              <a:gd name="T67" fmla="*/ 134968 h 320039"/>
              <a:gd name="T68" fmla="*/ 174795 w 325120"/>
              <a:gd name="T69" fmla="*/ 172298 h 320039"/>
              <a:gd name="T70" fmla="*/ 179943 w 325120"/>
              <a:gd name="T71" fmla="*/ 155135 h 320039"/>
              <a:gd name="T72" fmla="*/ 182253 w 325120"/>
              <a:gd name="T73" fmla="*/ 135530 h 320039"/>
              <a:gd name="T74" fmla="*/ 265006 w 325120"/>
              <a:gd name="T75" fmla="*/ 63635 h 320039"/>
              <a:gd name="T76" fmla="*/ 214218 w 325120"/>
              <a:gd name="T77" fmla="*/ 129347 h 3200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5120" h="320039">
                <a:moveTo>
                  <a:pt x="111251" y="235457"/>
                </a:moveTo>
                <a:lnTo>
                  <a:pt x="109727" y="224027"/>
                </a:lnTo>
                <a:lnTo>
                  <a:pt x="90439" y="229742"/>
                </a:lnTo>
                <a:lnTo>
                  <a:pt x="71437" y="236600"/>
                </a:lnTo>
                <a:lnTo>
                  <a:pt x="52720" y="244601"/>
                </a:lnTo>
                <a:lnTo>
                  <a:pt x="34289" y="253745"/>
                </a:lnTo>
                <a:lnTo>
                  <a:pt x="8381" y="228599"/>
                </a:lnTo>
                <a:lnTo>
                  <a:pt x="0" y="236981"/>
                </a:lnTo>
                <a:lnTo>
                  <a:pt x="41147" y="278129"/>
                </a:lnTo>
                <a:lnTo>
                  <a:pt x="41147" y="261365"/>
                </a:lnTo>
                <a:lnTo>
                  <a:pt x="48434" y="257484"/>
                </a:lnTo>
                <a:lnTo>
                  <a:pt x="84998" y="242851"/>
                </a:lnTo>
                <a:lnTo>
                  <a:pt x="102977" y="237446"/>
                </a:lnTo>
                <a:lnTo>
                  <a:pt x="111251" y="235457"/>
                </a:lnTo>
                <a:close/>
              </a:path>
              <a:path w="325120" h="320039">
                <a:moveTo>
                  <a:pt x="91439" y="310895"/>
                </a:moveTo>
                <a:lnTo>
                  <a:pt x="41147" y="261365"/>
                </a:lnTo>
                <a:lnTo>
                  <a:pt x="41147" y="278129"/>
                </a:lnTo>
                <a:lnTo>
                  <a:pt x="83057" y="320039"/>
                </a:lnTo>
                <a:lnTo>
                  <a:pt x="91439" y="310895"/>
                </a:lnTo>
                <a:close/>
              </a:path>
              <a:path w="325120" h="320039">
                <a:moveTo>
                  <a:pt x="154685" y="235457"/>
                </a:moveTo>
                <a:lnTo>
                  <a:pt x="153923" y="227837"/>
                </a:lnTo>
                <a:lnTo>
                  <a:pt x="153923" y="220979"/>
                </a:lnTo>
                <a:lnTo>
                  <a:pt x="153161" y="214121"/>
                </a:lnTo>
                <a:lnTo>
                  <a:pt x="134111" y="179927"/>
                </a:lnTo>
                <a:lnTo>
                  <a:pt x="102869" y="147827"/>
                </a:lnTo>
                <a:lnTo>
                  <a:pt x="94487" y="156209"/>
                </a:lnTo>
                <a:lnTo>
                  <a:pt x="114299" y="176021"/>
                </a:lnTo>
                <a:lnTo>
                  <a:pt x="122158" y="184165"/>
                </a:lnTo>
                <a:lnTo>
                  <a:pt x="142493" y="217931"/>
                </a:lnTo>
                <a:lnTo>
                  <a:pt x="143255" y="225551"/>
                </a:lnTo>
                <a:lnTo>
                  <a:pt x="144017" y="232409"/>
                </a:lnTo>
                <a:lnTo>
                  <a:pt x="144017" y="246653"/>
                </a:lnTo>
                <a:lnTo>
                  <a:pt x="151637" y="248411"/>
                </a:lnTo>
                <a:lnTo>
                  <a:pt x="153161" y="242315"/>
                </a:lnTo>
                <a:lnTo>
                  <a:pt x="154685" y="235457"/>
                </a:lnTo>
                <a:close/>
              </a:path>
              <a:path w="325120" h="320039">
                <a:moveTo>
                  <a:pt x="202513" y="193905"/>
                </a:moveTo>
                <a:lnTo>
                  <a:pt x="202513" y="148685"/>
                </a:lnTo>
                <a:lnTo>
                  <a:pt x="201929" y="156971"/>
                </a:lnTo>
                <a:lnTo>
                  <a:pt x="200965" y="164675"/>
                </a:lnTo>
                <a:lnTo>
                  <a:pt x="199358" y="171735"/>
                </a:lnTo>
                <a:lnTo>
                  <a:pt x="197322" y="178081"/>
                </a:lnTo>
                <a:lnTo>
                  <a:pt x="195071" y="183641"/>
                </a:lnTo>
                <a:lnTo>
                  <a:pt x="128015" y="116585"/>
                </a:lnTo>
                <a:lnTo>
                  <a:pt x="119633" y="124967"/>
                </a:lnTo>
                <a:lnTo>
                  <a:pt x="193547" y="198119"/>
                </a:lnTo>
                <a:lnTo>
                  <a:pt x="200405" y="198119"/>
                </a:lnTo>
                <a:lnTo>
                  <a:pt x="202513" y="193905"/>
                </a:lnTo>
                <a:close/>
              </a:path>
              <a:path w="325120" h="320039">
                <a:moveTo>
                  <a:pt x="144017" y="246653"/>
                </a:moveTo>
                <a:lnTo>
                  <a:pt x="144017" y="232409"/>
                </a:lnTo>
                <a:lnTo>
                  <a:pt x="143255" y="239267"/>
                </a:lnTo>
                <a:lnTo>
                  <a:pt x="141731" y="246125"/>
                </a:lnTo>
                <a:lnTo>
                  <a:pt x="144017" y="246653"/>
                </a:lnTo>
                <a:close/>
              </a:path>
              <a:path w="325120" h="320039">
                <a:moveTo>
                  <a:pt x="324611" y="68579"/>
                </a:moveTo>
                <a:lnTo>
                  <a:pt x="256031" y="0"/>
                </a:lnTo>
                <a:lnTo>
                  <a:pt x="182879" y="73151"/>
                </a:lnTo>
                <a:lnTo>
                  <a:pt x="189737" y="80009"/>
                </a:lnTo>
                <a:lnTo>
                  <a:pt x="254507" y="14477"/>
                </a:lnTo>
                <a:lnTo>
                  <a:pt x="310133" y="70103"/>
                </a:lnTo>
                <a:lnTo>
                  <a:pt x="310133" y="83057"/>
                </a:lnTo>
                <a:lnTo>
                  <a:pt x="324611" y="68579"/>
                </a:lnTo>
                <a:close/>
              </a:path>
              <a:path w="325120" h="320039">
                <a:moveTo>
                  <a:pt x="213288" y="149304"/>
                </a:moveTo>
                <a:lnTo>
                  <a:pt x="212978" y="138874"/>
                </a:lnTo>
                <a:lnTo>
                  <a:pt x="211526" y="128730"/>
                </a:lnTo>
                <a:lnTo>
                  <a:pt x="208787" y="118871"/>
                </a:lnTo>
                <a:lnTo>
                  <a:pt x="198119" y="120395"/>
                </a:lnTo>
                <a:lnTo>
                  <a:pt x="200536" y="130397"/>
                </a:lnTo>
                <a:lnTo>
                  <a:pt x="202025" y="139826"/>
                </a:lnTo>
                <a:lnTo>
                  <a:pt x="202513" y="148685"/>
                </a:lnTo>
                <a:lnTo>
                  <a:pt x="202513" y="193905"/>
                </a:lnTo>
                <a:lnTo>
                  <a:pt x="204561" y="189809"/>
                </a:lnTo>
                <a:lnTo>
                  <a:pt x="207930" y="180784"/>
                </a:lnTo>
                <a:lnTo>
                  <a:pt x="210585" y="170902"/>
                </a:lnTo>
                <a:lnTo>
                  <a:pt x="212597" y="160019"/>
                </a:lnTo>
                <a:lnTo>
                  <a:pt x="213288" y="149304"/>
                </a:lnTo>
                <a:close/>
              </a:path>
              <a:path w="325120" h="320039">
                <a:moveTo>
                  <a:pt x="310133" y="83057"/>
                </a:moveTo>
                <a:lnTo>
                  <a:pt x="310133" y="70103"/>
                </a:lnTo>
                <a:lnTo>
                  <a:pt x="243839" y="136397"/>
                </a:lnTo>
                <a:lnTo>
                  <a:pt x="250697" y="142493"/>
                </a:lnTo>
                <a:lnTo>
                  <a:pt x="310133" y="830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8" name="object 34">
            <a:extLst>
              <a:ext uri="{FF2B5EF4-FFF2-40B4-BE49-F238E27FC236}">
                <a16:creationId xmlns="" xmlns:a16="http://schemas.microsoft.com/office/drawing/2014/main" id="{A4CF01A0-0B70-244C-A528-8EC0B320D814}"/>
              </a:ext>
            </a:extLst>
          </p:cNvPr>
          <p:cNvSpPr>
            <a:spLocks/>
          </p:cNvSpPr>
          <p:nvPr/>
        </p:nvSpPr>
        <p:spPr bwMode="auto">
          <a:xfrm>
            <a:off x="5730875" y="5457825"/>
            <a:ext cx="352425" cy="368300"/>
          </a:xfrm>
          <a:custGeom>
            <a:avLst/>
            <a:gdLst>
              <a:gd name="T0" fmla="*/ 26676 w 412750"/>
              <a:gd name="T1" fmla="*/ 289030 h 405129"/>
              <a:gd name="T2" fmla="*/ 16022 w 412750"/>
              <a:gd name="T3" fmla="*/ 331124 h 405129"/>
              <a:gd name="T4" fmla="*/ 7808 w 412750"/>
              <a:gd name="T5" fmla="*/ 367839 h 405129"/>
              <a:gd name="T6" fmla="*/ 27112 w 412750"/>
              <a:gd name="T7" fmla="*/ 326827 h 405129"/>
              <a:gd name="T8" fmla="*/ 37136 w 412750"/>
              <a:gd name="T9" fmla="*/ 261862 h 405129"/>
              <a:gd name="T10" fmla="*/ 27652 w 412750"/>
              <a:gd name="T11" fmla="*/ 265889 h 405129"/>
              <a:gd name="T12" fmla="*/ 34483 w 412750"/>
              <a:gd name="T13" fmla="*/ 315192 h 405129"/>
              <a:gd name="T14" fmla="*/ 37329 w 412750"/>
              <a:gd name="T15" fmla="*/ 273368 h 405129"/>
              <a:gd name="T16" fmla="*/ 34483 w 412750"/>
              <a:gd name="T17" fmla="*/ 315192 h 405129"/>
              <a:gd name="T18" fmla="*/ 90438 w 412750"/>
              <a:gd name="T19" fmla="*/ 231088 h 405129"/>
              <a:gd name="T20" fmla="*/ 68316 w 412750"/>
              <a:gd name="T21" fmla="*/ 258388 h 405129"/>
              <a:gd name="T22" fmla="*/ 123620 w 412750"/>
              <a:gd name="T23" fmla="*/ 175953 h 405129"/>
              <a:gd name="T24" fmla="*/ 75473 w 412750"/>
              <a:gd name="T25" fmla="*/ 204355 h 405129"/>
              <a:gd name="T26" fmla="*/ 96944 w 412750"/>
              <a:gd name="T27" fmla="*/ 223059 h 405129"/>
              <a:gd name="T28" fmla="*/ 130126 w 412750"/>
              <a:gd name="T29" fmla="*/ 181495 h 405129"/>
              <a:gd name="T30" fmla="*/ 86534 w 412750"/>
              <a:gd name="T31" fmla="*/ 284712 h 405129"/>
              <a:gd name="T32" fmla="*/ 115812 w 412750"/>
              <a:gd name="T33" fmla="*/ 175260 h 405129"/>
              <a:gd name="T34" fmla="*/ 96293 w 412750"/>
              <a:gd name="T35" fmla="*/ 175953 h 405129"/>
              <a:gd name="T36" fmla="*/ 113860 w 412750"/>
              <a:gd name="T37" fmla="*/ 182188 h 405129"/>
              <a:gd name="T38" fmla="*/ 156151 w 412750"/>
              <a:gd name="T39" fmla="*/ 194657 h 405129"/>
              <a:gd name="T40" fmla="*/ 102800 w 412750"/>
              <a:gd name="T41" fmla="*/ 228348 h 405129"/>
              <a:gd name="T42" fmla="*/ 124921 w 412750"/>
              <a:gd name="T43" fmla="*/ 248690 h 405129"/>
              <a:gd name="T44" fmla="*/ 162658 w 412750"/>
              <a:gd name="T45" fmla="*/ 200199 h 405129"/>
              <a:gd name="T46" fmla="*/ 113210 w 412750"/>
              <a:gd name="T47" fmla="*/ 155864 h 405129"/>
              <a:gd name="T48" fmla="*/ 110607 w 412750"/>
              <a:gd name="T49" fmla="*/ 162099 h 405129"/>
              <a:gd name="T50" fmla="*/ 125572 w 412750"/>
              <a:gd name="T51" fmla="*/ 160020 h 405129"/>
              <a:gd name="T52" fmla="*/ 131427 w 412750"/>
              <a:gd name="T53" fmla="*/ 254434 h 405129"/>
              <a:gd name="T54" fmla="*/ 188683 w 412750"/>
              <a:gd name="T55" fmla="*/ 175260 h 405129"/>
              <a:gd name="T56" fmla="*/ 181526 w 412750"/>
              <a:gd name="T57" fmla="*/ 182188 h 405129"/>
              <a:gd name="T58" fmla="*/ 193888 w 412750"/>
              <a:gd name="T59" fmla="*/ 79664 h 405129"/>
              <a:gd name="T60" fmla="*/ 223542 w 412750"/>
              <a:gd name="T61" fmla="*/ 127884 h 405129"/>
              <a:gd name="T62" fmla="*/ 229673 w 412750"/>
              <a:gd name="T63" fmla="*/ 181215 h 405129"/>
              <a:gd name="T64" fmla="*/ 238507 w 412750"/>
              <a:gd name="T65" fmla="*/ 158883 h 405129"/>
              <a:gd name="T66" fmla="*/ 229673 w 412750"/>
              <a:gd name="T67" fmla="*/ 181215 h 405129"/>
              <a:gd name="T68" fmla="*/ 223329 w 412750"/>
              <a:gd name="T69" fmla="*/ 174134 h 405129"/>
              <a:gd name="T70" fmla="*/ 215359 w 412750"/>
              <a:gd name="T71" fmla="*/ 201584 h 405129"/>
              <a:gd name="T72" fmla="*/ 229673 w 412750"/>
              <a:gd name="T73" fmla="*/ 181215 h 405129"/>
              <a:gd name="T74" fmla="*/ 318402 w 412750"/>
              <a:gd name="T75" fmla="*/ 49963 h 405129"/>
              <a:gd name="T76" fmla="*/ 290923 w 412750"/>
              <a:gd name="T77" fmla="*/ 38771 h 405129"/>
              <a:gd name="T78" fmla="*/ 279121 w 412750"/>
              <a:gd name="T79" fmla="*/ 0 h 405129"/>
              <a:gd name="T80" fmla="*/ 228371 w 412750"/>
              <a:gd name="T81" fmla="*/ 63038 h 405129"/>
              <a:gd name="T82" fmla="*/ 282292 w 412750"/>
              <a:gd name="T83" fmla="*/ 41476 h 405129"/>
              <a:gd name="T84" fmla="*/ 285555 w 412750"/>
              <a:gd name="T85" fmla="*/ 117568 h 405129"/>
              <a:gd name="T86" fmla="*/ 292784 w 412750"/>
              <a:gd name="T87" fmla="*/ 61653 h 405129"/>
              <a:gd name="T88" fmla="*/ 338623 w 412750"/>
              <a:gd name="T89" fmla="*/ 58730 h 405129"/>
              <a:gd name="T90" fmla="*/ 283807 w 412750"/>
              <a:gd name="T91" fmla="*/ 122826 h 405129"/>
              <a:gd name="T92" fmla="*/ 282211 w 412750"/>
              <a:gd name="T93" fmla="*/ 88842 h 405129"/>
              <a:gd name="T94" fmla="*/ 271964 w 412750"/>
              <a:gd name="T95" fmla="*/ 130926 h 4051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12750" h="405129">
                <a:moveTo>
                  <a:pt x="32385" y="357718"/>
                </a:moveTo>
                <a:lnTo>
                  <a:pt x="32385" y="304704"/>
                </a:lnTo>
                <a:lnTo>
                  <a:pt x="31242" y="317932"/>
                </a:lnTo>
                <a:lnTo>
                  <a:pt x="28956" y="332232"/>
                </a:lnTo>
                <a:lnTo>
                  <a:pt x="24967" y="347662"/>
                </a:lnTo>
                <a:lnTo>
                  <a:pt x="18764" y="364236"/>
                </a:lnTo>
                <a:lnTo>
                  <a:pt x="10417" y="381952"/>
                </a:lnTo>
                <a:lnTo>
                  <a:pt x="0" y="400812"/>
                </a:lnTo>
                <a:lnTo>
                  <a:pt x="9144" y="404622"/>
                </a:lnTo>
                <a:lnTo>
                  <a:pt x="17728" y="390060"/>
                </a:lnTo>
                <a:lnTo>
                  <a:pt x="25241" y="374999"/>
                </a:lnTo>
                <a:lnTo>
                  <a:pt x="31753" y="359509"/>
                </a:lnTo>
                <a:lnTo>
                  <a:pt x="32385" y="357718"/>
                </a:lnTo>
                <a:close/>
              </a:path>
              <a:path w="412750" h="405129">
                <a:moveTo>
                  <a:pt x="43719" y="300704"/>
                </a:moveTo>
                <a:lnTo>
                  <a:pt x="43493" y="288047"/>
                </a:lnTo>
                <a:lnTo>
                  <a:pt x="41910" y="276606"/>
                </a:lnTo>
                <a:lnTo>
                  <a:pt x="31242" y="281178"/>
                </a:lnTo>
                <a:lnTo>
                  <a:pt x="32385" y="292477"/>
                </a:lnTo>
                <a:lnTo>
                  <a:pt x="32385" y="357718"/>
                </a:lnTo>
                <a:lnTo>
                  <a:pt x="37338" y="343662"/>
                </a:lnTo>
                <a:lnTo>
                  <a:pt x="40386" y="346710"/>
                </a:lnTo>
                <a:lnTo>
                  <a:pt x="40386" y="329946"/>
                </a:lnTo>
                <a:lnTo>
                  <a:pt x="42660" y="314646"/>
                </a:lnTo>
                <a:lnTo>
                  <a:pt x="43719" y="300704"/>
                </a:lnTo>
                <a:close/>
              </a:path>
              <a:path w="412750" h="405129">
                <a:moveTo>
                  <a:pt x="92964" y="382524"/>
                </a:moveTo>
                <a:lnTo>
                  <a:pt x="40386" y="329946"/>
                </a:lnTo>
                <a:lnTo>
                  <a:pt x="40386" y="346710"/>
                </a:lnTo>
                <a:lnTo>
                  <a:pt x="84582" y="390906"/>
                </a:lnTo>
                <a:lnTo>
                  <a:pt x="92964" y="382524"/>
                </a:lnTo>
                <a:close/>
              </a:path>
              <a:path w="412750" h="405129">
                <a:moveTo>
                  <a:pt x="105918" y="254196"/>
                </a:moveTo>
                <a:lnTo>
                  <a:pt x="105918" y="239268"/>
                </a:lnTo>
                <a:lnTo>
                  <a:pt x="73152" y="278130"/>
                </a:lnTo>
                <a:lnTo>
                  <a:pt x="80010" y="284226"/>
                </a:lnTo>
                <a:lnTo>
                  <a:pt x="105918" y="254196"/>
                </a:lnTo>
                <a:close/>
              </a:path>
              <a:path w="412750" h="405129">
                <a:moveTo>
                  <a:pt x="152400" y="199644"/>
                </a:moveTo>
                <a:lnTo>
                  <a:pt x="144780" y="193548"/>
                </a:lnTo>
                <a:lnTo>
                  <a:pt x="113538" y="230124"/>
                </a:lnTo>
                <a:lnTo>
                  <a:pt x="95250" y="215646"/>
                </a:lnTo>
                <a:lnTo>
                  <a:pt x="88392" y="224790"/>
                </a:lnTo>
                <a:lnTo>
                  <a:pt x="105918" y="239268"/>
                </a:lnTo>
                <a:lnTo>
                  <a:pt x="105918" y="254196"/>
                </a:lnTo>
                <a:lnTo>
                  <a:pt x="113538" y="245364"/>
                </a:lnTo>
                <a:lnTo>
                  <a:pt x="120396" y="251182"/>
                </a:lnTo>
                <a:lnTo>
                  <a:pt x="120396" y="236982"/>
                </a:lnTo>
                <a:lnTo>
                  <a:pt x="152400" y="199644"/>
                </a:lnTo>
                <a:close/>
              </a:path>
              <a:path w="412750" h="405129">
                <a:moveTo>
                  <a:pt x="138684" y="282888"/>
                </a:moveTo>
                <a:lnTo>
                  <a:pt x="138684" y="266700"/>
                </a:lnTo>
                <a:lnTo>
                  <a:pt x="101346" y="313182"/>
                </a:lnTo>
                <a:lnTo>
                  <a:pt x="108966" y="319278"/>
                </a:lnTo>
                <a:lnTo>
                  <a:pt x="138684" y="282888"/>
                </a:lnTo>
                <a:close/>
              </a:path>
              <a:path w="412750" h="405129">
                <a:moveTo>
                  <a:pt x="135636" y="192786"/>
                </a:moveTo>
                <a:lnTo>
                  <a:pt x="129540" y="189738"/>
                </a:lnTo>
                <a:lnTo>
                  <a:pt x="115824" y="186690"/>
                </a:lnTo>
                <a:lnTo>
                  <a:pt x="112776" y="193548"/>
                </a:lnTo>
                <a:lnTo>
                  <a:pt x="118872" y="195072"/>
                </a:lnTo>
                <a:lnTo>
                  <a:pt x="125730" y="197358"/>
                </a:lnTo>
                <a:lnTo>
                  <a:pt x="133350" y="200406"/>
                </a:lnTo>
                <a:lnTo>
                  <a:pt x="135636" y="192786"/>
                </a:lnTo>
                <a:close/>
              </a:path>
              <a:path w="412750" h="405129">
                <a:moveTo>
                  <a:pt x="190500" y="220218"/>
                </a:moveTo>
                <a:lnTo>
                  <a:pt x="182880" y="214122"/>
                </a:lnTo>
                <a:lnTo>
                  <a:pt x="146304" y="258318"/>
                </a:lnTo>
                <a:lnTo>
                  <a:pt x="120396" y="236982"/>
                </a:lnTo>
                <a:lnTo>
                  <a:pt x="120396" y="251182"/>
                </a:lnTo>
                <a:lnTo>
                  <a:pt x="138684" y="266700"/>
                </a:lnTo>
                <a:lnTo>
                  <a:pt x="138684" y="282888"/>
                </a:lnTo>
                <a:lnTo>
                  <a:pt x="146304" y="273558"/>
                </a:lnTo>
                <a:lnTo>
                  <a:pt x="153924" y="279877"/>
                </a:lnTo>
                <a:lnTo>
                  <a:pt x="153924" y="264414"/>
                </a:lnTo>
                <a:lnTo>
                  <a:pt x="190500" y="220218"/>
                </a:lnTo>
                <a:close/>
              </a:path>
              <a:path w="412750" h="405129">
                <a:moveTo>
                  <a:pt x="147066" y="176022"/>
                </a:moveTo>
                <a:lnTo>
                  <a:pt x="139446" y="172974"/>
                </a:lnTo>
                <a:lnTo>
                  <a:pt x="132588" y="171450"/>
                </a:lnTo>
                <a:lnTo>
                  <a:pt x="126492" y="169926"/>
                </a:lnTo>
                <a:lnTo>
                  <a:pt x="123444" y="176784"/>
                </a:lnTo>
                <a:lnTo>
                  <a:pt x="129540" y="178308"/>
                </a:lnTo>
                <a:lnTo>
                  <a:pt x="136398" y="180594"/>
                </a:lnTo>
                <a:lnTo>
                  <a:pt x="144018" y="183642"/>
                </a:lnTo>
                <a:lnTo>
                  <a:pt x="147066" y="176022"/>
                </a:lnTo>
                <a:close/>
              </a:path>
              <a:path w="412750" h="405129">
                <a:moveTo>
                  <a:pt x="185166" y="290322"/>
                </a:moveTo>
                <a:lnTo>
                  <a:pt x="153924" y="264414"/>
                </a:lnTo>
                <a:lnTo>
                  <a:pt x="153924" y="279877"/>
                </a:lnTo>
                <a:lnTo>
                  <a:pt x="177546" y="299466"/>
                </a:lnTo>
                <a:lnTo>
                  <a:pt x="185166" y="290322"/>
                </a:lnTo>
                <a:close/>
              </a:path>
              <a:path w="412750" h="405129">
                <a:moveTo>
                  <a:pt x="220980" y="192786"/>
                </a:moveTo>
                <a:lnTo>
                  <a:pt x="172974" y="144780"/>
                </a:lnTo>
                <a:lnTo>
                  <a:pt x="165354" y="153162"/>
                </a:lnTo>
                <a:lnTo>
                  <a:pt x="212598" y="200406"/>
                </a:lnTo>
                <a:lnTo>
                  <a:pt x="220980" y="192786"/>
                </a:lnTo>
                <a:close/>
              </a:path>
              <a:path w="412750" h="405129">
                <a:moveTo>
                  <a:pt x="280785" y="158460"/>
                </a:moveTo>
                <a:lnTo>
                  <a:pt x="227076" y="87630"/>
                </a:lnTo>
                <a:lnTo>
                  <a:pt x="218694" y="96012"/>
                </a:lnTo>
                <a:lnTo>
                  <a:pt x="254508" y="131826"/>
                </a:lnTo>
                <a:lnTo>
                  <a:pt x="261806" y="140672"/>
                </a:lnTo>
                <a:lnTo>
                  <a:pt x="266604" y="150018"/>
                </a:lnTo>
                <a:lnTo>
                  <a:pt x="268974" y="159793"/>
                </a:lnTo>
                <a:lnTo>
                  <a:pt x="268986" y="199336"/>
                </a:lnTo>
                <a:lnTo>
                  <a:pt x="272903" y="192488"/>
                </a:lnTo>
                <a:lnTo>
                  <a:pt x="276606" y="183642"/>
                </a:lnTo>
                <a:lnTo>
                  <a:pt x="279332" y="174771"/>
                </a:lnTo>
                <a:lnTo>
                  <a:pt x="280701" y="166401"/>
                </a:lnTo>
                <a:lnTo>
                  <a:pt x="280785" y="158460"/>
                </a:lnTo>
                <a:close/>
              </a:path>
              <a:path w="412750" h="405129">
                <a:moveTo>
                  <a:pt x="268986" y="199336"/>
                </a:moveTo>
                <a:lnTo>
                  <a:pt x="268986" y="169926"/>
                </a:lnTo>
                <a:lnTo>
                  <a:pt x="266557" y="180201"/>
                </a:lnTo>
                <a:lnTo>
                  <a:pt x="261556" y="191547"/>
                </a:lnTo>
                <a:lnTo>
                  <a:pt x="253984" y="203894"/>
                </a:lnTo>
                <a:lnTo>
                  <a:pt x="243840" y="217170"/>
                </a:lnTo>
                <a:lnTo>
                  <a:pt x="252222" y="221742"/>
                </a:lnTo>
                <a:lnTo>
                  <a:pt x="260639" y="211609"/>
                </a:lnTo>
                <a:lnTo>
                  <a:pt x="267557" y="201834"/>
                </a:lnTo>
                <a:lnTo>
                  <a:pt x="268986" y="199336"/>
                </a:lnTo>
                <a:close/>
              </a:path>
              <a:path w="412750" h="405129">
                <a:moveTo>
                  <a:pt x="412242" y="52578"/>
                </a:moveTo>
                <a:lnTo>
                  <a:pt x="391537" y="53732"/>
                </a:lnTo>
                <a:lnTo>
                  <a:pt x="372903" y="54959"/>
                </a:lnTo>
                <a:lnTo>
                  <a:pt x="356413" y="56328"/>
                </a:lnTo>
                <a:lnTo>
                  <a:pt x="342138" y="57912"/>
                </a:lnTo>
                <a:lnTo>
                  <a:pt x="340721" y="42648"/>
                </a:lnTo>
                <a:lnTo>
                  <a:pt x="337661" y="27813"/>
                </a:lnTo>
                <a:lnTo>
                  <a:pt x="333029" y="13549"/>
                </a:lnTo>
                <a:lnTo>
                  <a:pt x="326898" y="0"/>
                </a:lnTo>
                <a:lnTo>
                  <a:pt x="323088" y="0"/>
                </a:lnTo>
                <a:lnTo>
                  <a:pt x="260604" y="62484"/>
                </a:lnTo>
                <a:lnTo>
                  <a:pt x="267462" y="69342"/>
                </a:lnTo>
                <a:lnTo>
                  <a:pt x="321564" y="15240"/>
                </a:lnTo>
                <a:lnTo>
                  <a:pt x="326981" y="29968"/>
                </a:lnTo>
                <a:lnTo>
                  <a:pt x="330612" y="45624"/>
                </a:lnTo>
                <a:lnTo>
                  <a:pt x="332386" y="62281"/>
                </a:lnTo>
                <a:lnTo>
                  <a:pt x="332386" y="135108"/>
                </a:lnTo>
                <a:lnTo>
                  <a:pt x="334434" y="129325"/>
                </a:lnTo>
                <a:lnTo>
                  <a:pt x="338804" y="110490"/>
                </a:lnTo>
                <a:lnTo>
                  <a:pt x="341602" y="89939"/>
                </a:lnTo>
                <a:lnTo>
                  <a:pt x="342900" y="67818"/>
                </a:lnTo>
                <a:lnTo>
                  <a:pt x="362604" y="66270"/>
                </a:lnTo>
                <a:lnTo>
                  <a:pt x="380523" y="65151"/>
                </a:lnTo>
                <a:lnTo>
                  <a:pt x="396585" y="64603"/>
                </a:lnTo>
                <a:lnTo>
                  <a:pt x="410718" y="64770"/>
                </a:lnTo>
                <a:lnTo>
                  <a:pt x="412242" y="52578"/>
                </a:lnTo>
                <a:close/>
              </a:path>
              <a:path w="412750" h="405129">
                <a:moveTo>
                  <a:pt x="332386" y="135108"/>
                </a:moveTo>
                <a:lnTo>
                  <a:pt x="332386" y="62281"/>
                </a:lnTo>
                <a:lnTo>
                  <a:pt x="332232" y="80010"/>
                </a:lnTo>
                <a:lnTo>
                  <a:pt x="330517" y="97726"/>
                </a:lnTo>
                <a:lnTo>
                  <a:pt x="327660" y="114300"/>
                </a:lnTo>
                <a:lnTo>
                  <a:pt x="323659" y="129730"/>
                </a:lnTo>
                <a:lnTo>
                  <a:pt x="318516" y="144018"/>
                </a:lnTo>
                <a:lnTo>
                  <a:pt x="328422" y="146304"/>
                </a:lnTo>
                <a:lnTo>
                  <a:pt x="332386" y="135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19" name="object 35">
            <a:extLst>
              <a:ext uri="{FF2B5EF4-FFF2-40B4-BE49-F238E27FC236}">
                <a16:creationId xmlns="" xmlns:a16="http://schemas.microsoft.com/office/drawing/2014/main" id="{CDE38A09-B81F-0E42-BEBA-CAEB54283AEE}"/>
              </a:ext>
            </a:extLst>
          </p:cNvPr>
          <p:cNvSpPr>
            <a:spLocks/>
          </p:cNvSpPr>
          <p:nvPr/>
        </p:nvSpPr>
        <p:spPr bwMode="auto">
          <a:xfrm>
            <a:off x="6038850" y="5470525"/>
            <a:ext cx="344488" cy="385763"/>
          </a:xfrm>
          <a:custGeom>
            <a:avLst/>
            <a:gdLst>
              <a:gd name="T0" fmla="*/ 95917 w 401954"/>
              <a:gd name="T1" fmla="*/ 302470 h 424814"/>
              <a:gd name="T2" fmla="*/ 68295 w 401954"/>
              <a:gd name="T3" fmla="*/ 290998 h 424814"/>
              <a:gd name="T4" fmla="*/ 56815 w 401954"/>
              <a:gd name="T5" fmla="*/ 252563 h 424814"/>
              <a:gd name="T6" fmla="*/ 5224 w 401954"/>
              <a:gd name="T7" fmla="*/ 315531 h 424814"/>
              <a:gd name="T8" fmla="*/ 59346 w 401954"/>
              <a:gd name="T9" fmla="*/ 293734 h 424814"/>
              <a:gd name="T10" fmla="*/ 62724 w 401954"/>
              <a:gd name="T11" fmla="*/ 370000 h 424814"/>
              <a:gd name="T12" fmla="*/ 70530 w 401954"/>
              <a:gd name="T13" fmla="*/ 314147 h 424814"/>
              <a:gd name="T14" fmla="*/ 113631 w 401954"/>
              <a:gd name="T15" fmla="*/ 311314 h 424814"/>
              <a:gd name="T16" fmla="*/ 60867 w 401954"/>
              <a:gd name="T17" fmla="*/ 375448 h 424814"/>
              <a:gd name="T18" fmla="*/ 59265 w 401954"/>
              <a:gd name="T19" fmla="*/ 341305 h 424814"/>
              <a:gd name="T20" fmla="*/ 48979 w 401954"/>
              <a:gd name="T21" fmla="*/ 383342 h 424814"/>
              <a:gd name="T22" fmla="*/ 208325 w 401954"/>
              <a:gd name="T23" fmla="*/ 212430 h 424814"/>
              <a:gd name="T24" fmla="*/ 129305 w 401954"/>
              <a:gd name="T25" fmla="*/ 202649 h 424814"/>
              <a:gd name="T26" fmla="*/ 116897 w 401954"/>
              <a:gd name="T27" fmla="*/ 204818 h 424814"/>
              <a:gd name="T28" fmla="*/ 107754 w 401954"/>
              <a:gd name="T29" fmla="*/ 215197 h 424814"/>
              <a:gd name="T30" fmla="*/ 114938 w 401954"/>
              <a:gd name="T31" fmla="*/ 269862 h 424814"/>
              <a:gd name="T32" fmla="*/ 117550 w 401954"/>
              <a:gd name="T33" fmla="*/ 279549 h 424814"/>
              <a:gd name="T34" fmla="*/ 119509 w 401954"/>
              <a:gd name="T35" fmla="*/ 213122 h 424814"/>
              <a:gd name="T36" fmla="*/ 131989 w 401954"/>
              <a:gd name="T37" fmla="*/ 212029 h 424814"/>
              <a:gd name="T38" fmla="*/ 196550 w 401954"/>
              <a:gd name="T39" fmla="*/ 212321 h 424814"/>
              <a:gd name="T40" fmla="*/ 119020 w 401954"/>
              <a:gd name="T41" fmla="*/ 231199 h 424814"/>
              <a:gd name="T42" fmla="*/ 117550 w 401954"/>
              <a:gd name="T43" fmla="*/ 279549 h 424814"/>
              <a:gd name="T44" fmla="*/ 156080 w 401954"/>
              <a:gd name="T45" fmla="*/ 170220 h 424814"/>
              <a:gd name="T46" fmla="*/ 146938 w 401954"/>
              <a:gd name="T47" fmla="*/ 160533 h 424814"/>
              <a:gd name="T48" fmla="*/ 130611 w 401954"/>
              <a:gd name="T49" fmla="*/ 177832 h 424814"/>
              <a:gd name="T50" fmla="*/ 135182 w 401954"/>
              <a:gd name="T51" fmla="*/ 184290 h 424814"/>
              <a:gd name="T52" fmla="*/ 137795 w 401954"/>
              <a:gd name="T53" fmla="*/ 168145 h 424814"/>
              <a:gd name="T54" fmla="*/ 145631 w 401954"/>
              <a:gd name="T55" fmla="*/ 165377 h 424814"/>
              <a:gd name="T56" fmla="*/ 151509 w 401954"/>
              <a:gd name="T57" fmla="*/ 171604 h 424814"/>
              <a:gd name="T58" fmla="*/ 155427 w 401954"/>
              <a:gd name="T59" fmla="*/ 177832 h 424814"/>
              <a:gd name="T60" fmla="*/ 151509 w 401954"/>
              <a:gd name="T61" fmla="*/ 176448 h 424814"/>
              <a:gd name="T62" fmla="*/ 147591 w 401954"/>
              <a:gd name="T63" fmla="*/ 181984 h 424814"/>
              <a:gd name="T64" fmla="*/ 139101 w 401954"/>
              <a:gd name="T65" fmla="*/ 181984 h 424814"/>
              <a:gd name="T66" fmla="*/ 135182 w 401954"/>
              <a:gd name="T67" fmla="*/ 176448 h 424814"/>
              <a:gd name="T68" fmla="*/ 139754 w 401954"/>
              <a:gd name="T69" fmla="*/ 187519 h 424814"/>
              <a:gd name="T70" fmla="*/ 151509 w 401954"/>
              <a:gd name="T71" fmla="*/ 184060 h 424814"/>
              <a:gd name="T72" fmla="*/ 218774 w 401954"/>
              <a:gd name="T73" fmla="*/ 101079 h 424814"/>
              <a:gd name="T74" fmla="*/ 208081 w 401954"/>
              <a:gd name="T75" fmla="*/ 143234 h 424814"/>
              <a:gd name="T76" fmla="*/ 199835 w 401954"/>
              <a:gd name="T77" fmla="*/ 179908 h 424814"/>
              <a:gd name="T78" fmla="*/ 219213 w 401954"/>
              <a:gd name="T79" fmla="*/ 138845 h 424814"/>
              <a:gd name="T80" fmla="*/ 228989 w 401954"/>
              <a:gd name="T81" fmla="*/ 73465 h 424814"/>
              <a:gd name="T82" fmla="*/ 219754 w 401954"/>
              <a:gd name="T83" fmla="*/ 77488 h 424814"/>
              <a:gd name="T84" fmla="*/ 225958 w 401954"/>
              <a:gd name="T85" fmla="*/ 126661 h 424814"/>
              <a:gd name="T86" fmla="*/ 229142 w 401954"/>
              <a:gd name="T87" fmla="*/ 85197 h 424814"/>
              <a:gd name="T88" fmla="*/ 225958 w 401954"/>
              <a:gd name="T89" fmla="*/ 126661 h 424814"/>
              <a:gd name="T90" fmla="*/ 295835 w 401954"/>
              <a:gd name="T91" fmla="*/ 37365 h 424814"/>
              <a:gd name="T92" fmla="*/ 271672 w 401954"/>
              <a:gd name="T93" fmla="*/ 33646 h 424814"/>
              <a:gd name="T94" fmla="*/ 252080 w 401954"/>
              <a:gd name="T95" fmla="*/ 51896 h 424814"/>
              <a:gd name="T96" fmla="*/ 284315 w 401954"/>
              <a:gd name="T97" fmla="*/ 40220 h 424814"/>
              <a:gd name="T98" fmla="*/ 335019 w 401954"/>
              <a:gd name="T99" fmla="*/ 26986 h 424814"/>
              <a:gd name="T100" fmla="*/ 323264 w 401954"/>
              <a:gd name="T101" fmla="*/ 78191 h 424814"/>
              <a:gd name="T102" fmla="*/ 318744 w 401954"/>
              <a:gd name="T103" fmla="*/ 104852 h 424814"/>
              <a:gd name="T104" fmla="*/ 333713 w 401954"/>
              <a:gd name="T105" fmla="*/ 78191 h 424814"/>
              <a:gd name="T106" fmla="*/ 343917 w 401954"/>
              <a:gd name="T107" fmla="*/ 20153 h 424814"/>
              <a:gd name="T108" fmla="*/ 331753 w 401954"/>
              <a:gd name="T109" fmla="*/ 2076 h 424814"/>
              <a:gd name="T110" fmla="*/ 334785 w 401954"/>
              <a:gd name="T111" fmla="*/ 21537 h 424814"/>
              <a:gd name="T112" fmla="*/ 337264 w 401954"/>
              <a:gd name="T113" fmla="*/ 69628 h 424814"/>
              <a:gd name="T114" fmla="*/ 343508 w 401954"/>
              <a:gd name="T115" fmla="*/ 40825 h 4248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01954" h="424814">
                <a:moveTo>
                  <a:pt x="150875" y="330708"/>
                </a:moveTo>
                <a:lnTo>
                  <a:pt x="130290" y="331862"/>
                </a:lnTo>
                <a:lnTo>
                  <a:pt x="111918" y="333089"/>
                </a:lnTo>
                <a:lnTo>
                  <a:pt x="95690" y="334458"/>
                </a:lnTo>
                <a:lnTo>
                  <a:pt x="81533" y="336042"/>
                </a:lnTo>
                <a:lnTo>
                  <a:pt x="79688" y="320456"/>
                </a:lnTo>
                <a:lnTo>
                  <a:pt x="76485" y="305657"/>
                </a:lnTo>
                <a:lnTo>
                  <a:pt x="71997" y="291572"/>
                </a:lnTo>
                <a:lnTo>
                  <a:pt x="66293" y="278130"/>
                </a:lnTo>
                <a:lnTo>
                  <a:pt x="62483" y="278130"/>
                </a:lnTo>
                <a:lnTo>
                  <a:pt x="0" y="340614"/>
                </a:lnTo>
                <a:lnTo>
                  <a:pt x="6095" y="347472"/>
                </a:lnTo>
                <a:lnTo>
                  <a:pt x="60197" y="293370"/>
                </a:lnTo>
                <a:lnTo>
                  <a:pt x="65615" y="307776"/>
                </a:lnTo>
                <a:lnTo>
                  <a:pt x="69246" y="323469"/>
                </a:lnTo>
                <a:lnTo>
                  <a:pt x="71020" y="340304"/>
                </a:lnTo>
                <a:lnTo>
                  <a:pt x="71020" y="413455"/>
                </a:lnTo>
                <a:lnTo>
                  <a:pt x="73187" y="407455"/>
                </a:lnTo>
                <a:lnTo>
                  <a:pt x="77819" y="388620"/>
                </a:lnTo>
                <a:lnTo>
                  <a:pt x="80879" y="368069"/>
                </a:lnTo>
                <a:lnTo>
                  <a:pt x="82295" y="345948"/>
                </a:lnTo>
                <a:lnTo>
                  <a:pt x="101881" y="344400"/>
                </a:lnTo>
                <a:lnTo>
                  <a:pt x="119538" y="343281"/>
                </a:lnTo>
                <a:lnTo>
                  <a:pt x="132587" y="342828"/>
                </a:lnTo>
                <a:lnTo>
                  <a:pt x="149351" y="342900"/>
                </a:lnTo>
                <a:lnTo>
                  <a:pt x="150875" y="330708"/>
                </a:lnTo>
                <a:close/>
              </a:path>
              <a:path w="401954" h="424814">
                <a:moveTo>
                  <a:pt x="71020" y="413455"/>
                </a:moveTo>
                <a:lnTo>
                  <a:pt x="71020" y="340304"/>
                </a:lnTo>
                <a:lnTo>
                  <a:pt x="70865" y="358140"/>
                </a:lnTo>
                <a:lnTo>
                  <a:pt x="69151" y="375856"/>
                </a:lnTo>
                <a:lnTo>
                  <a:pt x="66293" y="392430"/>
                </a:lnTo>
                <a:lnTo>
                  <a:pt x="62293" y="407860"/>
                </a:lnTo>
                <a:lnTo>
                  <a:pt x="57149" y="422148"/>
                </a:lnTo>
                <a:lnTo>
                  <a:pt x="67055" y="424434"/>
                </a:lnTo>
                <a:lnTo>
                  <a:pt x="71020" y="413455"/>
                </a:lnTo>
                <a:close/>
              </a:path>
              <a:path w="401954" h="424814">
                <a:moveTo>
                  <a:pt x="243077" y="233934"/>
                </a:moveTo>
                <a:lnTo>
                  <a:pt x="240791" y="222504"/>
                </a:lnTo>
                <a:lnTo>
                  <a:pt x="173128" y="222561"/>
                </a:lnTo>
                <a:lnTo>
                  <a:pt x="150875" y="223163"/>
                </a:lnTo>
                <a:lnTo>
                  <a:pt x="142493" y="223266"/>
                </a:lnTo>
                <a:lnTo>
                  <a:pt x="138683" y="224028"/>
                </a:lnTo>
                <a:lnTo>
                  <a:pt x="136397" y="225552"/>
                </a:lnTo>
                <a:lnTo>
                  <a:pt x="134111" y="226314"/>
                </a:lnTo>
                <a:lnTo>
                  <a:pt x="127253" y="233172"/>
                </a:lnTo>
                <a:lnTo>
                  <a:pt x="125729" y="236982"/>
                </a:lnTo>
                <a:lnTo>
                  <a:pt x="126491" y="242316"/>
                </a:lnTo>
                <a:lnTo>
                  <a:pt x="132587" y="288798"/>
                </a:lnTo>
                <a:lnTo>
                  <a:pt x="134111" y="297180"/>
                </a:lnTo>
                <a:lnTo>
                  <a:pt x="134873" y="303276"/>
                </a:lnTo>
                <a:lnTo>
                  <a:pt x="134873" y="307848"/>
                </a:lnTo>
                <a:lnTo>
                  <a:pt x="137159" y="307848"/>
                </a:lnTo>
                <a:lnTo>
                  <a:pt x="137159" y="236220"/>
                </a:lnTo>
                <a:lnTo>
                  <a:pt x="138683" y="234696"/>
                </a:lnTo>
                <a:lnTo>
                  <a:pt x="139445" y="234696"/>
                </a:lnTo>
                <a:lnTo>
                  <a:pt x="140160" y="233981"/>
                </a:lnTo>
                <a:lnTo>
                  <a:pt x="149351" y="233872"/>
                </a:lnTo>
                <a:lnTo>
                  <a:pt x="154007" y="233493"/>
                </a:lnTo>
                <a:lnTo>
                  <a:pt x="162210" y="233267"/>
                </a:lnTo>
                <a:lnTo>
                  <a:pt x="201287" y="233291"/>
                </a:lnTo>
                <a:lnTo>
                  <a:pt x="229338" y="233814"/>
                </a:lnTo>
                <a:lnTo>
                  <a:pt x="243077" y="233934"/>
                </a:lnTo>
                <a:close/>
              </a:path>
              <a:path w="401954" h="424814">
                <a:moveTo>
                  <a:pt x="145541" y="307848"/>
                </a:moveTo>
                <a:lnTo>
                  <a:pt x="138874" y="254603"/>
                </a:lnTo>
                <a:lnTo>
                  <a:pt x="137874" y="247376"/>
                </a:lnTo>
                <a:lnTo>
                  <a:pt x="137159" y="243078"/>
                </a:lnTo>
                <a:lnTo>
                  <a:pt x="137159" y="307848"/>
                </a:lnTo>
                <a:lnTo>
                  <a:pt x="145541" y="307848"/>
                </a:lnTo>
                <a:close/>
              </a:path>
              <a:path w="401954" h="424814">
                <a:moveTo>
                  <a:pt x="182117" y="191262"/>
                </a:moveTo>
                <a:lnTo>
                  <a:pt x="182117" y="187452"/>
                </a:lnTo>
                <a:lnTo>
                  <a:pt x="180593" y="183642"/>
                </a:lnTo>
                <a:lnTo>
                  <a:pt x="175259" y="178308"/>
                </a:lnTo>
                <a:lnTo>
                  <a:pt x="171449" y="176784"/>
                </a:lnTo>
                <a:lnTo>
                  <a:pt x="163829" y="176784"/>
                </a:lnTo>
                <a:lnTo>
                  <a:pt x="152399" y="192024"/>
                </a:lnTo>
                <a:lnTo>
                  <a:pt x="152399" y="195834"/>
                </a:lnTo>
                <a:lnTo>
                  <a:pt x="153923" y="198882"/>
                </a:lnTo>
                <a:lnTo>
                  <a:pt x="156971" y="201930"/>
                </a:lnTo>
                <a:lnTo>
                  <a:pt x="157733" y="202946"/>
                </a:lnTo>
                <a:lnTo>
                  <a:pt x="157733" y="188976"/>
                </a:lnTo>
                <a:lnTo>
                  <a:pt x="158495" y="186690"/>
                </a:lnTo>
                <a:lnTo>
                  <a:pt x="160781" y="185166"/>
                </a:lnTo>
                <a:lnTo>
                  <a:pt x="162305" y="182880"/>
                </a:lnTo>
                <a:lnTo>
                  <a:pt x="164591" y="182118"/>
                </a:lnTo>
                <a:lnTo>
                  <a:pt x="169925" y="182118"/>
                </a:lnTo>
                <a:lnTo>
                  <a:pt x="172211" y="182880"/>
                </a:lnTo>
                <a:lnTo>
                  <a:pt x="176021" y="186690"/>
                </a:lnTo>
                <a:lnTo>
                  <a:pt x="176783" y="188976"/>
                </a:lnTo>
                <a:lnTo>
                  <a:pt x="176783" y="202692"/>
                </a:lnTo>
                <a:lnTo>
                  <a:pt x="180593" y="198882"/>
                </a:lnTo>
                <a:lnTo>
                  <a:pt x="181355" y="195834"/>
                </a:lnTo>
                <a:lnTo>
                  <a:pt x="182117" y="191262"/>
                </a:lnTo>
                <a:close/>
              </a:path>
              <a:path w="401954" h="424814">
                <a:moveTo>
                  <a:pt x="176783" y="202692"/>
                </a:moveTo>
                <a:lnTo>
                  <a:pt x="176783" y="194310"/>
                </a:lnTo>
                <a:lnTo>
                  <a:pt x="176021" y="196596"/>
                </a:lnTo>
                <a:lnTo>
                  <a:pt x="173735" y="198120"/>
                </a:lnTo>
                <a:lnTo>
                  <a:pt x="172211" y="200406"/>
                </a:lnTo>
                <a:lnTo>
                  <a:pt x="169925" y="201168"/>
                </a:lnTo>
                <a:lnTo>
                  <a:pt x="164591" y="201168"/>
                </a:lnTo>
                <a:lnTo>
                  <a:pt x="162305" y="200406"/>
                </a:lnTo>
                <a:lnTo>
                  <a:pt x="160781" y="198120"/>
                </a:lnTo>
                <a:lnTo>
                  <a:pt x="158495" y="196596"/>
                </a:lnTo>
                <a:lnTo>
                  <a:pt x="157733" y="194310"/>
                </a:lnTo>
                <a:lnTo>
                  <a:pt x="157733" y="202946"/>
                </a:lnTo>
                <a:lnTo>
                  <a:pt x="159257" y="204978"/>
                </a:lnTo>
                <a:lnTo>
                  <a:pt x="163067" y="206502"/>
                </a:lnTo>
                <a:lnTo>
                  <a:pt x="170687" y="206502"/>
                </a:lnTo>
                <a:lnTo>
                  <a:pt x="174497" y="204978"/>
                </a:lnTo>
                <a:lnTo>
                  <a:pt x="176783" y="202692"/>
                </a:lnTo>
                <a:close/>
              </a:path>
              <a:path w="401954" h="424814">
                <a:moveTo>
                  <a:pt x="256412" y="151121"/>
                </a:moveTo>
                <a:lnTo>
                  <a:pt x="256412" y="97821"/>
                </a:lnTo>
                <a:lnTo>
                  <a:pt x="255269" y="111311"/>
                </a:lnTo>
                <a:lnTo>
                  <a:pt x="252983" y="125730"/>
                </a:lnTo>
                <a:lnTo>
                  <a:pt x="248995" y="141160"/>
                </a:lnTo>
                <a:lnTo>
                  <a:pt x="242792" y="157734"/>
                </a:lnTo>
                <a:lnTo>
                  <a:pt x="234445" y="175450"/>
                </a:lnTo>
                <a:lnTo>
                  <a:pt x="224027" y="194310"/>
                </a:lnTo>
                <a:lnTo>
                  <a:pt x="233171" y="198120"/>
                </a:lnTo>
                <a:lnTo>
                  <a:pt x="241756" y="183237"/>
                </a:lnTo>
                <a:lnTo>
                  <a:pt x="249269" y="168211"/>
                </a:lnTo>
                <a:lnTo>
                  <a:pt x="255781" y="152900"/>
                </a:lnTo>
                <a:lnTo>
                  <a:pt x="256412" y="151121"/>
                </a:lnTo>
                <a:close/>
              </a:path>
              <a:path w="401954" h="424814">
                <a:moveTo>
                  <a:pt x="267366" y="93821"/>
                </a:moveTo>
                <a:lnTo>
                  <a:pt x="267188" y="80902"/>
                </a:lnTo>
                <a:lnTo>
                  <a:pt x="265937" y="69342"/>
                </a:lnTo>
                <a:lnTo>
                  <a:pt x="255269" y="73914"/>
                </a:lnTo>
                <a:lnTo>
                  <a:pt x="256412" y="85332"/>
                </a:lnTo>
                <a:lnTo>
                  <a:pt x="256412" y="151121"/>
                </a:lnTo>
                <a:lnTo>
                  <a:pt x="261365" y="137160"/>
                </a:lnTo>
                <a:lnTo>
                  <a:pt x="263651" y="139483"/>
                </a:lnTo>
                <a:lnTo>
                  <a:pt x="263651" y="123444"/>
                </a:lnTo>
                <a:lnTo>
                  <a:pt x="266259" y="108025"/>
                </a:lnTo>
                <a:lnTo>
                  <a:pt x="267366" y="93821"/>
                </a:lnTo>
                <a:close/>
              </a:path>
              <a:path w="401954" h="424814">
                <a:moveTo>
                  <a:pt x="316991" y="176022"/>
                </a:moveTo>
                <a:lnTo>
                  <a:pt x="263651" y="123444"/>
                </a:lnTo>
                <a:lnTo>
                  <a:pt x="263651" y="139483"/>
                </a:lnTo>
                <a:lnTo>
                  <a:pt x="307847" y="184404"/>
                </a:lnTo>
                <a:lnTo>
                  <a:pt x="316991" y="176022"/>
                </a:lnTo>
                <a:close/>
              </a:path>
              <a:path w="401954" h="424814">
                <a:moveTo>
                  <a:pt x="345185" y="41148"/>
                </a:moveTo>
                <a:lnTo>
                  <a:pt x="344423" y="29718"/>
                </a:lnTo>
                <a:lnTo>
                  <a:pt x="330422" y="32992"/>
                </a:lnTo>
                <a:lnTo>
                  <a:pt x="316991" y="37052"/>
                </a:lnTo>
                <a:lnTo>
                  <a:pt x="304133" y="41826"/>
                </a:lnTo>
                <a:lnTo>
                  <a:pt x="291845" y="47244"/>
                </a:lnTo>
                <a:lnTo>
                  <a:pt x="294131" y="57150"/>
                </a:lnTo>
                <a:lnTo>
                  <a:pt x="306288" y="52292"/>
                </a:lnTo>
                <a:lnTo>
                  <a:pt x="318801" y="48006"/>
                </a:lnTo>
                <a:lnTo>
                  <a:pt x="331743" y="44291"/>
                </a:lnTo>
                <a:lnTo>
                  <a:pt x="345185" y="41148"/>
                </a:lnTo>
                <a:close/>
              </a:path>
              <a:path w="401954" h="424814">
                <a:moveTo>
                  <a:pt x="390905" y="82637"/>
                </a:moveTo>
                <a:lnTo>
                  <a:pt x="390905" y="29718"/>
                </a:lnTo>
                <a:lnTo>
                  <a:pt x="390751" y="35694"/>
                </a:lnTo>
                <a:lnTo>
                  <a:pt x="390239" y="42100"/>
                </a:lnTo>
                <a:lnTo>
                  <a:pt x="377189" y="86106"/>
                </a:lnTo>
                <a:lnTo>
                  <a:pt x="355091" y="119634"/>
                </a:lnTo>
                <a:lnTo>
                  <a:pt x="364235" y="125730"/>
                </a:lnTo>
                <a:lnTo>
                  <a:pt x="371915" y="115466"/>
                </a:lnTo>
                <a:lnTo>
                  <a:pt x="378809" y="105346"/>
                </a:lnTo>
                <a:lnTo>
                  <a:pt x="384702" y="95511"/>
                </a:lnTo>
                <a:lnTo>
                  <a:pt x="389381" y="86106"/>
                </a:lnTo>
                <a:lnTo>
                  <a:pt x="390905" y="82637"/>
                </a:lnTo>
                <a:close/>
              </a:path>
              <a:path w="401954" h="424814">
                <a:moveTo>
                  <a:pt x="401514" y="33539"/>
                </a:moveTo>
                <a:lnTo>
                  <a:pt x="401288" y="22193"/>
                </a:lnTo>
                <a:lnTo>
                  <a:pt x="400061" y="10989"/>
                </a:lnTo>
                <a:lnTo>
                  <a:pt x="397763" y="0"/>
                </a:lnTo>
                <a:lnTo>
                  <a:pt x="387095" y="2286"/>
                </a:lnTo>
                <a:lnTo>
                  <a:pt x="388655" y="10001"/>
                </a:lnTo>
                <a:lnTo>
                  <a:pt x="389858" y="17145"/>
                </a:lnTo>
                <a:lnTo>
                  <a:pt x="390632" y="23717"/>
                </a:lnTo>
                <a:lnTo>
                  <a:pt x="390905" y="29718"/>
                </a:lnTo>
                <a:lnTo>
                  <a:pt x="390905" y="82637"/>
                </a:lnTo>
                <a:lnTo>
                  <a:pt x="393525" y="76676"/>
                </a:lnTo>
                <a:lnTo>
                  <a:pt x="396811" y="66675"/>
                </a:lnTo>
                <a:lnTo>
                  <a:pt x="399240" y="56102"/>
                </a:lnTo>
                <a:lnTo>
                  <a:pt x="400811" y="44958"/>
                </a:lnTo>
                <a:lnTo>
                  <a:pt x="401514" y="335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20" name="object 36">
            <a:extLst>
              <a:ext uri="{FF2B5EF4-FFF2-40B4-BE49-F238E27FC236}">
                <a16:creationId xmlns="" xmlns:a16="http://schemas.microsoft.com/office/drawing/2014/main" id="{DEA959A6-F56E-D24D-8691-A312281D9ECC}"/>
              </a:ext>
            </a:extLst>
          </p:cNvPr>
          <p:cNvSpPr>
            <a:spLocks noChangeArrowheads="1"/>
          </p:cNvSpPr>
          <p:nvPr/>
        </p:nvSpPr>
        <p:spPr bwMode="auto">
          <a:xfrm>
            <a:off x="6535738" y="5453063"/>
            <a:ext cx="207962" cy="219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6421" name="object 37">
            <a:extLst>
              <a:ext uri="{FF2B5EF4-FFF2-40B4-BE49-F238E27FC236}">
                <a16:creationId xmlns="" xmlns:a16="http://schemas.microsoft.com/office/drawing/2014/main" id="{3D13AF19-8673-6740-A802-9A8E01EE4B6C}"/>
              </a:ext>
            </a:extLst>
          </p:cNvPr>
          <p:cNvSpPr>
            <a:spLocks/>
          </p:cNvSpPr>
          <p:nvPr/>
        </p:nvSpPr>
        <p:spPr bwMode="auto">
          <a:xfrm>
            <a:off x="6624638" y="5473700"/>
            <a:ext cx="438150" cy="465138"/>
          </a:xfrm>
          <a:custGeom>
            <a:avLst/>
            <a:gdLst>
              <a:gd name="T0" fmla="*/ 32616 w 511809"/>
              <a:gd name="T1" fmla="*/ 389312 h 512445"/>
              <a:gd name="T2" fmla="*/ 19569 w 511809"/>
              <a:gd name="T3" fmla="*/ 361735 h 512445"/>
              <a:gd name="T4" fmla="*/ 45663 w 511809"/>
              <a:gd name="T5" fmla="*/ 374876 h 512445"/>
              <a:gd name="T6" fmla="*/ 44575 w 511809"/>
              <a:gd name="T7" fmla="*/ 419261 h 512445"/>
              <a:gd name="T8" fmla="*/ 35878 w 511809"/>
              <a:gd name="T9" fmla="*/ 426794 h 512445"/>
              <a:gd name="T10" fmla="*/ 42401 w 511809"/>
              <a:gd name="T11" fmla="*/ 464791 h 512445"/>
              <a:gd name="T12" fmla="*/ 59796 w 511809"/>
              <a:gd name="T13" fmla="*/ 318852 h 512445"/>
              <a:gd name="T14" fmla="*/ 42401 w 511809"/>
              <a:gd name="T15" fmla="*/ 323694 h 512445"/>
              <a:gd name="T16" fmla="*/ 44575 w 511809"/>
              <a:gd name="T17" fmla="*/ 340985 h 512445"/>
              <a:gd name="T18" fmla="*/ 53273 w 511809"/>
              <a:gd name="T19" fmla="*/ 321619 h 512445"/>
              <a:gd name="T20" fmla="*/ 61971 w 511809"/>
              <a:gd name="T21" fmla="*/ 339602 h 512445"/>
              <a:gd name="T22" fmla="*/ 59796 w 511809"/>
              <a:gd name="T23" fmla="*/ 335452 h 512445"/>
              <a:gd name="T24" fmla="*/ 45663 w 511809"/>
              <a:gd name="T25" fmla="*/ 335452 h 512445"/>
              <a:gd name="T26" fmla="*/ 58709 w 511809"/>
              <a:gd name="T27" fmla="*/ 342368 h 512445"/>
              <a:gd name="T28" fmla="*/ 89151 w 511809"/>
              <a:gd name="T29" fmla="*/ 435050 h 512445"/>
              <a:gd name="T30" fmla="*/ 83715 w 511809"/>
              <a:gd name="T31" fmla="*/ 369959 h 512445"/>
              <a:gd name="T32" fmla="*/ 121768 w 511809"/>
              <a:gd name="T33" fmla="*/ 388018 h 512445"/>
              <a:gd name="T34" fmla="*/ 133728 w 511809"/>
              <a:gd name="T35" fmla="*/ 339602 h 512445"/>
              <a:gd name="T36" fmla="*/ 113070 w 511809"/>
              <a:gd name="T37" fmla="*/ 311936 h 512445"/>
              <a:gd name="T38" fmla="*/ 128291 w 511809"/>
              <a:gd name="T39" fmla="*/ 356201 h 512445"/>
              <a:gd name="T40" fmla="*/ 138076 w 511809"/>
              <a:gd name="T41" fmla="*/ 377643 h 512445"/>
              <a:gd name="T42" fmla="*/ 177216 w 511809"/>
              <a:gd name="T43" fmla="*/ 314184 h 512445"/>
              <a:gd name="T44" fmla="*/ 172868 w 511809"/>
              <a:gd name="T45" fmla="*/ 338218 h 512445"/>
              <a:gd name="T46" fmla="*/ 129379 w 511809"/>
              <a:gd name="T47" fmla="*/ 375568 h 512445"/>
              <a:gd name="T48" fmla="*/ 250060 w 511809"/>
              <a:gd name="T49" fmla="*/ 190550 h 512445"/>
              <a:gd name="T50" fmla="*/ 172868 w 511809"/>
              <a:gd name="T51" fmla="*/ 197121 h 512445"/>
              <a:gd name="T52" fmla="*/ 228316 w 511809"/>
              <a:gd name="T53" fmla="*/ 208642 h 512445"/>
              <a:gd name="T54" fmla="*/ 268543 w 511809"/>
              <a:gd name="T55" fmla="*/ 195737 h 512445"/>
              <a:gd name="T56" fmla="*/ 178304 w 511809"/>
              <a:gd name="T57" fmla="*/ 276359 h 512445"/>
              <a:gd name="T58" fmla="*/ 187001 w 511809"/>
              <a:gd name="T59" fmla="*/ 313222 h 512445"/>
              <a:gd name="T60" fmla="*/ 243537 w 511809"/>
              <a:gd name="T61" fmla="*/ 271820 h 512445"/>
              <a:gd name="T62" fmla="*/ 257671 w 511809"/>
              <a:gd name="T63" fmla="*/ 152855 h 512445"/>
              <a:gd name="T64" fmla="*/ 356608 w 511809"/>
              <a:gd name="T65" fmla="*/ 125189 h 512445"/>
              <a:gd name="T66" fmla="*/ 340300 w 511809"/>
              <a:gd name="T67" fmla="*/ 100289 h 512445"/>
              <a:gd name="T68" fmla="*/ 318555 w 511809"/>
              <a:gd name="T69" fmla="*/ 76081 h 512445"/>
              <a:gd name="T70" fmla="*/ 275067 w 511809"/>
              <a:gd name="T71" fmla="*/ 134747 h 512445"/>
              <a:gd name="T72" fmla="*/ 322904 w 511809"/>
              <a:gd name="T73" fmla="*/ 95447 h 512445"/>
              <a:gd name="T74" fmla="*/ 350085 w 511809"/>
              <a:gd name="T75" fmla="*/ 155128 h 512445"/>
              <a:gd name="T76" fmla="*/ 359870 w 511809"/>
              <a:gd name="T77" fmla="*/ 138330 h 512445"/>
              <a:gd name="T78" fmla="*/ 281590 w 511809"/>
              <a:gd name="T79" fmla="*/ 84381 h 512445"/>
              <a:gd name="T80" fmla="*/ 309858 w 511809"/>
              <a:gd name="T81" fmla="*/ 173324 h 512445"/>
              <a:gd name="T82" fmla="*/ 288113 w 511809"/>
              <a:gd name="T83" fmla="*/ 120347 h 512445"/>
              <a:gd name="T84" fmla="*/ 301160 w 511809"/>
              <a:gd name="T85" fmla="*/ 204557 h 512445"/>
              <a:gd name="T86" fmla="*/ 293549 w 511809"/>
              <a:gd name="T87" fmla="*/ 62248 h 512445"/>
              <a:gd name="T88" fmla="*/ 301160 w 511809"/>
              <a:gd name="T89" fmla="*/ 204557 h 512445"/>
              <a:gd name="T90" fmla="*/ 350085 w 511809"/>
              <a:gd name="T91" fmla="*/ 155128 h 512445"/>
              <a:gd name="T92" fmla="*/ 340300 w 511809"/>
              <a:gd name="T93" fmla="*/ 152855 h 512445"/>
              <a:gd name="T94" fmla="*/ 350085 w 511809"/>
              <a:gd name="T95" fmla="*/ 155128 h 512445"/>
              <a:gd name="T96" fmla="*/ 382702 w 511809"/>
              <a:gd name="T97" fmla="*/ 75389 h 512445"/>
              <a:gd name="T98" fmla="*/ 362044 w 511809"/>
              <a:gd name="T99" fmla="*/ 47723 h 512445"/>
              <a:gd name="T100" fmla="*/ 365306 w 511809"/>
              <a:gd name="T101" fmla="*/ 67435 h 512445"/>
              <a:gd name="T102" fmla="*/ 387051 w 511809"/>
              <a:gd name="T103" fmla="*/ 114122 h 512445"/>
              <a:gd name="T104" fmla="*/ 427278 w 511809"/>
              <a:gd name="T105" fmla="*/ 43650 h 512445"/>
              <a:gd name="T106" fmla="*/ 358783 w 511809"/>
              <a:gd name="T107" fmla="*/ 6916 h 512445"/>
              <a:gd name="T108" fmla="*/ 379440 w 511809"/>
              <a:gd name="T109" fmla="*/ 105131 h 512445"/>
              <a:gd name="T110" fmla="*/ 438150 w 511809"/>
              <a:gd name="T111" fmla="*/ 19711 h 512445"/>
              <a:gd name="T112" fmla="*/ 429452 w 511809"/>
              <a:gd name="T113" fmla="*/ 28746 h 512445"/>
              <a:gd name="T114" fmla="*/ 438150 w 511809"/>
              <a:gd name="T115" fmla="*/ 29308 h 5124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1809" h="512445">
                <a:moveTo>
                  <a:pt x="38099" y="428907"/>
                </a:moveTo>
                <a:lnTo>
                  <a:pt x="38099" y="414527"/>
                </a:lnTo>
                <a:lnTo>
                  <a:pt x="0" y="453389"/>
                </a:lnTo>
                <a:lnTo>
                  <a:pt x="6349" y="460247"/>
                </a:lnTo>
                <a:lnTo>
                  <a:pt x="38099" y="428907"/>
                </a:lnTo>
                <a:close/>
              </a:path>
              <a:path w="511809" h="512445">
                <a:moveTo>
                  <a:pt x="91439" y="374903"/>
                </a:moveTo>
                <a:lnTo>
                  <a:pt x="85089" y="368045"/>
                </a:lnTo>
                <a:lnTo>
                  <a:pt x="46989" y="406145"/>
                </a:lnTo>
                <a:lnTo>
                  <a:pt x="31749" y="390143"/>
                </a:lnTo>
                <a:lnTo>
                  <a:pt x="22859" y="398525"/>
                </a:lnTo>
                <a:lnTo>
                  <a:pt x="38099" y="414527"/>
                </a:lnTo>
                <a:lnTo>
                  <a:pt x="38099" y="428907"/>
                </a:lnTo>
                <a:lnTo>
                  <a:pt x="45719" y="421385"/>
                </a:lnTo>
                <a:lnTo>
                  <a:pt x="53339" y="428939"/>
                </a:lnTo>
                <a:lnTo>
                  <a:pt x="53339" y="413003"/>
                </a:lnTo>
                <a:lnTo>
                  <a:pt x="91439" y="374903"/>
                </a:lnTo>
                <a:close/>
              </a:path>
              <a:path w="511809" h="512445">
                <a:moveTo>
                  <a:pt x="58419" y="511301"/>
                </a:moveTo>
                <a:lnTo>
                  <a:pt x="58419" y="494740"/>
                </a:lnTo>
                <a:lnTo>
                  <a:pt x="55879" y="478250"/>
                </a:lnTo>
                <a:lnTo>
                  <a:pt x="52069" y="461902"/>
                </a:lnTo>
                <a:lnTo>
                  <a:pt x="44449" y="445769"/>
                </a:lnTo>
                <a:lnTo>
                  <a:pt x="34289" y="452627"/>
                </a:lnTo>
                <a:lnTo>
                  <a:pt x="36829" y="457628"/>
                </a:lnTo>
                <a:lnTo>
                  <a:pt x="39369" y="463486"/>
                </a:lnTo>
                <a:lnTo>
                  <a:pt x="41909" y="470201"/>
                </a:lnTo>
                <a:lnTo>
                  <a:pt x="44449" y="477773"/>
                </a:lnTo>
                <a:lnTo>
                  <a:pt x="45719" y="485917"/>
                </a:lnTo>
                <a:lnTo>
                  <a:pt x="48259" y="494347"/>
                </a:lnTo>
                <a:lnTo>
                  <a:pt x="48259" y="503062"/>
                </a:lnTo>
                <a:lnTo>
                  <a:pt x="49529" y="512063"/>
                </a:lnTo>
                <a:lnTo>
                  <a:pt x="58419" y="511301"/>
                </a:lnTo>
                <a:close/>
              </a:path>
              <a:path w="511809" h="512445">
                <a:moveTo>
                  <a:pt x="76199" y="368045"/>
                </a:moveTo>
                <a:lnTo>
                  <a:pt x="76199" y="356615"/>
                </a:lnTo>
                <a:lnTo>
                  <a:pt x="72389" y="353567"/>
                </a:lnTo>
                <a:lnTo>
                  <a:pt x="69849" y="351281"/>
                </a:lnTo>
                <a:lnTo>
                  <a:pt x="66039" y="349757"/>
                </a:lnTo>
                <a:lnTo>
                  <a:pt x="58419" y="349757"/>
                </a:lnTo>
                <a:lnTo>
                  <a:pt x="54609" y="351281"/>
                </a:lnTo>
                <a:lnTo>
                  <a:pt x="52069" y="354329"/>
                </a:lnTo>
                <a:lnTo>
                  <a:pt x="49529" y="356615"/>
                </a:lnTo>
                <a:lnTo>
                  <a:pt x="46989" y="360425"/>
                </a:lnTo>
                <a:lnTo>
                  <a:pt x="46989" y="368807"/>
                </a:lnTo>
                <a:lnTo>
                  <a:pt x="48259" y="371855"/>
                </a:lnTo>
                <a:lnTo>
                  <a:pt x="50799" y="374903"/>
                </a:lnTo>
                <a:lnTo>
                  <a:pt x="52069" y="375665"/>
                </a:lnTo>
                <a:lnTo>
                  <a:pt x="52069" y="361187"/>
                </a:lnTo>
                <a:lnTo>
                  <a:pt x="53339" y="358901"/>
                </a:lnTo>
                <a:lnTo>
                  <a:pt x="57149" y="355853"/>
                </a:lnTo>
                <a:lnTo>
                  <a:pt x="58419" y="355091"/>
                </a:lnTo>
                <a:lnTo>
                  <a:pt x="62229" y="354329"/>
                </a:lnTo>
                <a:lnTo>
                  <a:pt x="64769" y="354329"/>
                </a:lnTo>
                <a:lnTo>
                  <a:pt x="68579" y="357377"/>
                </a:lnTo>
                <a:lnTo>
                  <a:pt x="71119" y="359663"/>
                </a:lnTo>
                <a:lnTo>
                  <a:pt x="72389" y="361949"/>
                </a:lnTo>
                <a:lnTo>
                  <a:pt x="72389" y="374141"/>
                </a:lnTo>
                <a:lnTo>
                  <a:pt x="74929" y="371855"/>
                </a:lnTo>
                <a:lnTo>
                  <a:pt x="76199" y="368045"/>
                </a:lnTo>
                <a:close/>
              </a:path>
              <a:path w="511809" h="512445">
                <a:moveTo>
                  <a:pt x="72389" y="374141"/>
                </a:moveTo>
                <a:lnTo>
                  <a:pt x="72389" y="367283"/>
                </a:lnTo>
                <a:lnTo>
                  <a:pt x="69849" y="369569"/>
                </a:lnTo>
                <a:lnTo>
                  <a:pt x="68579" y="371093"/>
                </a:lnTo>
                <a:lnTo>
                  <a:pt x="64769" y="374141"/>
                </a:lnTo>
                <a:lnTo>
                  <a:pt x="58419" y="374141"/>
                </a:lnTo>
                <a:lnTo>
                  <a:pt x="57149" y="372617"/>
                </a:lnTo>
                <a:lnTo>
                  <a:pt x="53339" y="369569"/>
                </a:lnTo>
                <a:lnTo>
                  <a:pt x="52069" y="367283"/>
                </a:lnTo>
                <a:lnTo>
                  <a:pt x="52069" y="375665"/>
                </a:lnTo>
                <a:lnTo>
                  <a:pt x="57149" y="378713"/>
                </a:lnTo>
                <a:lnTo>
                  <a:pt x="66039" y="378713"/>
                </a:lnTo>
                <a:lnTo>
                  <a:pt x="68579" y="377189"/>
                </a:lnTo>
                <a:lnTo>
                  <a:pt x="72389" y="374141"/>
                </a:lnTo>
                <a:close/>
              </a:path>
              <a:path w="511809" h="512445">
                <a:moveTo>
                  <a:pt x="111759" y="470915"/>
                </a:moveTo>
                <a:lnTo>
                  <a:pt x="53339" y="413003"/>
                </a:lnTo>
                <a:lnTo>
                  <a:pt x="53339" y="428939"/>
                </a:lnTo>
                <a:lnTo>
                  <a:pt x="104139" y="479297"/>
                </a:lnTo>
                <a:lnTo>
                  <a:pt x="111759" y="470915"/>
                </a:lnTo>
                <a:close/>
              </a:path>
              <a:path w="511809" h="512445">
                <a:moveTo>
                  <a:pt x="144779" y="416051"/>
                </a:moveTo>
                <a:lnTo>
                  <a:pt x="128269" y="414754"/>
                </a:lnTo>
                <a:lnTo>
                  <a:pt x="113029" y="411956"/>
                </a:lnTo>
                <a:lnTo>
                  <a:pt x="97789" y="407586"/>
                </a:lnTo>
                <a:lnTo>
                  <a:pt x="85089" y="401573"/>
                </a:lnTo>
                <a:lnTo>
                  <a:pt x="78739" y="410717"/>
                </a:lnTo>
                <a:lnTo>
                  <a:pt x="118109" y="425338"/>
                </a:lnTo>
                <a:lnTo>
                  <a:pt x="134619" y="427624"/>
                </a:lnTo>
                <a:lnTo>
                  <a:pt x="142239" y="427481"/>
                </a:lnTo>
                <a:lnTo>
                  <a:pt x="144779" y="416051"/>
                </a:lnTo>
                <a:close/>
              </a:path>
              <a:path w="511809" h="512445">
                <a:moveTo>
                  <a:pt x="161289" y="416051"/>
                </a:moveTo>
                <a:lnTo>
                  <a:pt x="161289" y="394715"/>
                </a:lnTo>
                <a:lnTo>
                  <a:pt x="158749" y="380999"/>
                </a:lnTo>
                <a:lnTo>
                  <a:pt x="156209" y="374141"/>
                </a:lnTo>
                <a:lnTo>
                  <a:pt x="153669" y="368045"/>
                </a:lnTo>
                <a:lnTo>
                  <a:pt x="148589" y="362711"/>
                </a:lnTo>
                <a:lnTo>
                  <a:pt x="144779" y="357377"/>
                </a:lnTo>
                <a:lnTo>
                  <a:pt x="139699" y="351281"/>
                </a:lnTo>
                <a:lnTo>
                  <a:pt x="132079" y="343661"/>
                </a:lnTo>
                <a:lnTo>
                  <a:pt x="110489" y="322325"/>
                </a:lnTo>
                <a:lnTo>
                  <a:pt x="102869" y="329945"/>
                </a:lnTo>
                <a:lnTo>
                  <a:pt x="121919" y="349757"/>
                </a:lnTo>
                <a:lnTo>
                  <a:pt x="129539" y="357913"/>
                </a:lnTo>
                <a:lnTo>
                  <a:pt x="149859" y="392429"/>
                </a:lnTo>
                <a:lnTo>
                  <a:pt x="151129" y="399287"/>
                </a:lnTo>
                <a:lnTo>
                  <a:pt x="152399" y="406907"/>
                </a:lnTo>
                <a:lnTo>
                  <a:pt x="152399" y="420623"/>
                </a:lnTo>
                <a:lnTo>
                  <a:pt x="160019" y="422909"/>
                </a:lnTo>
                <a:lnTo>
                  <a:pt x="161289" y="416051"/>
                </a:lnTo>
                <a:close/>
              </a:path>
              <a:path w="511809" h="512445">
                <a:moveTo>
                  <a:pt x="210819" y="367006"/>
                </a:moveTo>
                <a:lnTo>
                  <a:pt x="210819" y="322754"/>
                </a:lnTo>
                <a:lnTo>
                  <a:pt x="209549" y="331469"/>
                </a:lnTo>
                <a:lnTo>
                  <a:pt x="208279" y="339161"/>
                </a:lnTo>
                <a:lnTo>
                  <a:pt x="207009" y="346138"/>
                </a:lnTo>
                <a:lnTo>
                  <a:pt x="204469" y="352258"/>
                </a:lnTo>
                <a:lnTo>
                  <a:pt x="201929" y="357377"/>
                </a:lnTo>
                <a:lnTo>
                  <a:pt x="135889" y="291083"/>
                </a:lnTo>
                <a:lnTo>
                  <a:pt x="126999" y="298703"/>
                </a:lnTo>
                <a:lnTo>
                  <a:pt x="201929" y="372617"/>
                </a:lnTo>
                <a:lnTo>
                  <a:pt x="208279" y="372617"/>
                </a:lnTo>
                <a:lnTo>
                  <a:pt x="210819" y="367006"/>
                </a:lnTo>
                <a:close/>
              </a:path>
              <a:path w="511809" h="512445">
                <a:moveTo>
                  <a:pt x="152399" y="420623"/>
                </a:moveTo>
                <a:lnTo>
                  <a:pt x="152399" y="406907"/>
                </a:lnTo>
                <a:lnTo>
                  <a:pt x="151129" y="413765"/>
                </a:lnTo>
                <a:lnTo>
                  <a:pt x="149859" y="419861"/>
                </a:lnTo>
                <a:lnTo>
                  <a:pt x="152399" y="420623"/>
                </a:lnTo>
                <a:close/>
              </a:path>
              <a:path w="511809" h="512445">
                <a:moveTo>
                  <a:pt x="313689" y="215645"/>
                </a:moveTo>
                <a:lnTo>
                  <a:pt x="312419" y="204215"/>
                </a:lnTo>
                <a:lnTo>
                  <a:pt x="292099" y="209930"/>
                </a:lnTo>
                <a:lnTo>
                  <a:pt x="273049" y="216788"/>
                </a:lnTo>
                <a:lnTo>
                  <a:pt x="253999" y="224789"/>
                </a:lnTo>
                <a:lnTo>
                  <a:pt x="236219" y="233933"/>
                </a:lnTo>
                <a:lnTo>
                  <a:pt x="210819" y="208025"/>
                </a:lnTo>
                <a:lnTo>
                  <a:pt x="201929" y="217169"/>
                </a:lnTo>
                <a:lnTo>
                  <a:pt x="242569" y="257684"/>
                </a:lnTo>
                <a:lnTo>
                  <a:pt x="242569" y="240791"/>
                </a:lnTo>
                <a:lnTo>
                  <a:pt x="250189" y="237243"/>
                </a:lnTo>
                <a:lnTo>
                  <a:pt x="257809" y="233552"/>
                </a:lnTo>
                <a:lnTo>
                  <a:pt x="266699" y="229862"/>
                </a:lnTo>
                <a:lnTo>
                  <a:pt x="276859" y="226313"/>
                </a:lnTo>
                <a:lnTo>
                  <a:pt x="285749" y="223039"/>
                </a:lnTo>
                <a:lnTo>
                  <a:pt x="295909" y="220122"/>
                </a:lnTo>
                <a:lnTo>
                  <a:pt x="304799" y="217634"/>
                </a:lnTo>
                <a:lnTo>
                  <a:pt x="313689" y="215645"/>
                </a:lnTo>
                <a:close/>
              </a:path>
              <a:path w="511809" h="512445">
                <a:moveTo>
                  <a:pt x="220979" y="323373"/>
                </a:moveTo>
                <a:lnTo>
                  <a:pt x="218439" y="302799"/>
                </a:lnTo>
                <a:lnTo>
                  <a:pt x="215899" y="293369"/>
                </a:lnTo>
                <a:lnTo>
                  <a:pt x="205739" y="294893"/>
                </a:lnTo>
                <a:lnTo>
                  <a:pt x="208279" y="304466"/>
                </a:lnTo>
                <a:lnTo>
                  <a:pt x="210819" y="322754"/>
                </a:lnTo>
                <a:lnTo>
                  <a:pt x="210819" y="367006"/>
                </a:lnTo>
                <a:lnTo>
                  <a:pt x="212089" y="364200"/>
                </a:lnTo>
                <a:lnTo>
                  <a:pt x="215899" y="354996"/>
                </a:lnTo>
                <a:lnTo>
                  <a:pt x="218439" y="345078"/>
                </a:lnTo>
                <a:lnTo>
                  <a:pt x="220979" y="323373"/>
                </a:lnTo>
                <a:close/>
              </a:path>
              <a:path w="511809" h="512445">
                <a:moveTo>
                  <a:pt x="293369" y="291083"/>
                </a:moveTo>
                <a:lnTo>
                  <a:pt x="242569" y="240791"/>
                </a:lnTo>
                <a:lnTo>
                  <a:pt x="242569" y="257684"/>
                </a:lnTo>
                <a:lnTo>
                  <a:pt x="284479" y="299465"/>
                </a:lnTo>
                <a:lnTo>
                  <a:pt x="293369" y="291083"/>
                </a:lnTo>
                <a:close/>
              </a:path>
              <a:path w="511809" h="512445">
                <a:moveTo>
                  <a:pt x="321309" y="148451"/>
                </a:moveTo>
                <a:lnTo>
                  <a:pt x="321309" y="134111"/>
                </a:lnTo>
                <a:lnTo>
                  <a:pt x="293369" y="162305"/>
                </a:lnTo>
                <a:lnTo>
                  <a:pt x="300989" y="168401"/>
                </a:lnTo>
                <a:lnTo>
                  <a:pt x="321309" y="148451"/>
                </a:lnTo>
                <a:close/>
              </a:path>
              <a:path w="511809" h="512445">
                <a:moveTo>
                  <a:pt x="420369" y="152399"/>
                </a:moveTo>
                <a:lnTo>
                  <a:pt x="420369" y="146303"/>
                </a:lnTo>
                <a:lnTo>
                  <a:pt x="419099" y="142493"/>
                </a:lnTo>
                <a:lnTo>
                  <a:pt x="416559" y="137921"/>
                </a:lnTo>
                <a:lnTo>
                  <a:pt x="415289" y="133349"/>
                </a:lnTo>
                <a:lnTo>
                  <a:pt x="407669" y="124205"/>
                </a:lnTo>
                <a:lnTo>
                  <a:pt x="405129" y="118871"/>
                </a:lnTo>
                <a:lnTo>
                  <a:pt x="401319" y="114299"/>
                </a:lnTo>
                <a:lnTo>
                  <a:pt x="397509" y="110489"/>
                </a:lnTo>
                <a:lnTo>
                  <a:pt x="393699" y="106489"/>
                </a:lnTo>
                <a:lnTo>
                  <a:pt x="388619" y="101345"/>
                </a:lnTo>
                <a:lnTo>
                  <a:pt x="382269" y="95059"/>
                </a:lnTo>
                <a:lnTo>
                  <a:pt x="374649" y="87629"/>
                </a:lnTo>
                <a:lnTo>
                  <a:pt x="372109" y="83819"/>
                </a:lnTo>
                <a:lnTo>
                  <a:pt x="330199" y="125729"/>
                </a:lnTo>
                <a:lnTo>
                  <a:pt x="312419" y="107441"/>
                </a:lnTo>
                <a:lnTo>
                  <a:pt x="304799" y="115823"/>
                </a:lnTo>
                <a:lnTo>
                  <a:pt x="321309" y="134111"/>
                </a:lnTo>
                <a:lnTo>
                  <a:pt x="321309" y="148451"/>
                </a:lnTo>
                <a:lnTo>
                  <a:pt x="328929" y="140969"/>
                </a:lnTo>
                <a:lnTo>
                  <a:pt x="336549" y="150697"/>
                </a:lnTo>
                <a:lnTo>
                  <a:pt x="336549" y="132587"/>
                </a:lnTo>
                <a:lnTo>
                  <a:pt x="370839" y="99059"/>
                </a:lnTo>
                <a:lnTo>
                  <a:pt x="377189" y="105155"/>
                </a:lnTo>
                <a:lnTo>
                  <a:pt x="382269" y="110978"/>
                </a:lnTo>
                <a:lnTo>
                  <a:pt x="387349" y="116871"/>
                </a:lnTo>
                <a:lnTo>
                  <a:pt x="392429" y="122622"/>
                </a:lnTo>
                <a:lnTo>
                  <a:pt x="408939" y="150113"/>
                </a:lnTo>
                <a:lnTo>
                  <a:pt x="408939" y="170905"/>
                </a:lnTo>
                <a:lnTo>
                  <a:pt x="414019" y="166115"/>
                </a:lnTo>
                <a:lnTo>
                  <a:pt x="416559" y="162305"/>
                </a:lnTo>
                <a:lnTo>
                  <a:pt x="419099" y="159257"/>
                </a:lnTo>
                <a:lnTo>
                  <a:pt x="419099" y="155447"/>
                </a:lnTo>
                <a:lnTo>
                  <a:pt x="420369" y="152399"/>
                </a:lnTo>
                <a:close/>
              </a:path>
              <a:path w="511809" h="512445">
                <a:moveTo>
                  <a:pt x="351789" y="91439"/>
                </a:moveTo>
                <a:lnTo>
                  <a:pt x="344169" y="88391"/>
                </a:lnTo>
                <a:lnTo>
                  <a:pt x="339089" y="86867"/>
                </a:lnTo>
                <a:lnTo>
                  <a:pt x="331469" y="85343"/>
                </a:lnTo>
                <a:lnTo>
                  <a:pt x="328929" y="92963"/>
                </a:lnTo>
                <a:lnTo>
                  <a:pt x="341629" y="96011"/>
                </a:lnTo>
                <a:lnTo>
                  <a:pt x="347979" y="99059"/>
                </a:lnTo>
                <a:lnTo>
                  <a:pt x="351789" y="91439"/>
                </a:lnTo>
                <a:close/>
              </a:path>
              <a:path w="511809" h="512445">
                <a:moveTo>
                  <a:pt x="361949" y="202691"/>
                </a:moveTo>
                <a:lnTo>
                  <a:pt x="361949" y="190952"/>
                </a:lnTo>
                <a:lnTo>
                  <a:pt x="360679" y="179069"/>
                </a:lnTo>
                <a:lnTo>
                  <a:pt x="358139" y="167520"/>
                </a:lnTo>
                <a:lnTo>
                  <a:pt x="353059" y="155828"/>
                </a:lnTo>
                <a:lnTo>
                  <a:pt x="345439" y="144137"/>
                </a:lnTo>
                <a:lnTo>
                  <a:pt x="336549" y="132587"/>
                </a:lnTo>
                <a:lnTo>
                  <a:pt x="336549" y="150697"/>
                </a:lnTo>
                <a:lnTo>
                  <a:pt x="346709" y="170437"/>
                </a:lnTo>
                <a:lnTo>
                  <a:pt x="350519" y="180593"/>
                </a:lnTo>
                <a:lnTo>
                  <a:pt x="351789" y="191035"/>
                </a:lnTo>
                <a:lnTo>
                  <a:pt x="351789" y="225361"/>
                </a:lnTo>
                <a:lnTo>
                  <a:pt x="358139" y="226313"/>
                </a:lnTo>
                <a:lnTo>
                  <a:pt x="360679" y="214431"/>
                </a:lnTo>
                <a:lnTo>
                  <a:pt x="361949" y="202691"/>
                </a:lnTo>
                <a:close/>
              </a:path>
              <a:path w="511809" h="512445">
                <a:moveTo>
                  <a:pt x="363219" y="74675"/>
                </a:moveTo>
                <a:lnTo>
                  <a:pt x="342899" y="68579"/>
                </a:lnTo>
                <a:lnTo>
                  <a:pt x="339089" y="76199"/>
                </a:lnTo>
                <a:lnTo>
                  <a:pt x="353059" y="79247"/>
                </a:lnTo>
                <a:lnTo>
                  <a:pt x="359409" y="82295"/>
                </a:lnTo>
                <a:lnTo>
                  <a:pt x="363219" y="74675"/>
                </a:lnTo>
                <a:close/>
              </a:path>
              <a:path w="511809" h="512445">
                <a:moveTo>
                  <a:pt x="351789" y="225361"/>
                </a:moveTo>
                <a:lnTo>
                  <a:pt x="351789" y="201834"/>
                </a:lnTo>
                <a:lnTo>
                  <a:pt x="350519" y="213062"/>
                </a:lnTo>
                <a:lnTo>
                  <a:pt x="347979" y="224789"/>
                </a:lnTo>
                <a:lnTo>
                  <a:pt x="351789" y="225361"/>
                </a:lnTo>
                <a:close/>
              </a:path>
              <a:path w="511809" h="512445">
                <a:moveTo>
                  <a:pt x="408939" y="170905"/>
                </a:moveTo>
                <a:lnTo>
                  <a:pt x="408939" y="153923"/>
                </a:lnTo>
                <a:lnTo>
                  <a:pt x="407669" y="156209"/>
                </a:lnTo>
                <a:lnTo>
                  <a:pt x="405129" y="159257"/>
                </a:lnTo>
                <a:lnTo>
                  <a:pt x="403859" y="161543"/>
                </a:lnTo>
                <a:lnTo>
                  <a:pt x="397509" y="168401"/>
                </a:lnTo>
                <a:lnTo>
                  <a:pt x="384809" y="177545"/>
                </a:lnTo>
                <a:lnTo>
                  <a:pt x="391159" y="185165"/>
                </a:lnTo>
                <a:lnTo>
                  <a:pt x="398779" y="179831"/>
                </a:lnTo>
                <a:lnTo>
                  <a:pt x="405129" y="174497"/>
                </a:lnTo>
                <a:lnTo>
                  <a:pt x="408939" y="170905"/>
                </a:lnTo>
                <a:close/>
              </a:path>
              <a:path w="511809" h="512445">
                <a:moveTo>
                  <a:pt x="453389" y="118871"/>
                </a:moveTo>
                <a:lnTo>
                  <a:pt x="453389" y="103631"/>
                </a:lnTo>
                <a:lnTo>
                  <a:pt x="450849" y="96773"/>
                </a:lnTo>
                <a:lnTo>
                  <a:pt x="449579" y="89915"/>
                </a:lnTo>
                <a:lnTo>
                  <a:pt x="447039" y="83057"/>
                </a:lnTo>
                <a:lnTo>
                  <a:pt x="444499" y="76961"/>
                </a:lnTo>
                <a:lnTo>
                  <a:pt x="439419" y="71627"/>
                </a:lnTo>
                <a:lnTo>
                  <a:pt x="435609" y="66293"/>
                </a:lnTo>
                <a:lnTo>
                  <a:pt x="430529" y="60197"/>
                </a:lnTo>
                <a:lnTo>
                  <a:pt x="422909" y="52577"/>
                </a:lnTo>
                <a:lnTo>
                  <a:pt x="401319" y="31241"/>
                </a:lnTo>
                <a:lnTo>
                  <a:pt x="393699" y="38861"/>
                </a:lnTo>
                <a:lnTo>
                  <a:pt x="412749" y="59435"/>
                </a:lnTo>
                <a:lnTo>
                  <a:pt x="420369" y="67151"/>
                </a:lnTo>
                <a:lnTo>
                  <a:pt x="426719" y="74294"/>
                </a:lnTo>
                <a:lnTo>
                  <a:pt x="441959" y="108203"/>
                </a:lnTo>
                <a:lnTo>
                  <a:pt x="443229" y="115823"/>
                </a:lnTo>
                <a:lnTo>
                  <a:pt x="443229" y="129648"/>
                </a:lnTo>
                <a:lnTo>
                  <a:pt x="449579" y="131825"/>
                </a:lnTo>
                <a:lnTo>
                  <a:pt x="452119" y="125729"/>
                </a:lnTo>
                <a:lnTo>
                  <a:pt x="453389" y="118871"/>
                </a:lnTo>
                <a:close/>
              </a:path>
              <a:path w="511809" h="512445">
                <a:moveTo>
                  <a:pt x="501649" y="75922"/>
                </a:moveTo>
                <a:lnTo>
                  <a:pt x="501649" y="31670"/>
                </a:lnTo>
                <a:lnTo>
                  <a:pt x="500379" y="40385"/>
                </a:lnTo>
                <a:lnTo>
                  <a:pt x="499109" y="48089"/>
                </a:lnTo>
                <a:lnTo>
                  <a:pt x="497839" y="55149"/>
                </a:lnTo>
                <a:lnTo>
                  <a:pt x="495299" y="61495"/>
                </a:lnTo>
                <a:lnTo>
                  <a:pt x="492759" y="67055"/>
                </a:lnTo>
                <a:lnTo>
                  <a:pt x="426719" y="0"/>
                </a:lnTo>
                <a:lnTo>
                  <a:pt x="419099" y="7619"/>
                </a:lnTo>
                <a:lnTo>
                  <a:pt x="492759" y="81533"/>
                </a:lnTo>
                <a:lnTo>
                  <a:pt x="499109" y="81533"/>
                </a:lnTo>
                <a:lnTo>
                  <a:pt x="501649" y="75922"/>
                </a:lnTo>
                <a:close/>
              </a:path>
              <a:path w="511809" h="512445">
                <a:moveTo>
                  <a:pt x="443229" y="129648"/>
                </a:moveTo>
                <a:lnTo>
                  <a:pt x="443229" y="115823"/>
                </a:lnTo>
                <a:lnTo>
                  <a:pt x="441959" y="122681"/>
                </a:lnTo>
                <a:lnTo>
                  <a:pt x="440689" y="128777"/>
                </a:lnTo>
                <a:lnTo>
                  <a:pt x="443229" y="129648"/>
                </a:lnTo>
                <a:close/>
              </a:path>
              <a:path w="511809" h="512445">
                <a:moveTo>
                  <a:pt x="511809" y="32289"/>
                </a:moveTo>
                <a:lnTo>
                  <a:pt x="511809" y="21716"/>
                </a:lnTo>
                <a:lnTo>
                  <a:pt x="509269" y="11715"/>
                </a:lnTo>
                <a:lnTo>
                  <a:pt x="506729" y="2285"/>
                </a:lnTo>
                <a:lnTo>
                  <a:pt x="496569" y="3809"/>
                </a:lnTo>
                <a:lnTo>
                  <a:pt x="499109" y="13382"/>
                </a:lnTo>
                <a:lnTo>
                  <a:pt x="501649" y="31670"/>
                </a:lnTo>
                <a:lnTo>
                  <a:pt x="501649" y="75922"/>
                </a:lnTo>
                <a:lnTo>
                  <a:pt x="502919" y="73116"/>
                </a:lnTo>
                <a:lnTo>
                  <a:pt x="506729" y="63912"/>
                </a:lnTo>
                <a:lnTo>
                  <a:pt x="509269" y="53994"/>
                </a:lnTo>
                <a:lnTo>
                  <a:pt x="511809" y="322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22" name="object 38">
            <a:extLst>
              <a:ext uri="{FF2B5EF4-FFF2-40B4-BE49-F238E27FC236}">
                <a16:creationId xmlns="" xmlns:a16="http://schemas.microsoft.com/office/drawing/2014/main" id="{5EDDEE50-9A05-3740-BDC9-72E2FEE88FF2}"/>
              </a:ext>
            </a:extLst>
          </p:cNvPr>
          <p:cNvSpPr>
            <a:spLocks/>
          </p:cNvSpPr>
          <p:nvPr/>
        </p:nvSpPr>
        <p:spPr bwMode="auto">
          <a:xfrm>
            <a:off x="7197725" y="5441950"/>
            <a:ext cx="220663" cy="227013"/>
          </a:xfrm>
          <a:custGeom>
            <a:avLst/>
            <a:gdLst>
              <a:gd name="T0" fmla="*/ 5192 w 259079"/>
              <a:gd name="T1" fmla="*/ 174678 h 249554"/>
              <a:gd name="T2" fmla="*/ 19469 w 259079"/>
              <a:gd name="T3" fmla="*/ 149031 h 249554"/>
              <a:gd name="T4" fmla="*/ 13628 w 259079"/>
              <a:gd name="T5" fmla="*/ 165667 h 249554"/>
              <a:gd name="T6" fmla="*/ 37643 w 259079"/>
              <a:gd name="T7" fmla="*/ 140020 h 249554"/>
              <a:gd name="T8" fmla="*/ 23364 w 259079"/>
              <a:gd name="T9" fmla="*/ 190165 h 249554"/>
              <a:gd name="T10" fmla="*/ 48027 w 259079"/>
              <a:gd name="T11" fmla="*/ 168440 h 249554"/>
              <a:gd name="T12" fmla="*/ 35047 w 259079"/>
              <a:gd name="T13" fmla="*/ 202926 h 249554"/>
              <a:gd name="T14" fmla="*/ 41537 w 259079"/>
              <a:gd name="T15" fmla="*/ 149724 h 249554"/>
              <a:gd name="T16" fmla="*/ 24662 w 259079"/>
              <a:gd name="T17" fmla="*/ 167747 h 249554"/>
              <a:gd name="T18" fmla="*/ 48027 w 259079"/>
              <a:gd name="T19" fmla="*/ 177292 h 249554"/>
              <a:gd name="T20" fmla="*/ 70742 w 259079"/>
              <a:gd name="T21" fmla="*/ 180224 h 249554"/>
              <a:gd name="T22" fmla="*/ 35047 w 259079"/>
              <a:gd name="T23" fmla="*/ 190621 h 249554"/>
              <a:gd name="T24" fmla="*/ 59709 w 259079"/>
              <a:gd name="T25" fmla="*/ 205178 h 249554"/>
              <a:gd name="T26" fmla="*/ 45431 w 259079"/>
              <a:gd name="T27" fmla="*/ 117145 h 249554"/>
              <a:gd name="T28" fmla="*/ 89563 w 259079"/>
              <a:gd name="T29" fmla="*/ 103975 h 249554"/>
              <a:gd name="T30" fmla="*/ 51921 w 259079"/>
              <a:gd name="T31" fmla="*/ 110907 h 249554"/>
              <a:gd name="T32" fmla="*/ 45431 w 259079"/>
              <a:gd name="T33" fmla="*/ 126850 h 249554"/>
              <a:gd name="T34" fmla="*/ 55166 w 259079"/>
              <a:gd name="T35" fmla="*/ 141297 h 249554"/>
              <a:gd name="T36" fmla="*/ 73987 w 259079"/>
              <a:gd name="T37" fmla="*/ 120876 h 249554"/>
              <a:gd name="T38" fmla="*/ 43483 w 259079"/>
              <a:gd name="T39" fmla="*/ 142793 h 249554"/>
              <a:gd name="T40" fmla="*/ 60358 w 259079"/>
              <a:gd name="T41" fmla="*/ 205871 h 249554"/>
              <a:gd name="T42" fmla="*/ 73987 w 259079"/>
              <a:gd name="T43" fmla="*/ 120876 h 249554"/>
              <a:gd name="T44" fmla="*/ 55166 w 259079"/>
              <a:gd name="T45" fmla="*/ 141297 h 249554"/>
              <a:gd name="T46" fmla="*/ 57113 w 259079"/>
              <a:gd name="T47" fmla="*/ 149724 h 249554"/>
              <a:gd name="T48" fmla="*/ 96703 w 259079"/>
              <a:gd name="T49" fmla="*/ 130315 h 249554"/>
              <a:gd name="T50" fmla="*/ 98650 w 259079"/>
              <a:gd name="T51" fmla="*/ 160122 h 249554"/>
              <a:gd name="T52" fmla="*/ 79179 w 259079"/>
              <a:gd name="T53" fmla="*/ 186462 h 249554"/>
              <a:gd name="T54" fmla="*/ 60358 w 259079"/>
              <a:gd name="T55" fmla="*/ 205871 h 249554"/>
              <a:gd name="T56" fmla="*/ 71391 w 259079"/>
              <a:gd name="T57" fmla="*/ 205178 h 249554"/>
              <a:gd name="T58" fmla="*/ 73338 w 259079"/>
              <a:gd name="T59" fmla="*/ 155270 h 249554"/>
              <a:gd name="T60" fmla="*/ 92809 w 259079"/>
              <a:gd name="T61" fmla="*/ 144179 h 249554"/>
              <a:gd name="T62" fmla="*/ 71391 w 259079"/>
              <a:gd name="T63" fmla="*/ 217655 h 249554"/>
              <a:gd name="T64" fmla="*/ 98001 w 259079"/>
              <a:gd name="T65" fmla="*/ 149724 h 249554"/>
              <a:gd name="T66" fmla="*/ 98001 w 259079"/>
              <a:gd name="T67" fmla="*/ 160815 h 249554"/>
              <a:gd name="T68" fmla="*/ 91510 w 259079"/>
              <a:gd name="T69" fmla="*/ 85362 h 249554"/>
              <a:gd name="T70" fmla="*/ 207035 w 259079"/>
              <a:gd name="T71" fmla="*/ 83180 h 249554"/>
              <a:gd name="T72" fmla="*/ 90862 w 259079"/>
              <a:gd name="T73" fmla="*/ 194780 h 249554"/>
              <a:gd name="T74" fmla="*/ 110981 w 259079"/>
              <a:gd name="T75" fmla="*/ 173292 h 249554"/>
              <a:gd name="T76" fmla="*/ 88914 w 259079"/>
              <a:gd name="T77" fmla="*/ 182303 h 249554"/>
              <a:gd name="T78" fmla="*/ 207035 w 259079"/>
              <a:gd name="T79" fmla="*/ 83180 h 249554"/>
              <a:gd name="T80" fmla="*/ 91510 w 259079"/>
              <a:gd name="T81" fmla="*/ 85362 h 249554"/>
              <a:gd name="T82" fmla="*/ 207035 w 259079"/>
              <a:gd name="T83" fmla="*/ 83180 h 249554"/>
              <a:gd name="T84" fmla="*/ 98650 w 259079"/>
              <a:gd name="T85" fmla="*/ 137940 h 249554"/>
              <a:gd name="T86" fmla="*/ 109034 w 259079"/>
              <a:gd name="T87" fmla="*/ 148338 h 249554"/>
              <a:gd name="T88" fmla="*/ 106438 w 259079"/>
              <a:gd name="T89" fmla="*/ 73475 h 249554"/>
              <a:gd name="T90" fmla="*/ 134994 w 259079"/>
              <a:gd name="T91" fmla="*/ 52680 h 249554"/>
              <a:gd name="T92" fmla="*/ 116822 w 259079"/>
              <a:gd name="T93" fmla="*/ 156656 h 249554"/>
              <a:gd name="T94" fmla="*/ 110981 w 259079"/>
              <a:gd name="T95" fmla="*/ 173292 h 249554"/>
              <a:gd name="T96" fmla="*/ 132398 w 259079"/>
              <a:gd name="T97" fmla="*/ 150417 h 249554"/>
              <a:gd name="T98" fmla="*/ 124610 w 259079"/>
              <a:gd name="T99" fmla="*/ 178144 h 249554"/>
              <a:gd name="T100" fmla="*/ 125259 w 259079"/>
              <a:gd name="T101" fmla="*/ 89418 h 249554"/>
              <a:gd name="T102" fmla="*/ 164849 w 259079"/>
              <a:gd name="T103" fmla="*/ 47135 h 249554"/>
              <a:gd name="T104" fmla="*/ 141484 w 259079"/>
              <a:gd name="T105" fmla="*/ 72089 h 249554"/>
              <a:gd name="T106" fmla="*/ 151869 w 259079"/>
              <a:gd name="T107" fmla="*/ 70703 h 249554"/>
              <a:gd name="T108" fmla="*/ 142782 w 259079"/>
              <a:gd name="T109" fmla="*/ 115759 h 249554"/>
              <a:gd name="T110" fmla="*/ 189511 w 259079"/>
              <a:gd name="T111" fmla="*/ 65157 h 249554"/>
              <a:gd name="T112" fmla="*/ 162253 w 259079"/>
              <a:gd name="T113" fmla="*/ 94964 h 249554"/>
              <a:gd name="T114" fmla="*/ 153816 w 259079"/>
              <a:gd name="T115" fmla="*/ 140020 h 249554"/>
              <a:gd name="T116" fmla="*/ 172637 w 259079"/>
              <a:gd name="T117" fmla="*/ 64464 h 249554"/>
              <a:gd name="T118" fmla="*/ 168743 w 259079"/>
              <a:gd name="T119" fmla="*/ 71396 h 2495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9079" h="249554">
                <a:moveTo>
                  <a:pt x="16001" y="182117"/>
                </a:moveTo>
                <a:lnTo>
                  <a:pt x="16001" y="170687"/>
                </a:lnTo>
                <a:lnTo>
                  <a:pt x="0" y="186689"/>
                </a:lnTo>
                <a:lnTo>
                  <a:pt x="6096" y="192023"/>
                </a:lnTo>
                <a:lnTo>
                  <a:pt x="16001" y="182117"/>
                </a:lnTo>
                <a:close/>
              </a:path>
              <a:path w="259079" h="249554">
                <a:moveTo>
                  <a:pt x="44196" y="153923"/>
                </a:moveTo>
                <a:lnTo>
                  <a:pt x="38100" y="147827"/>
                </a:lnTo>
                <a:lnTo>
                  <a:pt x="22859" y="163829"/>
                </a:lnTo>
                <a:lnTo>
                  <a:pt x="15240" y="156209"/>
                </a:lnTo>
                <a:lnTo>
                  <a:pt x="7620" y="163067"/>
                </a:lnTo>
                <a:lnTo>
                  <a:pt x="16001" y="170687"/>
                </a:lnTo>
                <a:lnTo>
                  <a:pt x="16001" y="182117"/>
                </a:lnTo>
                <a:lnTo>
                  <a:pt x="21336" y="176783"/>
                </a:lnTo>
                <a:lnTo>
                  <a:pt x="28193" y="183641"/>
                </a:lnTo>
                <a:lnTo>
                  <a:pt x="28193" y="169925"/>
                </a:lnTo>
                <a:lnTo>
                  <a:pt x="44196" y="153923"/>
                </a:lnTo>
                <a:close/>
              </a:path>
              <a:path w="259079" h="249554">
                <a:moveTo>
                  <a:pt x="28955" y="194309"/>
                </a:moveTo>
                <a:lnTo>
                  <a:pt x="28955" y="184403"/>
                </a:lnTo>
                <a:lnTo>
                  <a:pt x="16001" y="197357"/>
                </a:lnTo>
                <a:lnTo>
                  <a:pt x="27432" y="209047"/>
                </a:lnTo>
                <a:lnTo>
                  <a:pt x="27432" y="195833"/>
                </a:lnTo>
                <a:lnTo>
                  <a:pt x="28955" y="194309"/>
                </a:lnTo>
                <a:close/>
              </a:path>
              <a:path w="259079" h="249554">
                <a:moveTo>
                  <a:pt x="56388" y="194896"/>
                </a:moveTo>
                <a:lnTo>
                  <a:pt x="56388" y="185165"/>
                </a:lnTo>
                <a:lnTo>
                  <a:pt x="36576" y="204977"/>
                </a:lnTo>
                <a:lnTo>
                  <a:pt x="27432" y="195833"/>
                </a:lnTo>
                <a:lnTo>
                  <a:pt x="27432" y="209047"/>
                </a:lnTo>
                <a:lnTo>
                  <a:pt x="41148" y="223075"/>
                </a:lnTo>
                <a:lnTo>
                  <a:pt x="41148" y="209549"/>
                </a:lnTo>
                <a:lnTo>
                  <a:pt x="56388" y="194896"/>
                </a:lnTo>
                <a:close/>
              </a:path>
              <a:path w="259079" h="249554">
                <a:moveTo>
                  <a:pt x="83058" y="198119"/>
                </a:moveTo>
                <a:lnTo>
                  <a:pt x="48768" y="164591"/>
                </a:lnTo>
                <a:lnTo>
                  <a:pt x="35814" y="177545"/>
                </a:lnTo>
                <a:lnTo>
                  <a:pt x="28193" y="169925"/>
                </a:lnTo>
                <a:lnTo>
                  <a:pt x="28193" y="183641"/>
                </a:lnTo>
                <a:lnTo>
                  <a:pt x="28955" y="184403"/>
                </a:lnTo>
                <a:lnTo>
                  <a:pt x="28955" y="194309"/>
                </a:lnTo>
                <a:lnTo>
                  <a:pt x="47244" y="176021"/>
                </a:lnTo>
                <a:lnTo>
                  <a:pt x="56388" y="185165"/>
                </a:lnTo>
                <a:lnTo>
                  <a:pt x="56388" y="194896"/>
                </a:lnTo>
                <a:lnTo>
                  <a:pt x="60960" y="190499"/>
                </a:lnTo>
                <a:lnTo>
                  <a:pt x="70866" y="199643"/>
                </a:lnTo>
                <a:lnTo>
                  <a:pt x="70866" y="210311"/>
                </a:lnTo>
                <a:lnTo>
                  <a:pt x="83058" y="198119"/>
                </a:lnTo>
                <a:close/>
              </a:path>
              <a:path w="259079" h="249554">
                <a:moveTo>
                  <a:pt x="70866" y="210311"/>
                </a:moveTo>
                <a:lnTo>
                  <a:pt x="70866" y="199643"/>
                </a:lnTo>
                <a:lnTo>
                  <a:pt x="51054" y="219455"/>
                </a:lnTo>
                <a:lnTo>
                  <a:pt x="41148" y="209549"/>
                </a:lnTo>
                <a:lnTo>
                  <a:pt x="41148" y="223075"/>
                </a:lnTo>
                <a:lnTo>
                  <a:pt x="49530" y="231647"/>
                </a:lnTo>
                <a:lnTo>
                  <a:pt x="63246" y="218693"/>
                </a:lnTo>
                <a:lnTo>
                  <a:pt x="70104" y="225551"/>
                </a:lnTo>
                <a:lnTo>
                  <a:pt x="70104" y="211073"/>
                </a:lnTo>
                <a:lnTo>
                  <a:pt x="70866" y="210311"/>
                </a:lnTo>
                <a:close/>
              </a:path>
              <a:path w="259079" h="249554">
                <a:moveTo>
                  <a:pt x="53340" y="139445"/>
                </a:moveTo>
                <a:lnTo>
                  <a:pt x="53340" y="128777"/>
                </a:lnTo>
                <a:lnTo>
                  <a:pt x="42671" y="139445"/>
                </a:lnTo>
                <a:lnTo>
                  <a:pt x="48006" y="144779"/>
                </a:lnTo>
                <a:lnTo>
                  <a:pt x="53340" y="139445"/>
                </a:lnTo>
                <a:close/>
              </a:path>
              <a:path w="259079" h="249554">
                <a:moveTo>
                  <a:pt x="105155" y="114299"/>
                </a:moveTo>
                <a:lnTo>
                  <a:pt x="99822" y="108965"/>
                </a:lnTo>
                <a:lnTo>
                  <a:pt x="93725" y="115061"/>
                </a:lnTo>
                <a:lnTo>
                  <a:pt x="80772" y="102107"/>
                </a:lnTo>
                <a:lnTo>
                  <a:pt x="60960" y="121919"/>
                </a:lnTo>
                <a:lnTo>
                  <a:pt x="56387" y="114299"/>
                </a:lnTo>
                <a:lnTo>
                  <a:pt x="48006" y="120395"/>
                </a:lnTo>
                <a:lnTo>
                  <a:pt x="53340" y="128777"/>
                </a:lnTo>
                <a:lnTo>
                  <a:pt x="53340" y="139445"/>
                </a:lnTo>
                <a:lnTo>
                  <a:pt x="57150" y="135635"/>
                </a:lnTo>
                <a:lnTo>
                  <a:pt x="63245" y="145541"/>
                </a:lnTo>
                <a:lnTo>
                  <a:pt x="63246" y="156875"/>
                </a:lnTo>
                <a:lnTo>
                  <a:pt x="64770" y="155327"/>
                </a:lnTo>
                <a:lnTo>
                  <a:pt x="64769" y="128015"/>
                </a:lnTo>
                <a:lnTo>
                  <a:pt x="79248" y="113537"/>
                </a:lnTo>
                <a:lnTo>
                  <a:pt x="86868" y="121919"/>
                </a:lnTo>
                <a:lnTo>
                  <a:pt x="86868" y="132878"/>
                </a:lnTo>
                <a:lnTo>
                  <a:pt x="105155" y="114299"/>
                </a:lnTo>
                <a:close/>
              </a:path>
              <a:path w="259079" h="249554">
                <a:moveTo>
                  <a:pt x="63246" y="156875"/>
                </a:moveTo>
                <a:lnTo>
                  <a:pt x="63245" y="145541"/>
                </a:lnTo>
                <a:lnTo>
                  <a:pt x="51053" y="156971"/>
                </a:lnTo>
                <a:lnTo>
                  <a:pt x="57150" y="163067"/>
                </a:lnTo>
                <a:lnTo>
                  <a:pt x="63246" y="156875"/>
                </a:lnTo>
                <a:close/>
              </a:path>
              <a:path w="259079" h="249554">
                <a:moveTo>
                  <a:pt x="70866" y="238505"/>
                </a:moveTo>
                <a:lnTo>
                  <a:pt x="70866" y="226313"/>
                </a:lnTo>
                <a:lnTo>
                  <a:pt x="54102" y="243077"/>
                </a:lnTo>
                <a:lnTo>
                  <a:pt x="60198" y="249173"/>
                </a:lnTo>
                <a:lnTo>
                  <a:pt x="70866" y="238505"/>
                </a:lnTo>
                <a:close/>
              </a:path>
              <a:path w="259079" h="249554">
                <a:moveTo>
                  <a:pt x="86868" y="132878"/>
                </a:moveTo>
                <a:lnTo>
                  <a:pt x="86868" y="121919"/>
                </a:lnTo>
                <a:lnTo>
                  <a:pt x="70866" y="137921"/>
                </a:lnTo>
                <a:lnTo>
                  <a:pt x="64769" y="128015"/>
                </a:lnTo>
                <a:lnTo>
                  <a:pt x="64770" y="155327"/>
                </a:lnTo>
                <a:lnTo>
                  <a:pt x="86868" y="132878"/>
                </a:lnTo>
                <a:close/>
              </a:path>
              <a:path w="259079" h="249554">
                <a:moveTo>
                  <a:pt x="125730" y="141731"/>
                </a:moveTo>
                <a:lnTo>
                  <a:pt x="107442" y="123443"/>
                </a:lnTo>
                <a:lnTo>
                  <a:pt x="67056" y="164591"/>
                </a:lnTo>
                <a:lnTo>
                  <a:pt x="78486" y="175545"/>
                </a:lnTo>
                <a:lnTo>
                  <a:pt x="78486" y="163067"/>
                </a:lnTo>
                <a:lnTo>
                  <a:pt x="105918" y="135635"/>
                </a:lnTo>
                <a:lnTo>
                  <a:pt x="113538" y="143255"/>
                </a:lnTo>
                <a:lnTo>
                  <a:pt x="113538" y="163067"/>
                </a:lnTo>
                <a:lnTo>
                  <a:pt x="115062" y="164591"/>
                </a:lnTo>
                <a:lnTo>
                  <a:pt x="115062" y="176783"/>
                </a:lnTo>
                <a:lnTo>
                  <a:pt x="115824" y="176021"/>
                </a:lnTo>
                <a:lnTo>
                  <a:pt x="115824" y="151637"/>
                </a:lnTo>
                <a:lnTo>
                  <a:pt x="125730" y="141731"/>
                </a:lnTo>
                <a:close/>
              </a:path>
              <a:path w="259079" h="249554">
                <a:moveTo>
                  <a:pt x="99060" y="210311"/>
                </a:moveTo>
                <a:lnTo>
                  <a:pt x="92964" y="204977"/>
                </a:lnTo>
                <a:lnTo>
                  <a:pt x="77724" y="219455"/>
                </a:lnTo>
                <a:lnTo>
                  <a:pt x="70104" y="211073"/>
                </a:lnTo>
                <a:lnTo>
                  <a:pt x="70104" y="225551"/>
                </a:lnTo>
                <a:lnTo>
                  <a:pt x="70866" y="226313"/>
                </a:lnTo>
                <a:lnTo>
                  <a:pt x="70866" y="238505"/>
                </a:lnTo>
                <a:lnTo>
                  <a:pt x="76962" y="232409"/>
                </a:lnTo>
                <a:lnTo>
                  <a:pt x="83820" y="239267"/>
                </a:lnTo>
                <a:lnTo>
                  <a:pt x="83820" y="225551"/>
                </a:lnTo>
                <a:lnTo>
                  <a:pt x="99060" y="210311"/>
                </a:lnTo>
                <a:close/>
              </a:path>
              <a:path w="259079" h="249554">
                <a:moveTo>
                  <a:pt x="113538" y="163067"/>
                </a:moveTo>
                <a:lnTo>
                  <a:pt x="113538" y="143255"/>
                </a:lnTo>
                <a:lnTo>
                  <a:pt x="86106" y="170687"/>
                </a:lnTo>
                <a:lnTo>
                  <a:pt x="78486" y="163067"/>
                </a:lnTo>
                <a:lnTo>
                  <a:pt x="78486" y="175545"/>
                </a:lnTo>
                <a:lnTo>
                  <a:pt x="85344" y="182117"/>
                </a:lnTo>
                <a:lnTo>
                  <a:pt x="108966" y="158495"/>
                </a:lnTo>
                <a:lnTo>
                  <a:pt x="113538" y="163067"/>
                </a:lnTo>
                <a:close/>
              </a:path>
              <a:path w="259079" h="249554">
                <a:moveTo>
                  <a:pt x="100584" y="242315"/>
                </a:moveTo>
                <a:lnTo>
                  <a:pt x="83820" y="225551"/>
                </a:lnTo>
                <a:lnTo>
                  <a:pt x="83820" y="239267"/>
                </a:lnTo>
                <a:lnTo>
                  <a:pt x="93726" y="249173"/>
                </a:lnTo>
                <a:lnTo>
                  <a:pt x="100584" y="242315"/>
                </a:lnTo>
                <a:close/>
              </a:path>
              <a:path w="259079" h="249554">
                <a:moveTo>
                  <a:pt x="115062" y="176783"/>
                </a:moveTo>
                <a:lnTo>
                  <a:pt x="115062" y="164591"/>
                </a:lnTo>
                <a:lnTo>
                  <a:pt x="92202" y="188213"/>
                </a:lnTo>
                <a:lnTo>
                  <a:pt x="104393" y="200405"/>
                </a:lnTo>
                <a:lnTo>
                  <a:pt x="104393" y="187451"/>
                </a:lnTo>
                <a:lnTo>
                  <a:pt x="115062" y="176783"/>
                </a:lnTo>
                <a:close/>
              </a:path>
              <a:path w="259079" h="249554">
                <a:moveTo>
                  <a:pt x="259079" y="82295"/>
                </a:moveTo>
                <a:lnTo>
                  <a:pt x="176784" y="0"/>
                </a:lnTo>
                <a:lnTo>
                  <a:pt x="95250" y="81533"/>
                </a:lnTo>
                <a:lnTo>
                  <a:pt x="107441" y="93838"/>
                </a:lnTo>
                <a:lnTo>
                  <a:pt x="107441" y="80009"/>
                </a:lnTo>
                <a:lnTo>
                  <a:pt x="175260" y="12191"/>
                </a:lnTo>
                <a:lnTo>
                  <a:pt x="243078" y="80009"/>
                </a:lnTo>
                <a:lnTo>
                  <a:pt x="243078" y="91439"/>
                </a:lnTo>
                <a:lnTo>
                  <a:pt x="248412" y="86105"/>
                </a:lnTo>
                <a:lnTo>
                  <a:pt x="252222" y="89915"/>
                </a:lnTo>
                <a:lnTo>
                  <a:pt x="259079" y="82295"/>
                </a:lnTo>
                <a:close/>
              </a:path>
              <a:path w="259079" h="249554">
                <a:moveTo>
                  <a:pt x="106680" y="214121"/>
                </a:moveTo>
                <a:lnTo>
                  <a:pt x="106680" y="202691"/>
                </a:lnTo>
                <a:lnTo>
                  <a:pt x="100584" y="208787"/>
                </a:lnTo>
                <a:lnTo>
                  <a:pt x="106680" y="214121"/>
                </a:lnTo>
                <a:close/>
              </a:path>
              <a:path w="259079" h="249554">
                <a:moveTo>
                  <a:pt x="130302" y="190499"/>
                </a:moveTo>
                <a:lnTo>
                  <a:pt x="130302" y="179069"/>
                </a:lnTo>
                <a:lnTo>
                  <a:pt x="113538" y="195833"/>
                </a:lnTo>
                <a:lnTo>
                  <a:pt x="104393" y="187451"/>
                </a:lnTo>
                <a:lnTo>
                  <a:pt x="104393" y="200405"/>
                </a:lnTo>
                <a:lnTo>
                  <a:pt x="106680" y="202691"/>
                </a:lnTo>
                <a:lnTo>
                  <a:pt x="106680" y="214121"/>
                </a:lnTo>
                <a:lnTo>
                  <a:pt x="130302" y="190499"/>
                </a:lnTo>
                <a:close/>
              </a:path>
              <a:path w="259079" h="249554">
                <a:moveTo>
                  <a:pt x="243078" y="91439"/>
                </a:moveTo>
                <a:lnTo>
                  <a:pt x="243078" y="80009"/>
                </a:lnTo>
                <a:lnTo>
                  <a:pt x="175260" y="147827"/>
                </a:lnTo>
                <a:lnTo>
                  <a:pt x="107441" y="80009"/>
                </a:lnTo>
                <a:lnTo>
                  <a:pt x="107441" y="93838"/>
                </a:lnTo>
                <a:lnTo>
                  <a:pt x="177546" y="164591"/>
                </a:lnTo>
                <a:lnTo>
                  <a:pt x="180594" y="161543"/>
                </a:lnTo>
                <a:lnTo>
                  <a:pt x="180594" y="153923"/>
                </a:lnTo>
                <a:lnTo>
                  <a:pt x="243078" y="91439"/>
                </a:lnTo>
                <a:close/>
              </a:path>
              <a:path w="259079" h="249554">
                <a:moveTo>
                  <a:pt x="138684" y="153161"/>
                </a:moveTo>
                <a:lnTo>
                  <a:pt x="132588" y="147827"/>
                </a:lnTo>
                <a:lnTo>
                  <a:pt x="122682" y="157733"/>
                </a:lnTo>
                <a:lnTo>
                  <a:pt x="115824" y="151637"/>
                </a:lnTo>
                <a:lnTo>
                  <a:pt x="115824" y="176021"/>
                </a:lnTo>
                <a:lnTo>
                  <a:pt x="121157" y="170687"/>
                </a:lnTo>
                <a:lnTo>
                  <a:pt x="128016" y="176974"/>
                </a:lnTo>
                <a:lnTo>
                  <a:pt x="128016" y="163067"/>
                </a:lnTo>
                <a:lnTo>
                  <a:pt x="138684" y="153161"/>
                </a:lnTo>
                <a:close/>
              </a:path>
              <a:path w="259079" h="249554">
                <a:moveTo>
                  <a:pt x="181356" y="34289"/>
                </a:moveTo>
                <a:lnTo>
                  <a:pt x="176022" y="29717"/>
                </a:lnTo>
                <a:lnTo>
                  <a:pt x="124968" y="80771"/>
                </a:lnTo>
                <a:lnTo>
                  <a:pt x="129539" y="86105"/>
                </a:lnTo>
                <a:lnTo>
                  <a:pt x="150876" y="64769"/>
                </a:lnTo>
                <a:lnTo>
                  <a:pt x="158496" y="72008"/>
                </a:lnTo>
                <a:lnTo>
                  <a:pt x="158496" y="57911"/>
                </a:lnTo>
                <a:lnTo>
                  <a:pt x="181356" y="34289"/>
                </a:lnTo>
                <a:close/>
              </a:path>
              <a:path w="259079" h="249554">
                <a:moveTo>
                  <a:pt x="155448" y="165353"/>
                </a:moveTo>
                <a:lnTo>
                  <a:pt x="150114" y="159257"/>
                </a:lnTo>
                <a:lnTo>
                  <a:pt x="137160" y="172211"/>
                </a:lnTo>
                <a:lnTo>
                  <a:pt x="128016" y="163067"/>
                </a:lnTo>
                <a:lnTo>
                  <a:pt x="128016" y="176974"/>
                </a:lnTo>
                <a:lnTo>
                  <a:pt x="130302" y="179069"/>
                </a:lnTo>
                <a:lnTo>
                  <a:pt x="130302" y="190499"/>
                </a:lnTo>
                <a:lnTo>
                  <a:pt x="135636" y="185165"/>
                </a:lnTo>
                <a:lnTo>
                  <a:pt x="142494" y="192023"/>
                </a:lnTo>
                <a:lnTo>
                  <a:pt x="142494" y="178307"/>
                </a:lnTo>
                <a:lnTo>
                  <a:pt x="155448" y="165353"/>
                </a:lnTo>
                <a:close/>
              </a:path>
              <a:path w="259079" h="249554">
                <a:moveTo>
                  <a:pt x="153162" y="188213"/>
                </a:moveTo>
                <a:lnTo>
                  <a:pt x="142494" y="178307"/>
                </a:lnTo>
                <a:lnTo>
                  <a:pt x="142494" y="192023"/>
                </a:lnTo>
                <a:lnTo>
                  <a:pt x="146304" y="195833"/>
                </a:lnTo>
                <a:lnTo>
                  <a:pt x="153162" y="188213"/>
                </a:lnTo>
                <a:close/>
              </a:path>
              <a:path w="259079" h="249554">
                <a:moveTo>
                  <a:pt x="166116" y="89344"/>
                </a:moveTo>
                <a:lnTo>
                  <a:pt x="166116" y="79247"/>
                </a:lnTo>
                <a:lnTo>
                  <a:pt x="147066" y="98297"/>
                </a:lnTo>
                <a:lnTo>
                  <a:pt x="152400" y="103631"/>
                </a:lnTo>
                <a:lnTo>
                  <a:pt x="166116" y="89344"/>
                </a:lnTo>
                <a:close/>
              </a:path>
              <a:path w="259079" h="249554">
                <a:moveTo>
                  <a:pt x="198882" y="57149"/>
                </a:moveTo>
                <a:lnTo>
                  <a:pt x="193548" y="51815"/>
                </a:lnTo>
                <a:lnTo>
                  <a:pt x="172974" y="72389"/>
                </a:lnTo>
                <a:lnTo>
                  <a:pt x="158496" y="57911"/>
                </a:lnTo>
                <a:lnTo>
                  <a:pt x="158496" y="72008"/>
                </a:lnTo>
                <a:lnTo>
                  <a:pt x="166116" y="79247"/>
                </a:lnTo>
                <a:lnTo>
                  <a:pt x="166116" y="89344"/>
                </a:lnTo>
                <a:lnTo>
                  <a:pt x="170688" y="84581"/>
                </a:lnTo>
                <a:lnTo>
                  <a:pt x="178308" y="92201"/>
                </a:lnTo>
                <a:lnTo>
                  <a:pt x="178308" y="77723"/>
                </a:lnTo>
                <a:lnTo>
                  <a:pt x="198882" y="57149"/>
                </a:lnTo>
                <a:close/>
              </a:path>
              <a:path w="259079" h="249554">
                <a:moveTo>
                  <a:pt x="190500" y="115061"/>
                </a:moveTo>
                <a:lnTo>
                  <a:pt x="190500" y="104393"/>
                </a:lnTo>
                <a:lnTo>
                  <a:pt x="167640" y="127253"/>
                </a:lnTo>
                <a:lnTo>
                  <a:pt x="172974" y="132587"/>
                </a:lnTo>
                <a:lnTo>
                  <a:pt x="190500" y="115061"/>
                </a:lnTo>
                <a:close/>
              </a:path>
              <a:path w="259079" h="249554">
                <a:moveTo>
                  <a:pt x="228600" y="76961"/>
                </a:moveTo>
                <a:lnTo>
                  <a:pt x="222504" y="71627"/>
                </a:lnTo>
                <a:lnTo>
                  <a:pt x="197358" y="96773"/>
                </a:lnTo>
                <a:lnTo>
                  <a:pt x="178308" y="77723"/>
                </a:lnTo>
                <a:lnTo>
                  <a:pt x="178308" y="92201"/>
                </a:lnTo>
                <a:lnTo>
                  <a:pt x="190500" y="104393"/>
                </a:lnTo>
                <a:lnTo>
                  <a:pt x="190500" y="115061"/>
                </a:lnTo>
                <a:lnTo>
                  <a:pt x="228600" y="76961"/>
                </a:lnTo>
                <a:close/>
              </a:path>
              <a:path w="259079" h="249554">
                <a:moveTo>
                  <a:pt x="184404" y="157733"/>
                </a:moveTo>
                <a:lnTo>
                  <a:pt x="180594" y="153923"/>
                </a:lnTo>
                <a:lnTo>
                  <a:pt x="180594" y="161543"/>
                </a:lnTo>
                <a:lnTo>
                  <a:pt x="184404" y="157733"/>
                </a:lnTo>
                <a:close/>
              </a:path>
              <a:path w="259079" h="249554">
                <a:moveTo>
                  <a:pt x="211073" y="72389"/>
                </a:moveTo>
                <a:lnTo>
                  <a:pt x="202692" y="70865"/>
                </a:lnTo>
                <a:lnTo>
                  <a:pt x="196596" y="70103"/>
                </a:lnTo>
                <a:lnTo>
                  <a:pt x="192024" y="69341"/>
                </a:lnTo>
                <a:lnTo>
                  <a:pt x="189738" y="77723"/>
                </a:lnTo>
                <a:lnTo>
                  <a:pt x="198120" y="78485"/>
                </a:lnTo>
                <a:lnTo>
                  <a:pt x="204215" y="80009"/>
                </a:lnTo>
                <a:lnTo>
                  <a:pt x="208787" y="81533"/>
                </a:lnTo>
                <a:lnTo>
                  <a:pt x="211073" y="723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23" name="object 39">
            <a:extLst>
              <a:ext uri="{FF2B5EF4-FFF2-40B4-BE49-F238E27FC236}">
                <a16:creationId xmlns="" xmlns:a16="http://schemas.microsoft.com/office/drawing/2014/main" id="{A938D552-5DA0-4C40-92EB-44BADEAFA034}"/>
              </a:ext>
            </a:extLst>
          </p:cNvPr>
          <p:cNvSpPr>
            <a:spLocks noChangeArrowheads="1"/>
          </p:cNvSpPr>
          <p:nvPr/>
        </p:nvSpPr>
        <p:spPr bwMode="auto">
          <a:xfrm>
            <a:off x="7540625" y="5441950"/>
            <a:ext cx="212725" cy="2127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endParaRPr lang="ja-JP" altLang="ja-JP" sz="1800">
              <a:latin typeface="Arial" panose="020B0604020202020204" pitchFamily="34" charset="0"/>
            </a:endParaRPr>
          </a:p>
        </p:txBody>
      </p:sp>
      <p:sp>
        <p:nvSpPr>
          <p:cNvPr id="16424" name="object 40">
            <a:extLst>
              <a:ext uri="{FF2B5EF4-FFF2-40B4-BE49-F238E27FC236}">
                <a16:creationId xmlns="" xmlns:a16="http://schemas.microsoft.com/office/drawing/2014/main" id="{A3474883-811C-464C-9FA6-B14741C9EEE2}"/>
              </a:ext>
            </a:extLst>
          </p:cNvPr>
          <p:cNvSpPr>
            <a:spLocks/>
          </p:cNvSpPr>
          <p:nvPr/>
        </p:nvSpPr>
        <p:spPr bwMode="auto">
          <a:xfrm>
            <a:off x="7797800" y="5449888"/>
            <a:ext cx="252413" cy="296862"/>
          </a:xfrm>
          <a:custGeom>
            <a:avLst/>
            <a:gdLst>
              <a:gd name="T0" fmla="*/ 93799 w 295275"/>
              <a:gd name="T1" fmla="*/ 210565 h 327660"/>
              <a:gd name="T2" fmla="*/ 60497 w 295275"/>
              <a:gd name="T3" fmla="*/ 221352 h 327660"/>
              <a:gd name="T4" fmla="*/ 28660 w 295275"/>
              <a:gd name="T5" fmla="*/ 236799 h 327660"/>
              <a:gd name="T6" fmla="*/ 0 w 295275"/>
              <a:gd name="T7" fmla="*/ 221611 h 327660"/>
              <a:gd name="T8" fmla="*/ 35174 w 295275"/>
              <a:gd name="T9" fmla="*/ 243703 h 327660"/>
              <a:gd name="T10" fmla="*/ 72385 w 295275"/>
              <a:gd name="T11" fmla="*/ 227328 h 327660"/>
              <a:gd name="T12" fmla="*/ 95102 w 295275"/>
              <a:gd name="T13" fmla="*/ 220921 h 327660"/>
              <a:gd name="T14" fmla="*/ 35174 w 295275"/>
              <a:gd name="T15" fmla="*/ 243703 h 327660"/>
              <a:gd name="T16" fmla="*/ 71000 w 295275"/>
              <a:gd name="T17" fmla="*/ 296862 h 327660"/>
              <a:gd name="T18" fmla="*/ 61881 w 295275"/>
              <a:gd name="T19" fmla="*/ 184331 h 327660"/>
              <a:gd name="T20" fmla="*/ 49505 w 295275"/>
              <a:gd name="T21" fmla="*/ 180188 h 327660"/>
              <a:gd name="T22" fmla="*/ 42339 w 295275"/>
              <a:gd name="T23" fmla="*/ 185711 h 327660"/>
              <a:gd name="T24" fmla="*/ 53413 w 295275"/>
              <a:gd name="T25" fmla="*/ 188473 h 327660"/>
              <a:gd name="T26" fmla="*/ 61881 w 295275"/>
              <a:gd name="T27" fmla="*/ 184331 h 327660"/>
              <a:gd name="T28" fmla="*/ 41037 w 295275"/>
              <a:gd name="T29" fmla="*/ 195377 h 327660"/>
              <a:gd name="T30" fmla="*/ 32569 w 295275"/>
              <a:gd name="T31" fmla="*/ 200900 h 327660"/>
              <a:gd name="T32" fmla="*/ 43642 w 295275"/>
              <a:gd name="T33" fmla="*/ 203661 h 327660"/>
              <a:gd name="T34" fmla="*/ 52762 w 295275"/>
              <a:gd name="T35" fmla="*/ 199519 h 327660"/>
              <a:gd name="T36" fmla="*/ 128893 w 295275"/>
              <a:gd name="T37" fmla="*/ 109425 h 327660"/>
              <a:gd name="T38" fmla="*/ 125717 w 295275"/>
              <a:gd name="T39" fmla="*/ 134623 h 327660"/>
              <a:gd name="T40" fmla="*/ 117331 w 295275"/>
              <a:gd name="T41" fmla="*/ 163619 h 327660"/>
              <a:gd name="T42" fmla="*/ 101616 w 295275"/>
              <a:gd name="T43" fmla="*/ 196757 h 327660"/>
              <a:gd name="T44" fmla="*/ 116487 w 295275"/>
              <a:gd name="T45" fmla="*/ 186725 h 327660"/>
              <a:gd name="T46" fmla="*/ 128394 w 295275"/>
              <a:gd name="T47" fmla="*/ 159240 h 327660"/>
              <a:gd name="T48" fmla="*/ 138338 w 295275"/>
              <a:gd name="T49" fmla="*/ 105714 h 327660"/>
              <a:gd name="T50" fmla="*/ 136791 w 295275"/>
              <a:gd name="T51" fmla="*/ 83536 h 327660"/>
              <a:gd name="T52" fmla="*/ 128741 w 295275"/>
              <a:gd name="T53" fmla="*/ 98313 h 327660"/>
              <a:gd name="T54" fmla="*/ 128893 w 295275"/>
              <a:gd name="T55" fmla="*/ 157655 h 327660"/>
              <a:gd name="T56" fmla="*/ 135488 w 295275"/>
              <a:gd name="T57" fmla="*/ 147741 h 327660"/>
              <a:gd name="T58" fmla="*/ 137433 w 295275"/>
              <a:gd name="T59" fmla="*/ 118583 h 327660"/>
              <a:gd name="T60" fmla="*/ 180434 w 295275"/>
              <a:gd name="T61" fmla="*/ 180188 h 327660"/>
              <a:gd name="T62" fmla="*/ 135488 w 295275"/>
              <a:gd name="T63" fmla="*/ 147741 h 327660"/>
              <a:gd name="T64" fmla="*/ 180434 w 295275"/>
              <a:gd name="T65" fmla="*/ 180188 h 327660"/>
              <a:gd name="T66" fmla="*/ 189716 w 295275"/>
              <a:gd name="T67" fmla="*/ 80687 h 327660"/>
              <a:gd name="T68" fmla="*/ 180434 w 295275"/>
              <a:gd name="T69" fmla="*/ 76632 h 327660"/>
              <a:gd name="T70" fmla="*/ 170012 w 295275"/>
              <a:gd name="T71" fmla="*/ 72490 h 327660"/>
              <a:gd name="T72" fmla="*/ 158287 w 295275"/>
              <a:gd name="T73" fmla="*/ 79393 h 327660"/>
              <a:gd name="T74" fmla="*/ 179864 w 295275"/>
              <a:gd name="T75" fmla="*/ 87246 h 327660"/>
              <a:gd name="T76" fmla="*/ 198021 w 295275"/>
              <a:gd name="T77" fmla="*/ 96653 h 327660"/>
              <a:gd name="T78" fmla="*/ 221471 w 295275"/>
              <a:gd name="T79" fmla="*/ 56611 h 327660"/>
              <a:gd name="T80" fmla="*/ 208118 w 295275"/>
              <a:gd name="T81" fmla="*/ 49879 h 327660"/>
              <a:gd name="T82" fmla="*/ 198673 w 295275"/>
              <a:gd name="T83" fmla="*/ 46255 h 327660"/>
              <a:gd name="T84" fmla="*/ 188250 w 295275"/>
              <a:gd name="T85" fmla="*/ 42113 h 327660"/>
              <a:gd name="T86" fmla="*/ 177828 w 295275"/>
              <a:gd name="T87" fmla="*/ 49017 h 327660"/>
              <a:gd name="T88" fmla="*/ 199080 w 295275"/>
              <a:gd name="T89" fmla="*/ 56783 h 327660"/>
              <a:gd name="T90" fmla="*/ 216911 w 295275"/>
              <a:gd name="T91" fmla="*/ 65586 h 327660"/>
              <a:gd name="T92" fmla="*/ 252086 w 295275"/>
              <a:gd name="T93" fmla="*/ 64895 h 327660"/>
              <a:gd name="T94" fmla="*/ 244840 w 295275"/>
              <a:gd name="T95" fmla="*/ 33224 h 327660"/>
              <a:gd name="T96" fmla="*/ 225380 w 295275"/>
              <a:gd name="T97" fmla="*/ 0 h 327660"/>
              <a:gd name="T98" fmla="*/ 222906 w 295275"/>
              <a:gd name="T99" fmla="*/ 14821 h 327660"/>
              <a:gd name="T100" fmla="*/ 241990 w 295275"/>
              <a:gd name="T101" fmla="*/ 61184 h 327660"/>
              <a:gd name="T102" fmla="*/ 242234 w 295275"/>
              <a:gd name="T103" fmla="*/ 107292 h 327660"/>
              <a:gd name="T104" fmla="*/ 251100 w 295275"/>
              <a:gd name="T105" fmla="*/ 80170 h 327660"/>
              <a:gd name="T106" fmla="*/ 242234 w 295275"/>
              <a:gd name="T107" fmla="*/ 107292 h 327660"/>
              <a:gd name="T108" fmla="*/ 241013 w 295275"/>
              <a:gd name="T109" fmla="*/ 81464 h 327660"/>
              <a:gd name="T110" fmla="*/ 234743 w 295275"/>
              <a:gd name="T111" fmla="*/ 102348 h 327660"/>
              <a:gd name="T112" fmla="*/ 222123 w 295275"/>
              <a:gd name="T113" fmla="*/ 124268 h 327660"/>
              <a:gd name="T114" fmla="*/ 240087 w 295275"/>
              <a:gd name="T115" fmla="*/ 112272 h 327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5275" h="327660">
                <a:moveTo>
                  <a:pt x="111251" y="243840"/>
                </a:moveTo>
                <a:lnTo>
                  <a:pt x="109727" y="232410"/>
                </a:lnTo>
                <a:lnTo>
                  <a:pt x="89999" y="237684"/>
                </a:lnTo>
                <a:lnTo>
                  <a:pt x="70770" y="244316"/>
                </a:lnTo>
                <a:lnTo>
                  <a:pt x="51970" y="252233"/>
                </a:lnTo>
                <a:lnTo>
                  <a:pt x="33527" y="261366"/>
                </a:lnTo>
                <a:lnTo>
                  <a:pt x="8381" y="236220"/>
                </a:lnTo>
                <a:lnTo>
                  <a:pt x="0" y="244602"/>
                </a:lnTo>
                <a:lnTo>
                  <a:pt x="41147" y="285750"/>
                </a:lnTo>
                <a:lnTo>
                  <a:pt x="41147" y="268986"/>
                </a:lnTo>
                <a:lnTo>
                  <a:pt x="48422" y="265437"/>
                </a:lnTo>
                <a:lnTo>
                  <a:pt x="84677" y="250912"/>
                </a:lnTo>
                <a:lnTo>
                  <a:pt x="102965" y="245721"/>
                </a:lnTo>
                <a:lnTo>
                  <a:pt x="111251" y="243840"/>
                </a:lnTo>
                <a:close/>
              </a:path>
              <a:path w="295275" h="327660">
                <a:moveTo>
                  <a:pt x="91439" y="319278"/>
                </a:moveTo>
                <a:lnTo>
                  <a:pt x="41147" y="268986"/>
                </a:lnTo>
                <a:lnTo>
                  <a:pt x="41147" y="285750"/>
                </a:lnTo>
                <a:lnTo>
                  <a:pt x="83057" y="327660"/>
                </a:lnTo>
                <a:lnTo>
                  <a:pt x="91439" y="319278"/>
                </a:lnTo>
                <a:close/>
              </a:path>
              <a:path w="295275" h="327660">
                <a:moveTo>
                  <a:pt x="72389" y="203454"/>
                </a:moveTo>
                <a:lnTo>
                  <a:pt x="64769" y="201168"/>
                </a:lnTo>
                <a:lnTo>
                  <a:pt x="57911" y="198882"/>
                </a:lnTo>
                <a:lnTo>
                  <a:pt x="51815" y="197358"/>
                </a:lnTo>
                <a:lnTo>
                  <a:pt x="49529" y="204978"/>
                </a:lnTo>
                <a:lnTo>
                  <a:pt x="55625" y="206502"/>
                </a:lnTo>
                <a:lnTo>
                  <a:pt x="62483" y="208026"/>
                </a:lnTo>
                <a:lnTo>
                  <a:pt x="69341" y="211074"/>
                </a:lnTo>
                <a:lnTo>
                  <a:pt x="72389" y="203454"/>
                </a:lnTo>
                <a:close/>
              </a:path>
              <a:path w="295275" h="327660">
                <a:moveTo>
                  <a:pt x="61721" y="220218"/>
                </a:moveTo>
                <a:lnTo>
                  <a:pt x="48005" y="215646"/>
                </a:lnTo>
                <a:lnTo>
                  <a:pt x="41147" y="214122"/>
                </a:lnTo>
                <a:lnTo>
                  <a:pt x="38099" y="221742"/>
                </a:lnTo>
                <a:lnTo>
                  <a:pt x="44195" y="223266"/>
                </a:lnTo>
                <a:lnTo>
                  <a:pt x="51053" y="224790"/>
                </a:lnTo>
                <a:lnTo>
                  <a:pt x="58673" y="227838"/>
                </a:lnTo>
                <a:lnTo>
                  <a:pt x="61721" y="220218"/>
                </a:lnTo>
                <a:close/>
              </a:path>
              <a:path w="295275" h="327660">
                <a:moveTo>
                  <a:pt x="150780" y="174011"/>
                </a:moveTo>
                <a:lnTo>
                  <a:pt x="150780" y="120777"/>
                </a:lnTo>
                <a:lnTo>
                  <a:pt x="149673" y="134183"/>
                </a:lnTo>
                <a:lnTo>
                  <a:pt x="147065" y="148590"/>
                </a:lnTo>
                <a:lnTo>
                  <a:pt x="143196" y="164020"/>
                </a:lnTo>
                <a:lnTo>
                  <a:pt x="137255" y="180594"/>
                </a:lnTo>
                <a:lnTo>
                  <a:pt x="129170" y="198310"/>
                </a:lnTo>
                <a:lnTo>
                  <a:pt x="118871" y="217170"/>
                </a:lnTo>
                <a:lnTo>
                  <a:pt x="128015" y="220980"/>
                </a:lnTo>
                <a:lnTo>
                  <a:pt x="136267" y="206097"/>
                </a:lnTo>
                <a:lnTo>
                  <a:pt x="143732" y="191071"/>
                </a:lnTo>
                <a:lnTo>
                  <a:pt x="150197" y="175760"/>
                </a:lnTo>
                <a:lnTo>
                  <a:pt x="150780" y="174011"/>
                </a:lnTo>
                <a:close/>
              </a:path>
              <a:path w="295275" h="327660">
                <a:moveTo>
                  <a:pt x="161829" y="116681"/>
                </a:moveTo>
                <a:lnTo>
                  <a:pt x="161603" y="103762"/>
                </a:lnTo>
                <a:lnTo>
                  <a:pt x="160019" y="92202"/>
                </a:lnTo>
                <a:lnTo>
                  <a:pt x="149351" y="97536"/>
                </a:lnTo>
                <a:lnTo>
                  <a:pt x="150602" y="108513"/>
                </a:lnTo>
                <a:lnTo>
                  <a:pt x="150780" y="120777"/>
                </a:lnTo>
                <a:lnTo>
                  <a:pt x="150780" y="174011"/>
                </a:lnTo>
                <a:lnTo>
                  <a:pt x="155447" y="160020"/>
                </a:lnTo>
                <a:lnTo>
                  <a:pt x="158495" y="163068"/>
                </a:lnTo>
                <a:lnTo>
                  <a:pt x="158495" y="146304"/>
                </a:lnTo>
                <a:lnTo>
                  <a:pt x="160770" y="130885"/>
                </a:lnTo>
                <a:lnTo>
                  <a:pt x="161829" y="116681"/>
                </a:lnTo>
                <a:close/>
              </a:path>
              <a:path w="295275" h="327660">
                <a:moveTo>
                  <a:pt x="211073" y="198882"/>
                </a:moveTo>
                <a:lnTo>
                  <a:pt x="158495" y="146304"/>
                </a:lnTo>
                <a:lnTo>
                  <a:pt x="158495" y="163068"/>
                </a:lnTo>
                <a:lnTo>
                  <a:pt x="202691" y="207264"/>
                </a:lnTo>
                <a:lnTo>
                  <a:pt x="211073" y="198882"/>
                </a:lnTo>
                <a:close/>
              </a:path>
              <a:path w="295275" h="327660">
                <a:moveTo>
                  <a:pt x="236219" y="95250"/>
                </a:moveTo>
                <a:lnTo>
                  <a:pt x="221932" y="89058"/>
                </a:lnTo>
                <a:lnTo>
                  <a:pt x="216074" y="86570"/>
                </a:lnTo>
                <a:lnTo>
                  <a:pt x="211073" y="84582"/>
                </a:lnTo>
                <a:lnTo>
                  <a:pt x="205739" y="82296"/>
                </a:lnTo>
                <a:lnTo>
                  <a:pt x="198881" y="80010"/>
                </a:lnTo>
                <a:lnTo>
                  <a:pt x="188975" y="77724"/>
                </a:lnTo>
                <a:lnTo>
                  <a:pt x="185165" y="87630"/>
                </a:lnTo>
                <a:lnTo>
                  <a:pt x="198322" y="91785"/>
                </a:lnTo>
                <a:lnTo>
                  <a:pt x="210407" y="96297"/>
                </a:lnTo>
                <a:lnTo>
                  <a:pt x="221491" y="101238"/>
                </a:lnTo>
                <a:lnTo>
                  <a:pt x="231647" y="106680"/>
                </a:lnTo>
                <a:lnTo>
                  <a:pt x="236219" y="95250"/>
                </a:lnTo>
                <a:close/>
              </a:path>
              <a:path w="295275" h="327660">
                <a:moveTo>
                  <a:pt x="259079" y="62484"/>
                </a:moveTo>
                <a:lnTo>
                  <a:pt x="250626" y="58340"/>
                </a:lnTo>
                <a:lnTo>
                  <a:pt x="243458" y="55054"/>
                </a:lnTo>
                <a:lnTo>
                  <a:pt x="237434" y="52625"/>
                </a:lnTo>
                <a:lnTo>
                  <a:pt x="232409" y="51054"/>
                </a:lnTo>
                <a:lnTo>
                  <a:pt x="227075" y="48768"/>
                </a:lnTo>
                <a:lnTo>
                  <a:pt x="220217" y="46482"/>
                </a:lnTo>
                <a:lnTo>
                  <a:pt x="211835" y="44196"/>
                </a:lnTo>
                <a:lnTo>
                  <a:pt x="208025" y="54102"/>
                </a:lnTo>
                <a:lnTo>
                  <a:pt x="220849" y="58245"/>
                </a:lnTo>
                <a:lnTo>
                  <a:pt x="232886" y="62674"/>
                </a:lnTo>
                <a:lnTo>
                  <a:pt x="243923" y="67389"/>
                </a:lnTo>
                <a:lnTo>
                  <a:pt x="253745" y="72390"/>
                </a:lnTo>
                <a:lnTo>
                  <a:pt x="259079" y="62484"/>
                </a:lnTo>
                <a:close/>
              </a:path>
              <a:path w="295275" h="327660">
                <a:moveTo>
                  <a:pt x="294893" y="71628"/>
                </a:moveTo>
                <a:lnTo>
                  <a:pt x="292477" y="54328"/>
                </a:lnTo>
                <a:lnTo>
                  <a:pt x="286416" y="36671"/>
                </a:lnTo>
                <a:lnTo>
                  <a:pt x="276784" y="18585"/>
                </a:lnTo>
                <a:lnTo>
                  <a:pt x="263651" y="0"/>
                </a:lnTo>
                <a:lnTo>
                  <a:pt x="253745" y="7620"/>
                </a:lnTo>
                <a:lnTo>
                  <a:pt x="260758" y="16359"/>
                </a:lnTo>
                <a:lnTo>
                  <a:pt x="266985" y="25527"/>
                </a:lnTo>
                <a:lnTo>
                  <a:pt x="283082" y="67532"/>
                </a:lnTo>
                <a:lnTo>
                  <a:pt x="283368" y="78616"/>
                </a:lnTo>
                <a:lnTo>
                  <a:pt x="283368" y="118423"/>
                </a:lnTo>
                <a:lnTo>
                  <a:pt x="289083" y="105918"/>
                </a:lnTo>
                <a:lnTo>
                  <a:pt x="293739" y="88487"/>
                </a:lnTo>
                <a:lnTo>
                  <a:pt x="294893" y="71628"/>
                </a:lnTo>
                <a:close/>
              </a:path>
              <a:path w="295275" h="327660">
                <a:moveTo>
                  <a:pt x="283368" y="118423"/>
                </a:moveTo>
                <a:lnTo>
                  <a:pt x="283368" y="78616"/>
                </a:lnTo>
                <a:lnTo>
                  <a:pt x="281939" y="89916"/>
                </a:lnTo>
                <a:lnTo>
                  <a:pt x="279237" y="101369"/>
                </a:lnTo>
                <a:lnTo>
                  <a:pt x="274605" y="112966"/>
                </a:lnTo>
                <a:lnTo>
                  <a:pt x="268116" y="124848"/>
                </a:lnTo>
                <a:lnTo>
                  <a:pt x="259841" y="137160"/>
                </a:lnTo>
                <a:lnTo>
                  <a:pt x="268985" y="142494"/>
                </a:lnTo>
                <a:lnTo>
                  <a:pt x="280856" y="123920"/>
                </a:lnTo>
                <a:lnTo>
                  <a:pt x="283368" y="1184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1" name="object 41">
            <a:extLst>
              <a:ext uri="{FF2B5EF4-FFF2-40B4-BE49-F238E27FC236}">
                <a16:creationId xmlns="" xmlns:a16="http://schemas.microsoft.com/office/drawing/2014/main" id="{526F99F8-276C-9E42-9424-D1AA76CB8FF7}"/>
              </a:ext>
            </a:extLst>
          </p:cNvPr>
          <p:cNvSpPr txBox="1"/>
          <p:nvPr/>
        </p:nvSpPr>
        <p:spPr>
          <a:xfrm>
            <a:off x="4992688" y="3267075"/>
            <a:ext cx="200025" cy="153988"/>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625</a:t>
            </a:r>
            <a:endParaRPr sz="900">
              <a:latin typeface="Calibri"/>
              <a:ea typeface="ＭＳ Ｐゴシック" charset="-128"/>
              <a:cs typeface="Calibri"/>
            </a:endParaRPr>
          </a:p>
        </p:txBody>
      </p:sp>
      <p:sp>
        <p:nvSpPr>
          <p:cNvPr id="42" name="object 42">
            <a:extLst>
              <a:ext uri="{FF2B5EF4-FFF2-40B4-BE49-F238E27FC236}">
                <a16:creationId xmlns="" xmlns:a16="http://schemas.microsoft.com/office/drawing/2014/main" id="{D77FC60D-DE78-C445-A696-5A79696EA1FE}"/>
              </a:ext>
            </a:extLst>
          </p:cNvPr>
          <p:cNvSpPr txBox="1"/>
          <p:nvPr/>
        </p:nvSpPr>
        <p:spPr>
          <a:xfrm>
            <a:off x="5327650" y="4411663"/>
            <a:ext cx="200025"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226</a:t>
            </a:r>
            <a:endParaRPr sz="900">
              <a:latin typeface="Calibri"/>
              <a:ea typeface="ＭＳ Ｐゴシック" charset="-128"/>
              <a:cs typeface="Calibri"/>
            </a:endParaRPr>
          </a:p>
        </p:txBody>
      </p:sp>
      <p:sp>
        <p:nvSpPr>
          <p:cNvPr id="43" name="object 43">
            <a:extLst>
              <a:ext uri="{FF2B5EF4-FFF2-40B4-BE49-F238E27FC236}">
                <a16:creationId xmlns="" xmlns:a16="http://schemas.microsoft.com/office/drawing/2014/main" id="{53864B3A-1986-144C-8CCC-D7243697D10C}"/>
              </a:ext>
            </a:extLst>
          </p:cNvPr>
          <p:cNvSpPr txBox="1"/>
          <p:nvPr/>
        </p:nvSpPr>
        <p:spPr>
          <a:xfrm>
            <a:off x="5661025" y="4657725"/>
            <a:ext cx="200025" cy="153988"/>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140</a:t>
            </a:r>
            <a:endParaRPr sz="900">
              <a:latin typeface="Calibri"/>
              <a:ea typeface="ＭＳ Ｐゴシック" charset="-128"/>
              <a:cs typeface="Calibri"/>
            </a:endParaRPr>
          </a:p>
        </p:txBody>
      </p:sp>
      <p:sp>
        <p:nvSpPr>
          <p:cNvPr id="44" name="object 44">
            <a:extLst>
              <a:ext uri="{FF2B5EF4-FFF2-40B4-BE49-F238E27FC236}">
                <a16:creationId xmlns="" xmlns:a16="http://schemas.microsoft.com/office/drawing/2014/main" id="{873837E4-B42F-1F4B-9FA9-22105AD5FFD3}"/>
              </a:ext>
            </a:extLst>
          </p:cNvPr>
          <p:cNvSpPr txBox="1"/>
          <p:nvPr/>
        </p:nvSpPr>
        <p:spPr>
          <a:xfrm>
            <a:off x="5994400" y="4738688"/>
            <a:ext cx="200025"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112</a:t>
            </a:r>
            <a:endParaRPr sz="900">
              <a:latin typeface="Calibri"/>
              <a:ea typeface="ＭＳ Ｐゴシック" charset="-128"/>
              <a:cs typeface="Calibri"/>
            </a:endParaRPr>
          </a:p>
        </p:txBody>
      </p:sp>
      <p:sp>
        <p:nvSpPr>
          <p:cNvPr id="45" name="object 45">
            <a:extLst>
              <a:ext uri="{FF2B5EF4-FFF2-40B4-BE49-F238E27FC236}">
                <a16:creationId xmlns="" xmlns:a16="http://schemas.microsoft.com/office/drawing/2014/main" id="{FC3EAE8A-1AA2-354E-806C-2B07A6483ADD}"/>
              </a:ext>
            </a:extLst>
          </p:cNvPr>
          <p:cNvSpPr txBox="1"/>
          <p:nvPr/>
        </p:nvSpPr>
        <p:spPr>
          <a:xfrm>
            <a:off x="6357938" y="4814888"/>
            <a:ext cx="141287" cy="153987"/>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85</a:t>
            </a:r>
            <a:endParaRPr sz="900">
              <a:latin typeface="Calibri"/>
              <a:ea typeface="ＭＳ Ｐゴシック" charset="-128"/>
              <a:cs typeface="Calibri"/>
            </a:endParaRPr>
          </a:p>
        </p:txBody>
      </p:sp>
      <p:sp>
        <p:nvSpPr>
          <p:cNvPr id="46" name="object 46">
            <a:extLst>
              <a:ext uri="{FF2B5EF4-FFF2-40B4-BE49-F238E27FC236}">
                <a16:creationId xmlns="" xmlns:a16="http://schemas.microsoft.com/office/drawing/2014/main" id="{BAC1805F-3E8D-3848-AC6C-D5D23E3A1E35}"/>
              </a:ext>
            </a:extLst>
          </p:cNvPr>
          <p:cNvSpPr txBox="1"/>
          <p:nvPr/>
        </p:nvSpPr>
        <p:spPr>
          <a:xfrm>
            <a:off x="6691313" y="4878388"/>
            <a:ext cx="141287" cy="153987"/>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63</a:t>
            </a:r>
            <a:endParaRPr sz="900">
              <a:latin typeface="Calibri"/>
              <a:ea typeface="ＭＳ Ｐゴシック" charset="-128"/>
              <a:cs typeface="Calibri"/>
            </a:endParaRPr>
          </a:p>
        </p:txBody>
      </p:sp>
      <p:sp>
        <p:nvSpPr>
          <p:cNvPr id="47" name="object 47">
            <a:extLst>
              <a:ext uri="{FF2B5EF4-FFF2-40B4-BE49-F238E27FC236}">
                <a16:creationId xmlns="" xmlns:a16="http://schemas.microsoft.com/office/drawing/2014/main" id="{952DEBD0-44E0-C446-974F-6863DD4DC35E}"/>
              </a:ext>
            </a:extLst>
          </p:cNvPr>
          <p:cNvSpPr txBox="1"/>
          <p:nvPr/>
        </p:nvSpPr>
        <p:spPr>
          <a:xfrm>
            <a:off x="7026275" y="4899025"/>
            <a:ext cx="139700"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56</a:t>
            </a:r>
            <a:endParaRPr sz="900">
              <a:latin typeface="Calibri"/>
              <a:ea typeface="ＭＳ Ｐゴシック" charset="-128"/>
              <a:cs typeface="Calibri"/>
            </a:endParaRPr>
          </a:p>
        </p:txBody>
      </p:sp>
      <p:sp>
        <p:nvSpPr>
          <p:cNvPr id="48" name="object 48">
            <a:extLst>
              <a:ext uri="{FF2B5EF4-FFF2-40B4-BE49-F238E27FC236}">
                <a16:creationId xmlns="" xmlns:a16="http://schemas.microsoft.com/office/drawing/2014/main" id="{E19E9C32-6162-9E46-A5C8-397FCF07066E}"/>
              </a:ext>
            </a:extLst>
          </p:cNvPr>
          <p:cNvSpPr txBox="1"/>
          <p:nvPr/>
        </p:nvSpPr>
        <p:spPr>
          <a:xfrm>
            <a:off x="7359650" y="4953000"/>
            <a:ext cx="141288"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37</a:t>
            </a:r>
            <a:endParaRPr sz="900">
              <a:latin typeface="Calibri"/>
              <a:ea typeface="ＭＳ Ｐゴシック" charset="-128"/>
              <a:cs typeface="Calibri"/>
            </a:endParaRPr>
          </a:p>
        </p:txBody>
      </p:sp>
      <p:sp>
        <p:nvSpPr>
          <p:cNvPr id="49" name="object 49">
            <a:extLst>
              <a:ext uri="{FF2B5EF4-FFF2-40B4-BE49-F238E27FC236}">
                <a16:creationId xmlns="" xmlns:a16="http://schemas.microsoft.com/office/drawing/2014/main" id="{456AE5CE-8AB1-7C4A-A8EE-673E56628350}"/>
              </a:ext>
            </a:extLst>
          </p:cNvPr>
          <p:cNvSpPr txBox="1"/>
          <p:nvPr/>
        </p:nvSpPr>
        <p:spPr>
          <a:xfrm>
            <a:off x="7693025" y="4964113"/>
            <a:ext cx="141288" cy="153987"/>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33</a:t>
            </a:r>
            <a:endParaRPr sz="900">
              <a:latin typeface="Calibri"/>
              <a:ea typeface="ＭＳ Ｐゴシック" charset="-128"/>
              <a:cs typeface="Calibri"/>
            </a:endParaRPr>
          </a:p>
        </p:txBody>
      </p:sp>
      <p:sp>
        <p:nvSpPr>
          <p:cNvPr id="50" name="object 50">
            <a:extLst>
              <a:ext uri="{FF2B5EF4-FFF2-40B4-BE49-F238E27FC236}">
                <a16:creationId xmlns="" xmlns:a16="http://schemas.microsoft.com/office/drawing/2014/main" id="{094BA33D-C38B-C44B-90B5-393564806483}"/>
              </a:ext>
            </a:extLst>
          </p:cNvPr>
          <p:cNvSpPr txBox="1"/>
          <p:nvPr/>
        </p:nvSpPr>
        <p:spPr>
          <a:xfrm>
            <a:off x="8026400" y="4967288"/>
            <a:ext cx="141288"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32</a:t>
            </a:r>
            <a:endParaRPr sz="900">
              <a:latin typeface="Calibri"/>
              <a:ea typeface="ＭＳ Ｐゴシック" charset="-128"/>
              <a:cs typeface="Calibri"/>
            </a:endParaRPr>
          </a:p>
        </p:txBody>
      </p:sp>
      <p:sp>
        <p:nvSpPr>
          <p:cNvPr id="51" name="object 51">
            <a:extLst>
              <a:ext uri="{FF2B5EF4-FFF2-40B4-BE49-F238E27FC236}">
                <a16:creationId xmlns="" xmlns:a16="http://schemas.microsoft.com/office/drawing/2014/main" id="{57295049-463F-9947-A78A-34C2A7CBC75A}"/>
              </a:ext>
            </a:extLst>
          </p:cNvPr>
          <p:cNvSpPr txBox="1"/>
          <p:nvPr/>
        </p:nvSpPr>
        <p:spPr>
          <a:xfrm>
            <a:off x="757238" y="2489200"/>
            <a:ext cx="3843337" cy="739775"/>
          </a:xfrm>
          <a:prstGeom prst="rect">
            <a:avLst/>
          </a:prstGeom>
        </p:spPr>
        <p:txBody>
          <a:bodyPr lIns="0" tIns="12249" rIns="0" bIns="0">
            <a:spAutoFit/>
          </a:bodyPr>
          <a:lstStyle/>
          <a:p>
            <a:pPr algn="ctr">
              <a:spcBef>
                <a:spcPts val="96"/>
              </a:spcBef>
              <a:defRPr/>
            </a:pPr>
            <a:r>
              <a:rPr sz="1200" b="1" spc="4" dirty="0">
                <a:ea typeface="ＭＳ Ｐゴシック" charset="-128"/>
                <a:cs typeface="Arial" panose="020B0604020202020204" pitchFamily="34" charset="0"/>
              </a:rPr>
              <a:t>⽇本の繊維業界の強み①</a:t>
            </a:r>
            <a:endParaRPr sz="1200" dirty="0">
              <a:ea typeface="ＭＳ Ｐゴシック" charset="-128"/>
              <a:cs typeface="Arial" panose="020B0604020202020204" pitchFamily="34" charset="0"/>
            </a:endParaRPr>
          </a:p>
          <a:p>
            <a:pPr algn="ctr">
              <a:spcBef>
                <a:spcPts val="9"/>
              </a:spcBef>
              <a:defRPr/>
            </a:pPr>
            <a:r>
              <a:rPr sz="1200" b="1" spc="4" dirty="0">
                <a:ea typeface="ＭＳ Ｐゴシック" charset="-128"/>
                <a:cs typeface="Arial" panose="020B0604020202020204" pitchFamily="34" charset="0"/>
              </a:rPr>
              <a:t>〜各国織物輸出額（</a:t>
            </a:r>
            <a:r>
              <a:rPr lang="en-US" sz="1200" b="1" spc="4" dirty="0">
                <a:ea typeface="ＭＳ Ｐゴシック" charset="-128"/>
                <a:cs typeface="Arial" panose="020B0604020202020204" pitchFamily="34" charset="0"/>
              </a:rPr>
              <a:t>2016</a:t>
            </a:r>
            <a:r>
              <a:rPr sz="1200" b="1" spc="4" dirty="0">
                <a:ea typeface="ＭＳ Ｐゴシック" charset="-128"/>
                <a:cs typeface="Arial" panose="020B0604020202020204" pitchFamily="34" charset="0"/>
              </a:rPr>
              <a:t>）〜</a:t>
            </a:r>
            <a:endParaRPr lang="en-US" sz="1200" b="1" spc="4" dirty="0">
              <a:ea typeface="ＭＳ Ｐゴシック" charset="-128"/>
              <a:cs typeface="Arial" panose="020B0604020202020204" pitchFamily="34" charset="0"/>
            </a:endParaRPr>
          </a:p>
          <a:p>
            <a:pPr algn="ctr">
              <a:defRPr/>
            </a:pPr>
            <a:r>
              <a:rPr lang="en-US" altLang="ja-JP" sz="1100" dirty="0">
                <a:ea typeface="ＭＳ Ｐゴシック" charset="-128"/>
                <a:cs typeface="Arial" panose="020B0604020202020204" pitchFamily="34" charset="0"/>
              </a:rPr>
              <a:t>Strengths of Japanese textile industry (1)</a:t>
            </a:r>
            <a:endParaRPr lang="ja-JP" altLang="ja-JP" sz="1100" dirty="0">
              <a:ea typeface="ＭＳ Ｐゴシック" charset="-128"/>
              <a:cs typeface="Arial" panose="020B0604020202020204" pitchFamily="34" charset="0"/>
            </a:endParaRPr>
          </a:p>
          <a:p>
            <a:pPr algn="ctr">
              <a:defRPr/>
            </a:pPr>
            <a:r>
              <a:rPr lang="en-US" altLang="ja-JP" sz="1100" dirty="0">
                <a:ea typeface="ＭＳ Ｐゴシック" charset="-128"/>
                <a:cs typeface="Arial" panose="020B0604020202020204" pitchFamily="34" charset="0"/>
              </a:rPr>
              <a:t>Textile export value of each country (2016)</a:t>
            </a:r>
            <a:endParaRPr sz="1100" dirty="0">
              <a:ea typeface="ＭＳ Ｐゴシック" charset="-128"/>
              <a:cs typeface="Arial" panose="020B0604020202020204" pitchFamily="34" charset="0"/>
            </a:endParaRPr>
          </a:p>
        </p:txBody>
      </p:sp>
      <p:sp>
        <p:nvSpPr>
          <p:cNvPr id="52" name="object 52">
            <a:extLst>
              <a:ext uri="{FF2B5EF4-FFF2-40B4-BE49-F238E27FC236}">
                <a16:creationId xmlns="" xmlns:a16="http://schemas.microsoft.com/office/drawing/2014/main" id="{D1201275-5018-A943-ABE6-EF8A1F34CE29}"/>
              </a:ext>
            </a:extLst>
          </p:cNvPr>
          <p:cNvSpPr txBox="1"/>
          <p:nvPr/>
        </p:nvSpPr>
        <p:spPr>
          <a:xfrm>
            <a:off x="4929189" y="2444462"/>
            <a:ext cx="3887788" cy="704866"/>
          </a:xfrm>
          <a:prstGeom prst="rect">
            <a:avLst/>
          </a:prstGeom>
        </p:spPr>
        <p:txBody>
          <a:bodyPr lIns="0" tIns="12249" rIns="0" bIns="0">
            <a:spAutoFit/>
          </a:bodyPr>
          <a:lstStyle/>
          <a:p>
            <a:pPr algn="ctr">
              <a:spcBef>
                <a:spcPts val="96"/>
              </a:spcBef>
              <a:defRPr/>
            </a:pPr>
            <a:r>
              <a:rPr sz="1200" b="1" spc="4" dirty="0">
                <a:ea typeface="ＭＳ Ｐゴシック" charset="-128"/>
                <a:cs typeface="Arial" panose="020B0604020202020204" pitchFamily="34" charset="0"/>
              </a:rPr>
              <a:t>⽇本の繊維業界の強み②</a:t>
            </a:r>
            <a:endParaRPr sz="1200" dirty="0">
              <a:ea typeface="ＭＳ Ｐゴシック" charset="-128"/>
              <a:cs typeface="Arial" panose="020B0604020202020204" pitchFamily="34" charset="0"/>
            </a:endParaRPr>
          </a:p>
          <a:p>
            <a:pPr algn="ctr">
              <a:spcBef>
                <a:spcPts val="9"/>
              </a:spcBef>
              <a:defRPr/>
            </a:pPr>
            <a:r>
              <a:rPr sz="1200" b="1" spc="4" dirty="0">
                <a:ea typeface="ＭＳ Ｐゴシック" charset="-128"/>
                <a:cs typeface="Arial" panose="020B0604020202020204" pitchFamily="34" charset="0"/>
              </a:rPr>
              <a:t>〜プルミエールビジョン国別出展数</a:t>
            </a:r>
            <a:r>
              <a:rPr sz="1200" b="1" dirty="0">
                <a:ea typeface="ＭＳ Ｐゴシック" charset="-128"/>
                <a:cs typeface="Arial" panose="020B0604020202020204" pitchFamily="34" charset="0"/>
              </a:rPr>
              <a:t>（2017</a:t>
            </a:r>
            <a:r>
              <a:rPr sz="1200" b="1" spc="4" dirty="0">
                <a:ea typeface="ＭＳ Ｐゴシック" charset="-128"/>
                <a:cs typeface="Arial" panose="020B0604020202020204" pitchFamily="34" charset="0"/>
              </a:rPr>
              <a:t>年</a:t>
            </a:r>
            <a:r>
              <a:rPr sz="1200" b="1" dirty="0">
                <a:ea typeface="ＭＳ Ｐゴシック" charset="-128"/>
                <a:cs typeface="Arial" panose="020B0604020202020204" pitchFamily="34" charset="0"/>
              </a:rPr>
              <a:t>2</a:t>
            </a:r>
            <a:r>
              <a:rPr sz="1200" b="1" spc="4" dirty="0">
                <a:ea typeface="ＭＳ Ｐゴシック" charset="-128"/>
                <a:cs typeface="Arial" panose="020B0604020202020204" pitchFamily="34" charset="0"/>
              </a:rPr>
              <a:t>⽉）〜</a:t>
            </a:r>
            <a:endParaRPr lang="en-US" sz="1200" b="1" spc="4" dirty="0">
              <a:ea typeface="ＭＳ Ｐゴシック" charset="-128"/>
              <a:cs typeface="Arial" panose="020B0604020202020204" pitchFamily="34" charset="0"/>
            </a:endParaRPr>
          </a:p>
          <a:p>
            <a:pPr algn="ctr">
              <a:defRPr/>
            </a:pPr>
            <a:r>
              <a:rPr lang="en-US" altLang="ja-JP" sz="1100" dirty="0">
                <a:ea typeface="ＭＳ Ｐゴシック" charset="-128"/>
                <a:cs typeface="Arial" panose="020B0604020202020204" pitchFamily="34" charset="0"/>
              </a:rPr>
              <a:t>Strengths of Japanese textile industry (2)</a:t>
            </a:r>
            <a:endParaRPr lang="ja-JP" altLang="ja-JP" sz="1100" dirty="0">
              <a:ea typeface="ＭＳ Ｐゴシック" charset="-128"/>
              <a:cs typeface="Arial" panose="020B0604020202020204" pitchFamily="34" charset="0"/>
            </a:endParaRPr>
          </a:p>
          <a:p>
            <a:pPr algn="ctr">
              <a:defRPr/>
            </a:pPr>
            <a:r>
              <a:rPr lang="en-US" altLang="ja-JP" sz="1000" dirty="0">
                <a:ea typeface="ＭＳ Ｐゴシック" charset="-128"/>
                <a:cs typeface="Arial" panose="020B0604020202020204" pitchFamily="34" charset="0"/>
              </a:rPr>
              <a:t>Number of exhibits at Première Vision per country (February 2017)</a:t>
            </a:r>
            <a:endParaRPr sz="1000" dirty="0">
              <a:ea typeface="ＭＳ Ｐゴシック" charset="-128"/>
              <a:cs typeface="Arial" panose="020B0604020202020204" pitchFamily="34" charset="0"/>
            </a:endParaRPr>
          </a:p>
        </p:txBody>
      </p:sp>
      <p:sp>
        <p:nvSpPr>
          <p:cNvPr id="53" name="object 53">
            <a:extLst>
              <a:ext uri="{FF2B5EF4-FFF2-40B4-BE49-F238E27FC236}">
                <a16:creationId xmlns="" xmlns:a16="http://schemas.microsoft.com/office/drawing/2014/main" id="{E247A966-3A48-7347-A7EE-0B394AB6D5EE}"/>
              </a:ext>
            </a:extLst>
          </p:cNvPr>
          <p:cNvSpPr txBox="1">
            <a:spLocks noGrp="1"/>
          </p:cNvSpPr>
          <p:nvPr>
            <p:ph type="title"/>
          </p:nvPr>
        </p:nvSpPr>
        <p:spPr>
          <a:xfrm>
            <a:off x="1408113" y="71438"/>
            <a:ext cx="6488112" cy="595312"/>
          </a:xfrm>
        </p:spPr>
        <p:txBody>
          <a:bodyPr lIns="0" tIns="10022" rIns="0" bIns="0" rtlCol="0">
            <a:spAutoFit/>
          </a:bodyPr>
          <a:lstStyle/>
          <a:p>
            <a:pPr marL="11135">
              <a:spcBef>
                <a:spcPts val="79"/>
              </a:spcBef>
              <a:defRPr/>
            </a:pPr>
            <a:r>
              <a:rPr sz="1800" b="1" spc="-13" dirty="0" err="1">
                <a:ea typeface="+mn-ea"/>
                <a:cs typeface="Arial" panose="020B0604020202020204" pitchFamily="34" charset="0"/>
              </a:rPr>
              <a:t>国内繊維産業の概況</a:t>
            </a:r>
            <a:r>
              <a:rPr sz="1800" b="1" spc="-13" dirty="0">
                <a:ea typeface="+mn-ea"/>
                <a:cs typeface="Arial" panose="020B0604020202020204" pitchFamily="34" charset="0"/>
              </a:rPr>
              <a:t>③</a:t>
            </a:r>
            <a:r>
              <a:rPr lang="en-US" sz="1800" spc="-13" dirty="0">
                <a:latin typeface="Arial" panose="020B0604020202020204" pitchFamily="34" charset="0"/>
                <a:ea typeface="+mn-ea"/>
                <a:cs typeface="Arial" panose="020B0604020202020204" pitchFamily="34" charset="0"/>
              </a:rPr>
              <a:t/>
            </a:r>
            <a:br>
              <a:rPr lang="en-US" sz="1800" spc="-13" dirty="0">
                <a:latin typeface="Arial" panose="020B0604020202020204" pitchFamily="34" charset="0"/>
                <a:ea typeface="+mn-ea"/>
                <a:cs typeface="Arial" panose="020B0604020202020204" pitchFamily="34" charset="0"/>
              </a:rPr>
            </a:br>
            <a:r>
              <a:rPr lang="en-US" altLang="ja-JP" sz="2000" b="1" dirty="0">
                <a:cs typeface="Arial" panose="020B0604020202020204" pitchFamily="34" charset="0"/>
              </a:rPr>
              <a:t>Overview of Domestic Textile Industry (3)</a:t>
            </a:r>
            <a:endParaRPr sz="2000" b="1" spc="-13" dirty="0">
              <a:ea typeface="+mn-ea"/>
              <a:cs typeface="Arial" panose="020B0604020202020204" pitchFamily="34" charset="0"/>
            </a:endParaRPr>
          </a:p>
        </p:txBody>
      </p:sp>
      <p:sp>
        <p:nvSpPr>
          <p:cNvPr id="2" name="スライド番号プレースホルダー 1"/>
          <p:cNvSpPr>
            <a:spLocks noGrp="1"/>
          </p:cNvSpPr>
          <p:nvPr>
            <p:ph type="sldNum" sz="quarter" idx="12"/>
          </p:nvPr>
        </p:nvSpPr>
        <p:spPr>
          <a:xfrm>
            <a:off x="7164288" y="6500192"/>
            <a:ext cx="1905000" cy="457200"/>
          </a:xfrm>
        </p:spPr>
        <p:txBody>
          <a:bodyPr/>
          <a:lstStyle/>
          <a:p>
            <a:fld id="{48404AC3-296E-A44A-8555-03B297460F65}" type="slidenum">
              <a:rPr lang="en-US" altLang="ja-JP" smtClean="0"/>
              <a:pPr/>
              <a:t>7</a:t>
            </a:fld>
            <a:endParaRPr lang="en-US" altLang="ja-JP"/>
          </a:p>
        </p:txBody>
      </p:sp>
      <p:sp>
        <p:nvSpPr>
          <p:cNvPr id="16440" name="object 56">
            <a:extLst>
              <a:ext uri="{FF2B5EF4-FFF2-40B4-BE49-F238E27FC236}">
                <a16:creationId xmlns="" xmlns:a16="http://schemas.microsoft.com/office/drawing/2014/main" id="{2BFF74C2-548E-244B-BE2C-3DBCF9DAA4AF}"/>
              </a:ext>
            </a:extLst>
          </p:cNvPr>
          <p:cNvSpPr>
            <a:spLocks/>
          </p:cNvSpPr>
          <p:nvPr/>
        </p:nvSpPr>
        <p:spPr bwMode="auto">
          <a:xfrm>
            <a:off x="6542088" y="4814888"/>
            <a:ext cx="512762" cy="590550"/>
          </a:xfrm>
          <a:custGeom>
            <a:avLst/>
            <a:gdLst>
              <a:gd name="T0" fmla="*/ 504867 w 601345"/>
              <a:gd name="T1" fmla="*/ 136827 h 650875"/>
              <a:gd name="T2" fmla="*/ 454012 w 601345"/>
              <a:gd name="T3" fmla="*/ 46776 h 650875"/>
              <a:gd name="T4" fmla="*/ 366707 w 601345"/>
              <a:gd name="T5" fmla="*/ 2624 h 650875"/>
              <a:gd name="T6" fmla="*/ 313374 w 601345"/>
              <a:gd name="T7" fmla="*/ 1072 h 650875"/>
              <a:gd name="T8" fmla="*/ 195324 w 601345"/>
              <a:gd name="T9" fmla="*/ 45641 h 650875"/>
              <a:gd name="T10" fmla="*/ 133797 w 601345"/>
              <a:gd name="T11" fmla="*/ 94411 h 650875"/>
              <a:gd name="T12" fmla="*/ 73867 w 601345"/>
              <a:gd name="T13" fmla="*/ 164714 h 650875"/>
              <a:gd name="T14" fmla="*/ 30848 w 601345"/>
              <a:gd name="T15" fmla="*/ 242389 h 650875"/>
              <a:gd name="T16" fmla="*/ 5479 w 601345"/>
              <a:gd name="T17" fmla="*/ 326104 h 650875"/>
              <a:gd name="T18" fmla="*/ 362 w 601345"/>
              <a:gd name="T19" fmla="*/ 414070 h 650875"/>
              <a:gd name="T20" fmla="*/ 21728 w 601345"/>
              <a:gd name="T21" fmla="*/ 495471 h 650875"/>
              <a:gd name="T22" fmla="*/ 22084 w 601345"/>
              <a:gd name="T23" fmla="*/ 390575 h 650875"/>
              <a:gd name="T24" fmla="*/ 30453 w 601345"/>
              <a:gd name="T25" fmla="*/ 322400 h 650875"/>
              <a:gd name="T26" fmla="*/ 56329 w 601345"/>
              <a:gd name="T27" fmla="*/ 245858 h 650875"/>
              <a:gd name="T28" fmla="*/ 101806 w 601345"/>
              <a:gd name="T29" fmla="*/ 166788 h 650875"/>
              <a:gd name="T30" fmla="*/ 182218 w 601345"/>
              <a:gd name="T31" fmla="*/ 85463 h 650875"/>
              <a:gd name="T32" fmla="*/ 242206 w 601345"/>
              <a:gd name="T33" fmla="*/ 47882 h 650875"/>
              <a:gd name="T34" fmla="*/ 325875 w 601345"/>
              <a:gd name="T35" fmla="*/ 24822 h 650875"/>
              <a:gd name="T36" fmla="*/ 397374 w 601345"/>
              <a:gd name="T37" fmla="*/ 37162 h 650875"/>
              <a:gd name="T38" fmla="*/ 464840 w 601345"/>
              <a:gd name="T39" fmla="*/ 99781 h 650875"/>
              <a:gd name="T40" fmla="*/ 489227 w 601345"/>
              <a:gd name="T41" fmla="*/ 203978 h 650875"/>
              <a:gd name="T42" fmla="*/ 497733 w 601345"/>
              <a:gd name="T43" fmla="*/ 297788 h 650875"/>
              <a:gd name="T44" fmla="*/ 511410 w 601345"/>
              <a:gd name="T45" fmla="*/ 228109 h 650875"/>
              <a:gd name="T46" fmla="*/ 489227 w 601345"/>
              <a:gd name="T47" fmla="*/ 322278 h 650875"/>
              <a:gd name="T48" fmla="*/ 487157 w 601345"/>
              <a:gd name="T49" fmla="*/ 235094 h 650875"/>
              <a:gd name="T50" fmla="*/ 471877 w 601345"/>
              <a:gd name="T51" fmla="*/ 302069 h 650875"/>
              <a:gd name="T52" fmla="*/ 440467 w 601345"/>
              <a:gd name="T53" fmla="*/ 374100 h 650875"/>
              <a:gd name="T54" fmla="*/ 371285 w 601345"/>
              <a:gd name="T55" fmla="*/ 467896 h 650875"/>
              <a:gd name="T56" fmla="*/ 312707 w 601345"/>
              <a:gd name="T57" fmla="*/ 517802 h 650875"/>
              <a:gd name="T58" fmla="*/ 225984 w 601345"/>
              <a:gd name="T59" fmla="*/ 558797 h 650875"/>
              <a:gd name="T60" fmla="*/ 146716 w 601345"/>
              <a:gd name="T61" fmla="*/ 562645 h 650875"/>
              <a:gd name="T62" fmla="*/ 64452 w 601345"/>
              <a:gd name="T63" fmla="*/ 516779 h 650875"/>
              <a:gd name="T64" fmla="*/ 23832 w 601345"/>
              <a:gd name="T65" fmla="*/ 421162 h 650875"/>
              <a:gd name="T66" fmla="*/ 22084 w 601345"/>
              <a:gd name="T67" fmla="*/ 496020 h 650875"/>
              <a:gd name="T68" fmla="*/ 75816 w 601345"/>
              <a:gd name="T69" fmla="*/ 559490 h 650875"/>
              <a:gd name="T70" fmla="*/ 173580 w 601345"/>
              <a:gd name="T71" fmla="*/ 590109 h 650875"/>
              <a:gd name="T72" fmla="*/ 252955 w 601345"/>
              <a:gd name="T73" fmla="*/ 575718 h 650875"/>
              <a:gd name="T74" fmla="*/ 327645 w 601345"/>
              <a:gd name="T75" fmla="*/ 537046 h 650875"/>
              <a:gd name="T76" fmla="*/ 391863 w 601345"/>
              <a:gd name="T77" fmla="*/ 482379 h 650875"/>
              <a:gd name="T78" fmla="*/ 446174 w 601345"/>
              <a:gd name="T79" fmla="*/ 412227 h 650875"/>
              <a:gd name="T80" fmla="*/ 484886 w 601345"/>
              <a:gd name="T81" fmla="*/ 334776 h 6508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01345" h="650875">
                <a:moveTo>
                  <a:pt x="601198" y="215748"/>
                </a:moveTo>
                <a:lnTo>
                  <a:pt x="592086" y="150804"/>
                </a:lnTo>
                <a:lnTo>
                  <a:pt x="568544" y="95586"/>
                </a:lnTo>
                <a:lnTo>
                  <a:pt x="532445" y="51554"/>
                </a:lnTo>
                <a:lnTo>
                  <a:pt x="485660" y="20170"/>
                </a:lnTo>
                <a:lnTo>
                  <a:pt x="430058" y="2892"/>
                </a:lnTo>
                <a:lnTo>
                  <a:pt x="399536" y="0"/>
                </a:lnTo>
                <a:lnTo>
                  <a:pt x="367511" y="1181"/>
                </a:lnTo>
                <a:lnTo>
                  <a:pt x="299891" y="16498"/>
                </a:lnTo>
                <a:lnTo>
                  <a:pt x="229067" y="50303"/>
                </a:lnTo>
                <a:lnTo>
                  <a:pt x="193038" y="74594"/>
                </a:lnTo>
                <a:lnTo>
                  <a:pt x="156911" y="104055"/>
                </a:lnTo>
                <a:lnTo>
                  <a:pt x="120918" y="138868"/>
                </a:lnTo>
                <a:lnTo>
                  <a:pt x="86628" y="181540"/>
                </a:lnTo>
                <a:lnTo>
                  <a:pt x="57672" y="226498"/>
                </a:lnTo>
                <a:lnTo>
                  <a:pt x="36177" y="267149"/>
                </a:lnTo>
                <a:lnTo>
                  <a:pt x="18790" y="311952"/>
                </a:lnTo>
                <a:lnTo>
                  <a:pt x="6426" y="359416"/>
                </a:lnTo>
                <a:lnTo>
                  <a:pt x="0" y="408052"/>
                </a:lnTo>
                <a:lnTo>
                  <a:pt x="424" y="456368"/>
                </a:lnTo>
                <a:lnTo>
                  <a:pt x="8613" y="502876"/>
                </a:lnTo>
                <a:lnTo>
                  <a:pt x="25482" y="546084"/>
                </a:lnTo>
                <a:lnTo>
                  <a:pt x="25899" y="546689"/>
                </a:lnTo>
                <a:lnTo>
                  <a:pt x="25899" y="430472"/>
                </a:lnTo>
                <a:lnTo>
                  <a:pt x="28389" y="394135"/>
                </a:lnTo>
                <a:lnTo>
                  <a:pt x="35714" y="355333"/>
                </a:lnTo>
                <a:lnTo>
                  <a:pt x="48172" y="314225"/>
                </a:lnTo>
                <a:lnTo>
                  <a:pt x="66060" y="270973"/>
                </a:lnTo>
                <a:lnTo>
                  <a:pt x="89676" y="225736"/>
                </a:lnTo>
                <a:lnTo>
                  <a:pt x="119394" y="183826"/>
                </a:lnTo>
                <a:lnTo>
                  <a:pt x="177714" y="122877"/>
                </a:lnTo>
                <a:lnTo>
                  <a:pt x="213697" y="94193"/>
                </a:lnTo>
                <a:lnTo>
                  <a:pt x="249217" y="70895"/>
                </a:lnTo>
                <a:lnTo>
                  <a:pt x="284049" y="52773"/>
                </a:lnTo>
                <a:lnTo>
                  <a:pt x="350751" y="31214"/>
                </a:lnTo>
                <a:lnTo>
                  <a:pt x="382172" y="27358"/>
                </a:lnTo>
                <a:lnTo>
                  <a:pt x="412008" y="27836"/>
                </a:lnTo>
                <a:lnTo>
                  <a:pt x="466023" y="40958"/>
                </a:lnTo>
                <a:lnTo>
                  <a:pt x="511000" y="68897"/>
                </a:lnTo>
                <a:lnTo>
                  <a:pt x="545144" y="109974"/>
                </a:lnTo>
                <a:lnTo>
                  <a:pt x="566657" y="162507"/>
                </a:lnTo>
                <a:lnTo>
                  <a:pt x="573744" y="224815"/>
                </a:lnTo>
                <a:lnTo>
                  <a:pt x="573744" y="355199"/>
                </a:lnTo>
                <a:lnTo>
                  <a:pt x="583720" y="328207"/>
                </a:lnTo>
                <a:lnTo>
                  <a:pt x="594011" y="288958"/>
                </a:lnTo>
                <a:lnTo>
                  <a:pt x="599759" y="251411"/>
                </a:lnTo>
                <a:lnTo>
                  <a:pt x="601198" y="215748"/>
                </a:lnTo>
                <a:close/>
              </a:path>
              <a:path w="601345" h="650875">
                <a:moveTo>
                  <a:pt x="573744" y="355199"/>
                </a:moveTo>
                <a:lnTo>
                  <a:pt x="573744" y="224815"/>
                </a:lnTo>
                <a:lnTo>
                  <a:pt x="571317" y="259109"/>
                </a:lnTo>
                <a:lnTo>
                  <a:pt x="564609" y="295216"/>
                </a:lnTo>
                <a:lnTo>
                  <a:pt x="553397" y="332926"/>
                </a:lnTo>
                <a:lnTo>
                  <a:pt x="537456" y="372029"/>
                </a:lnTo>
                <a:lnTo>
                  <a:pt x="516561" y="412315"/>
                </a:lnTo>
                <a:lnTo>
                  <a:pt x="490488" y="453574"/>
                </a:lnTo>
                <a:lnTo>
                  <a:pt x="435427" y="515692"/>
                </a:lnTo>
                <a:lnTo>
                  <a:pt x="401187" y="545789"/>
                </a:lnTo>
                <a:lnTo>
                  <a:pt x="366729" y="570696"/>
                </a:lnTo>
                <a:lnTo>
                  <a:pt x="332351" y="590573"/>
                </a:lnTo>
                <a:lnTo>
                  <a:pt x="265024" y="615878"/>
                </a:lnTo>
                <a:lnTo>
                  <a:pt x="201582" y="622988"/>
                </a:lnTo>
                <a:lnTo>
                  <a:pt x="172062" y="620119"/>
                </a:lnTo>
                <a:lnTo>
                  <a:pt x="118909" y="602339"/>
                </a:lnTo>
                <a:lnTo>
                  <a:pt x="75587" y="569568"/>
                </a:lnTo>
                <a:lnTo>
                  <a:pt x="44474" y="523089"/>
                </a:lnTo>
                <a:lnTo>
                  <a:pt x="27949" y="464184"/>
                </a:lnTo>
                <a:lnTo>
                  <a:pt x="25899" y="430472"/>
                </a:lnTo>
                <a:lnTo>
                  <a:pt x="25899" y="546689"/>
                </a:lnTo>
                <a:lnTo>
                  <a:pt x="51944" y="584503"/>
                </a:lnTo>
                <a:lnTo>
                  <a:pt x="88914" y="616642"/>
                </a:lnTo>
                <a:lnTo>
                  <a:pt x="157085" y="645431"/>
                </a:lnTo>
                <a:lnTo>
                  <a:pt x="203567" y="650389"/>
                </a:lnTo>
                <a:lnTo>
                  <a:pt x="250373" y="646374"/>
                </a:lnTo>
                <a:lnTo>
                  <a:pt x="296655" y="634528"/>
                </a:lnTo>
                <a:lnTo>
                  <a:pt x="341563" y="615991"/>
                </a:lnTo>
                <a:lnTo>
                  <a:pt x="384248" y="591905"/>
                </a:lnTo>
                <a:lnTo>
                  <a:pt x="423864" y="563412"/>
                </a:lnTo>
                <a:lnTo>
                  <a:pt x="459560" y="531654"/>
                </a:lnTo>
                <a:lnTo>
                  <a:pt x="490488" y="497770"/>
                </a:lnTo>
                <a:lnTo>
                  <a:pt x="523254" y="454336"/>
                </a:lnTo>
                <a:lnTo>
                  <a:pt x="548576" y="411078"/>
                </a:lnTo>
                <a:lnTo>
                  <a:pt x="568653" y="368974"/>
                </a:lnTo>
                <a:lnTo>
                  <a:pt x="573744" y="35519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7" name="object 57">
            <a:extLst>
              <a:ext uri="{FF2B5EF4-FFF2-40B4-BE49-F238E27FC236}">
                <a16:creationId xmlns="" xmlns:a16="http://schemas.microsoft.com/office/drawing/2014/main" id="{528BBC70-400D-DF44-8DF1-617BB3C1EDE6}"/>
              </a:ext>
            </a:extLst>
          </p:cNvPr>
          <p:cNvSpPr txBox="1"/>
          <p:nvPr/>
        </p:nvSpPr>
        <p:spPr>
          <a:xfrm>
            <a:off x="2524766" y="6553200"/>
            <a:ext cx="1619250" cy="304800"/>
          </a:xfrm>
          <a:prstGeom prst="rect">
            <a:avLst/>
          </a:prstGeom>
        </p:spPr>
        <p:txBody>
          <a:bodyPr lIns="0" tIns="14476" rIns="0" bIns="0">
            <a:spAutoFit/>
          </a:bodyPr>
          <a:lstStyle/>
          <a:p>
            <a:pPr marL="11135">
              <a:spcBef>
                <a:spcPts val="114"/>
              </a:spcBef>
              <a:defRPr/>
            </a:pPr>
            <a:r>
              <a:rPr sz="900" spc="22" dirty="0">
                <a:ea typeface="ＭＳ Ｐゴシック" charset="-128"/>
                <a:cs typeface="Arial" panose="020B0604020202020204" pitchFamily="34" charset="0"/>
              </a:rPr>
              <a:t>出典：</a:t>
            </a:r>
            <a:r>
              <a:rPr sz="900" spc="-123" dirty="0">
                <a:ea typeface="ＭＳ Ｐゴシック" charset="-128"/>
                <a:cs typeface="Arial" panose="020B0604020202020204" pitchFamily="34" charset="0"/>
              </a:rPr>
              <a:t> </a:t>
            </a:r>
            <a:r>
              <a:rPr sz="900" spc="4" dirty="0">
                <a:ea typeface="ＭＳ Ｐゴシック" charset="-128"/>
                <a:cs typeface="Arial" panose="020B0604020202020204" pitchFamily="34" charset="0"/>
              </a:rPr>
              <a:t>Global</a:t>
            </a:r>
            <a:r>
              <a:rPr sz="900" spc="-35" dirty="0">
                <a:ea typeface="ＭＳ Ｐゴシック" charset="-128"/>
                <a:cs typeface="Arial" panose="020B0604020202020204" pitchFamily="34" charset="0"/>
              </a:rPr>
              <a:t> </a:t>
            </a:r>
            <a:r>
              <a:rPr sz="900" spc="4" dirty="0">
                <a:ea typeface="ＭＳ Ｐゴシック" charset="-128"/>
                <a:cs typeface="Arial" panose="020B0604020202020204" pitchFamily="34" charset="0"/>
              </a:rPr>
              <a:t>Trade</a:t>
            </a:r>
            <a:r>
              <a:rPr sz="900" spc="-18" dirty="0">
                <a:ea typeface="ＭＳ Ｐゴシック" charset="-128"/>
                <a:cs typeface="Arial" panose="020B0604020202020204" pitchFamily="34" charset="0"/>
              </a:rPr>
              <a:t> </a:t>
            </a:r>
            <a:r>
              <a:rPr sz="900" dirty="0">
                <a:ea typeface="ＭＳ Ｐゴシック" charset="-128"/>
                <a:cs typeface="Arial" panose="020B0604020202020204" pitchFamily="34" charset="0"/>
              </a:rPr>
              <a:t>Atlas</a:t>
            </a:r>
            <a:endParaRPr lang="en-US" sz="900" dirty="0">
              <a:ea typeface="ＭＳ Ｐゴシック" charset="-128"/>
              <a:cs typeface="Arial" panose="020B0604020202020204" pitchFamily="34" charset="0"/>
            </a:endParaRPr>
          </a:p>
          <a:p>
            <a:pPr marL="11135">
              <a:spcBef>
                <a:spcPts val="114"/>
              </a:spcBef>
              <a:defRPr/>
            </a:pPr>
            <a:r>
              <a:rPr lang="en-US" altLang="ja-JP" sz="900" dirty="0">
                <a:ea typeface="ＭＳ Ｐゴシック" charset="-128"/>
                <a:cs typeface="Arial" panose="020B0604020202020204" pitchFamily="34" charset="0"/>
              </a:rPr>
              <a:t>Source: Global Trade Atlas</a:t>
            </a:r>
            <a:endParaRPr sz="900" dirty="0">
              <a:ea typeface="ＭＳ Ｐゴシック" charset="-128"/>
              <a:cs typeface="Arial" panose="020B0604020202020204" pitchFamily="34" charset="0"/>
            </a:endParaRPr>
          </a:p>
        </p:txBody>
      </p:sp>
      <p:sp>
        <p:nvSpPr>
          <p:cNvPr id="16442" name="object 58">
            <a:extLst>
              <a:ext uri="{FF2B5EF4-FFF2-40B4-BE49-F238E27FC236}">
                <a16:creationId xmlns="" xmlns:a16="http://schemas.microsoft.com/office/drawing/2014/main" id="{3714DAEA-E13B-5941-8AB4-11AEA3CD5C67}"/>
              </a:ext>
            </a:extLst>
          </p:cNvPr>
          <p:cNvSpPr>
            <a:spLocks/>
          </p:cNvSpPr>
          <p:nvPr/>
        </p:nvSpPr>
        <p:spPr bwMode="auto">
          <a:xfrm>
            <a:off x="467544" y="3271618"/>
            <a:ext cx="4128269" cy="2170332"/>
          </a:xfrm>
          <a:custGeom>
            <a:avLst/>
            <a:gdLst>
              <a:gd name="T0" fmla="*/ 0 w 4337050"/>
              <a:gd name="T1" fmla="*/ 0 h 2163445"/>
              <a:gd name="T2" fmla="*/ 0 w 4337050"/>
              <a:gd name="T3" fmla="*/ 1962034 h 2163445"/>
              <a:gd name="T4" fmla="*/ 3707965 w 4337050"/>
              <a:gd name="T5" fmla="*/ 1962034 h 2163445"/>
              <a:gd name="T6" fmla="*/ 3707965 w 4337050"/>
              <a:gd name="T7" fmla="*/ 0 h 2163445"/>
              <a:gd name="T8" fmla="*/ 0 w 4337050"/>
              <a:gd name="T9" fmla="*/ 0 h 2163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7050" h="2163445">
                <a:moveTo>
                  <a:pt x="0" y="0"/>
                </a:moveTo>
                <a:lnTo>
                  <a:pt x="0" y="2163317"/>
                </a:lnTo>
                <a:lnTo>
                  <a:pt x="4336541" y="2163317"/>
                </a:lnTo>
                <a:lnTo>
                  <a:pt x="4336541" y="0"/>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43" name="object 59">
            <a:extLst>
              <a:ext uri="{FF2B5EF4-FFF2-40B4-BE49-F238E27FC236}">
                <a16:creationId xmlns="" xmlns:a16="http://schemas.microsoft.com/office/drawing/2014/main" id="{C148E8EC-2B3E-5A46-A68E-B137C18C4F7B}"/>
              </a:ext>
            </a:extLst>
          </p:cNvPr>
          <p:cNvSpPr>
            <a:spLocks/>
          </p:cNvSpPr>
          <p:nvPr/>
        </p:nvSpPr>
        <p:spPr bwMode="auto">
          <a:xfrm>
            <a:off x="2562225" y="4843463"/>
            <a:ext cx="1908175" cy="0"/>
          </a:xfrm>
          <a:custGeom>
            <a:avLst/>
            <a:gdLst>
              <a:gd name="T0" fmla="*/ 0 w 2232660"/>
              <a:gd name="T1" fmla="*/ 1908175 w 2232660"/>
              <a:gd name="T2" fmla="*/ 0 60000 65536"/>
              <a:gd name="T3" fmla="*/ 0 60000 65536"/>
            </a:gdLst>
            <a:ahLst/>
            <a:cxnLst>
              <a:cxn ang="T2">
                <a:pos x="T0" y="0"/>
              </a:cxn>
              <a:cxn ang="T3">
                <a:pos x="T1" y="0"/>
              </a:cxn>
            </a:cxnLst>
            <a:rect l="0" t="0" r="r" b="b"/>
            <a:pathLst>
              <a:path w="2232660">
                <a:moveTo>
                  <a:pt x="0" y="0"/>
                </a:moveTo>
                <a:lnTo>
                  <a:pt x="2232660"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44" name="object 60">
            <a:extLst>
              <a:ext uri="{FF2B5EF4-FFF2-40B4-BE49-F238E27FC236}">
                <a16:creationId xmlns="" xmlns:a16="http://schemas.microsoft.com/office/drawing/2014/main" id="{24CED797-6EEA-774C-9B78-129F30C4BC0C}"/>
              </a:ext>
            </a:extLst>
          </p:cNvPr>
          <p:cNvSpPr>
            <a:spLocks/>
          </p:cNvSpPr>
          <p:nvPr/>
        </p:nvSpPr>
        <p:spPr bwMode="auto">
          <a:xfrm>
            <a:off x="2376488" y="4843463"/>
            <a:ext cx="111125" cy="0"/>
          </a:xfrm>
          <a:custGeom>
            <a:avLst/>
            <a:gdLst>
              <a:gd name="T0" fmla="*/ 0 w 130810"/>
              <a:gd name="T1" fmla="*/ 110693 w 130810"/>
              <a:gd name="T2" fmla="*/ 0 60000 65536"/>
              <a:gd name="T3" fmla="*/ 0 60000 65536"/>
            </a:gdLst>
            <a:ahLst/>
            <a:cxnLst>
              <a:cxn ang="T2">
                <a:pos x="T0" y="0"/>
              </a:cxn>
              <a:cxn ang="T3">
                <a:pos x="T1" y="0"/>
              </a:cxn>
            </a:cxnLst>
            <a:rect l="0" t="0" r="r" b="b"/>
            <a:pathLst>
              <a:path w="130810">
                <a:moveTo>
                  <a:pt x="0" y="0"/>
                </a:moveTo>
                <a:lnTo>
                  <a:pt x="13030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45" name="object 61">
            <a:extLst>
              <a:ext uri="{FF2B5EF4-FFF2-40B4-BE49-F238E27FC236}">
                <a16:creationId xmlns="" xmlns:a16="http://schemas.microsoft.com/office/drawing/2014/main" id="{B9FBFEAB-EFD5-AB44-A138-C351F9708601}"/>
              </a:ext>
            </a:extLst>
          </p:cNvPr>
          <p:cNvSpPr>
            <a:spLocks/>
          </p:cNvSpPr>
          <p:nvPr/>
        </p:nvSpPr>
        <p:spPr bwMode="auto">
          <a:xfrm>
            <a:off x="2190750" y="4843463"/>
            <a:ext cx="112713" cy="0"/>
          </a:xfrm>
          <a:custGeom>
            <a:avLst/>
            <a:gdLst>
              <a:gd name="T0" fmla="*/ 0 w 130810"/>
              <a:gd name="T1" fmla="*/ 112274 w 130810"/>
              <a:gd name="T2" fmla="*/ 0 60000 65536"/>
              <a:gd name="T3" fmla="*/ 0 60000 65536"/>
            </a:gdLst>
            <a:ahLst/>
            <a:cxnLst>
              <a:cxn ang="T2">
                <a:pos x="T0" y="0"/>
              </a:cxn>
              <a:cxn ang="T3">
                <a:pos x="T1" y="0"/>
              </a:cxn>
            </a:cxnLst>
            <a:rect l="0" t="0" r="r" b="b"/>
            <a:pathLst>
              <a:path w="130810">
                <a:moveTo>
                  <a:pt x="0" y="0"/>
                </a:moveTo>
                <a:lnTo>
                  <a:pt x="13030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46" name="object 62">
            <a:extLst>
              <a:ext uri="{FF2B5EF4-FFF2-40B4-BE49-F238E27FC236}">
                <a16:creationId xmlns="" xmlns:a16="http://schemas.microsoft.com/office/drawing/2014/main" id="{B14F2CC1-E046-2A43-A862-5345FBB75317}"/>
              </a:ext>
            </a:extLst>
          </p:cNvPr>
          <p:cNvSpPr>
            <a:spLocks/>
          </p:cNvSpPr>
          <p:nvPr/>
        </p:nvSpPr>
        <p:spPr bwMode="auto">
          <a:xfrm>
            <a:off x="2005013" y="4843463"/>
            <a:ext cx="112712" cy="0"/>
          </a:xfrm>
          <a:custGeom>
            <a:avLst/>
            <a:gdLst>
              <a:gd name="T0" fmla="*/ 0 w 130810"/>
              <a:gd name="T1" fmla="*/ 112274 w 130810"/>
              <a:gd name="T2" fmla="*/ 0 60000 65536"/>
              <a:gd name="T3" fmla="*/ 0 60000 65536"/>
            </a:gdLst>
            <a:ahLst/>
            <a:cxnLst>
              <a:cxn ang="T2">
                <a:pos x="T0" y="0"/>
              </a:cxn>
              <a:cxn ang="T3">
                <a:pos x="T1" y="0"/>
              </a:cxn>
            </a:cxnLst>
            <a:rect l="0" t="0" r="r" b="b"/>
            <a:pathLst>
              <a:path w="130810">
                <a:moveTo>
                  <a:pt x="0" y="0"/>
                </a:moveTo>
                <a:lnTo>
                  <a:pt x="130302"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47" name="object 63">
            <a:extLst>
              <a:ext uri="{FF2B5EF4-FFF2-40B4-BE49-F238E27FC236}">
                <a16:creationId xmlns="" xmlns:a16="http://schemas.microsoft.com/office/drawing/2014/main" id="{159A02E2-800E-5743-909F-E268CD47F65C}"/>
              </a:ext>
            </a:extLst>
          </p:cNvPr>
          <p:cNvSpPr>
            <a:spLocks/>
          </p:cNvSpPr>
          <p:nvPr/>
        </p:nvSpPr>
        <p:spPr bwMode="auto">
          <a:xfrm>
            <a:off x="1820863" y="4843463"/>
            <a:ext cx="111125" cy="0"/>
          </a:xfrm>
          <a:custGeom>
            <a:avLst/>
            <a:gdLst>
              <a:gd name="T0" fmla="*/ 0 w 129539"/>
              <a:gd name="T1" fmla="*/ 111125 w 129539"/>
              <a:gd name="T2" fmla="*/ 0 60000 65536"/>
              <a:gd name="T3" fmla="*/ 0 60000 65536"/>
            </a:gdLst>
            <a:ahLst/>
            <a:cxnLst>
              <a:cxn ang="T2">
                <a:pos x="T0" y="0"/>
              </a:cxn>
              <a:cxn ang="T3">
                <a:pos x="T1" y="0"/>
              </a:cxn>
            </a:cxnLst>
            <a:rect l="0" t="0" r="r" b="b"/>
            <a:pathLst>
              <a:path w="129539">
                <a:moveTo>
                  <a:pt x="0" y="0"/>
                </a:moveTo>
                <a:lnTo>
                  <a:pt x="129539"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48" name="object 64">
            <a:extLst>
              <a:ext uri="{FF2B5EF4-FFF2-40B4-BE49-F238E27FC236}">
                <a16:creationId xmlns="" xmlns:a16="http://schemas.microsoft.com/office/drawing/2014/main" id="{43195CBF-674D-8441-92C0-E5FD7EF558B0}"/>
              </a:ext>
            </a:extLst>
          </p:cNvPr>
          <p:cNvSpPr>
            <a:spLocks/>
          </p:cNvSpPr>
          <p:nvPr/>
        </p:nvSpPr>
        <p:spPr bwMode="auto">
          <a:xfrm>
            <a:off x="1635125" y="4843463"/>
            <a:ext cx="111125" cy="0"/>
          </a:xfrm>
          <a:custGeom>
            <a:avLst/>
            <a:gdLst>
              <a:gd name="T0" fmla="*/ 0 w 130810"/>
              <a:gd name="T1" fmla="*/ 110693 w 130810"/>
              <a:gd name="T2" fmla="*/ 0 60000 65536"/>
              <a:gd name="T3" fmla="*/ 0 60000 65536"/>
            </a:gdLst>
            <a:ahLst/>
            <a:cxnLst>
              <a:cxn ang="T2">
                <a:pos x="T0" y="0"/>
              </a:cxn>
              <a:cxn ang="T3">
                <a:pos x="T1" y="0"/>
              </a:cxn>
            </a:cxnLst>
            <a:rect l="0" t="0" r="r" b="b"/>
            <a:pathLst>
              <a:path w="130810">
                <a:moveTo>
                  <a:pt x="0" y="0"/>
                </a:moveTo>
                <a:lnTo>
                  <a:pt x="13030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49" name="object 65">
            <a:extLst>
              <a:ext uri="{FF2B5EF4-FFF2-40B4-BE49-F238E27FC236}">
                <a16:creationId xmlns="" xmlns:a16="http://schemas.microsoft.com/office/drawing/2014/main" id="{190E3DAF-E48D-2A42-A2A0-B353B461A514}"/>
              </a:ext>
            </a:extLst>
          </p:cNvPr>
          <p:cNvSpPr>
            <a:spLocks/>
          </p:cNvSpPr>
          <p:nvPr/>
        </p:nvSpPr>
        <p:spPr bwMode="auto">
          <a:xfrm>
            <a:off x="1449388" y="4843463"/>
            <a:ext cx="111125" cy="0"/>
          </a:xfrm>
          <a:custGeom>
            <a:avLst/>
            <a:gdLst>
              <a:gd name="T0" fmla="*/ 0 w 129539"/>
              <a:gd name="T1" fmla="*/ 111126 w 129539"/>
              <a:gd name="T2" fmla="*/ 0 60000 65536"/>
              <a:gd name="T3" fmla="*/ 0 60000 65536"/>
            </a:gdLst>
            <a:ahLst/>
            <a:cxnLst>
              <a:cxn ang="T2">
                <a:pos x="T0" y="0"/>
              </a:cxn>
              <a:cxn ang="T3">
                <a:pos x="T1" y="0"/>
              </a:cxn>
            </a:cxnLst>
            <a:rect l="0" t="0" r="r" b="b"/>
            <a:pathLst>
              <a:path w="129539">
                <a:moveTo>
                  <a:pt x="0" y="0"/>
                </a:moveTo>
                <a:lnTo>
                  <a:pt x="129540"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0" name="object 66">
            <a:extLst>
              <a:ext uri="{FF2B5EF4-FFF2-40B4-BE49-F238E27FC236}">
                <a16:creationId xmlns="" xmlns:a16="http://schemas.microsoft.com/office/drawing/2014/main" id="{89B92404-6A5E-F94E-A729-73E6DA3FEE9E}"/>
              </a:ext>
            </a:extLst>
          </p:cNvPr>
          <p:cNvSpPr>
            <a:spLocks/>
          </p:cNvSpPr>
          <p:nvPr/>
        </p:nvSpPr>
        <p:spPr bwMode="auto">
          <a:xfrm>
            <a:off x="1263650" y="4843463"/>
            <a:ext cx="112713" cy="0"/>
          </a:xfrm>
          <a:custGeom>
            <a:avLst/>
            <a:gdLst>
              <a:gd name="T0" fmla="*/ 0 w 130809"/>
              <a:gd name="T1" fmla="*/ 112275 w 130809"/>
              <a:gd name="T2" fmla="*/ 0 60000 65536"/>
              <a:gd name="T3" fmla="*/ 0 60000 65536"/>
            </a:gdLst>
            <a:ahLst/>
            <a:cxnLst>
              <a:cxn ang="T2">
                <a:pos x="T0" y="0"/>
              </a:cxn>
              <a:cxn ang="T3">
                <a:pos x="T1" y="0"/>
              </a:cxn>
            </a:cxnLst>
            <a:rect l="0" t="0" r="r" b="b"/>
            <a:pathLst>
              <a:path w="130809">
                <a:moveTo>
                  <a:pt x="0" y="0"/>
                </a:moveTo>
                <a:lnTo>
                  <a:pt x="13030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1" name="object 67">
            <a:extLst>
              <a:ext uri="{FF2B5EF4-FFF2-40B4-BE49-F238E27FC236}">
                <a16:creationId xmlns="" xmlns:a16="http://schemas.microsoft.com/office/drawing/2014/main" id="{CEF02580-0225-F54C-BA05-1E860603B134}"/>
              </a:ext>
            </a:extLst>
          </p:cNvPr>
          <p:cNvSpPr>
            <a:spLocks/>
          </p:cNvSpPr>
          <p:nvPr/>
        </p:nvSpPr>
        <p:spPr bwMode="auto">
          <a:xfrm>
            <a:off x="1077913" y="4843463"/>
            <a:ext cx="112712" cy="0"/>
          </a:xfrm>
          <a:custGeom>
            <a:avLst/>
            <a:gdLst>
              <a:gd name="T0" fmla="*/ 0 w 130809"/>
              <a:gd name="T1" fmla="*/ 112275 w 130809"/>
              <a:gd name="T2" fmla="*/ 0 60000 65536"/>
              <a:gd name="T3" fmla="*/ 0 60000 65536"/>
            </a:gdLst>
            <a:ahLst/>
            <a:cxnLst>
              <a:cxn ang="T2">
                <a:pos x="T0" y="0"/>
              </a:cxn>
              <a:cxn ang="T3">
                <a:pos x="T1" y="0"/>
              </a:cxn>
            </a:cxnLst>
            <a:rect l="0" t="0" r="r" b="b"/>
            <a:pathLst>
              <a:path w="130809">
                <a:moveTo>
                  <a:pt x="0" y="0"/>
                </a:moveTo>
                <a:lnTo>
                  <a:pt x="130302"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2" name="object 68">
            <a:extLst>
              <a:ext uri="{FF2B5EF4-FFF2-40B4-BE49-F238E27FC236}">
                <a16:creationId xmlns="" xmlns:a16="http://schemas.microsoft.com/office/drawing/2014/main" id="{AA2EC7A9-A9CE-484C-A924-01270B1606D3}"/>
              </a:ext>
            </a:extLst>
          </p:cNvPr>
          <p:cNvSpPr>
            <a:spLocks/>
          </p:cNvSpPr>
          <p:nvPr/>
        </p:nvSpPr>
        <p:spPr bwMode="auto">
          <a:xfrm>
            <a:off x="893763" y="4843463"/>
            <a:ext cx="111125" cy="0"/>
          </a:xfrm>
          <a:custGeom>
            <a:avLst/>
            <a:gdLst>
              <a:gd name="T0" fmla="*/ 0 w 130809"/>
              <a:gd name="T1" fmla="*/ 110693 w 130809"/>
              <a:gd name="T2" fmla="*/ 0 60000 65536"/>
              <a:gd name="T3" fmla="*/ 0 60000 65536"/>
            </a:gdLst>
            <a:ahLst/>
            <a:cxnLst>
              <a:cxn ang="T2">
                <a:pos x="T0" y="0"/>
              </a:cxn>
              <a:cxn ang="T3">
                <a:pos x="T1" y="0"/>
              </a:cxn>
            </a:cxnLst>
            <a:rect l="0" t="0" r="r" b="b"/>
            <a:pathLst>
              <a:path w="130809">
                <a:moveTo>
                  <a:pt x="0" y="0"/>
                </a:moveTo>
                <a:lnTo>
                  <a:pt x="13030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3" name="object 69">
            <a:extLst>
              <a:ext uri="{FF2B5EF4-FFF2-40B4-BE49-F238E27FC236}">
                <a16:creationId xmlns="" xmlns:a16="http://schemas.microsoft.com/office/drawing/2014/main" id="{9BA7D7EB-D751-664B-9565-85FC3F1FA720}"/>
              </a:ext>
            </a:extLst>
          </p:cNvPr>
          <p:cNvSpPr>
            <a:spLocks/>
          </p:cNvSpPr>
          <p:nvPr/>
        </p:nvSpPr>
        <p:spPr bwMode="auto">
          <a:xfrm>
            <a:off x="763588" y="4843463"/>
            <a:ext cx="55562" cy="0"/>
          </a:xfrm>
          <a:custGeom>
            <a:avLst/>
            <a:gdLst>
              <a:gd name="T0" fmla="*/ 0 w 66040"/>
              <a:gd name="T1" fmla="*/ 55135 w 66040"/>
              <a:gd name="T2" fmla="*/ 0 60000 65536"/>
              <a:gd name="T3" fmla="*/ 0 60000 65536"/>
            </a:gdLst>
            <a:ahLst/>
            <a:cxnLst>
              <a:cxn ang="T2">
                <a:pos x="T0" y="0"/>
              </a:cxn>
              <a:cxn ang="T3">
                <a:pos x="T1" y="0"/>
              </a:cxn>
            </a:cxnLst>
            <a:rect l="0" t="0" r="r" b="b"/>
            <a:pathLst>
              <a:path w="66040">
                <a:moveTo>
                  <a:pt x="0" y="0"/>
                </a:moveTo>
                <a:lnTo>
                  <a:pt x="65532"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4" name="object 70">
            <a:extLst>
              <a:ext uri="{FF2B5EF4-FFF2-40B4-BE49-F238E27FC236}">
                <a16:creationId xmlns="" xmlns:a16="http://schemas.microsoft.com/office/drawing/2014/main" id="{F6079B43-BC4D-3647-B775-A95897F3EADE}"/>
              </a:ext>
            </a:extLst>
          </p:cNvPr>
          <p:cNvSpPr>
            <a:spLocks/>
          </p:cNvSpPr>
          <p:nvPr/>
        </p:nvSpPr>
        <p:spPr bwMode="auto">
          <a:xfrm>
            <a:off x="1635125" y="4487863"/>
            <a:ext cx="2836863" cy="0"/>
          </a:xfrm>
          <a:custGeom>
            <a:avLst/>
            <a:gdLst>
              <a:gd name="T0" fmla="*/ 0 w 3317240"/>
              <a:gd name="T1" fmla="*/ 2836645 w 3317240"/>
              <a:gd name="T2" fmla="*/ 0 60000 65536"/>
              <a:gd name="T3" fmla="*/ 0 60000 65536"/>
            </a:gdLst>
            <a:ahLst/>
            <a:cxnLst>
              <a:cxn ang="T2">
                <a:pos x="T0" y="0"/>
              </a:cxn>
              <a:cxn ang="T3">
                <a:pos x="T1" y="0"/>
              </a:cxn>
            </a:cxnLst>
            <a:rect l="0" t="0" r="r" b="b"/>
            <a:pathLst>
              <a:path w="3317240">
                <a:moveTo>
                  <a:pt x="0" y="0"/>
                </a:moveTo>
                <a:lnTo>
                  <a:pt x="3316985"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5" name="object 71">
            <a:extLst>
              <a:ext uri="{FF2B5EF4-FFF2-40B4-BE49-F238E27FC236}">
                <a16:creationId xmlns="" xmlns:a16="http://schemas.microsoft.com/office/drawing/2014/main" id="{251A20F6-E1C4-C34B-BA10-897358E587C6}"/>
              </a:ext>
            </a:extLst>
          </p:cNvPr>
          <p:cNvSpPr>
            <a:spLocks/>
          </p:cNvSpPr>
          <p:nvPr/>
        </p:nvSpPr>
        <p:spPr bwMode="auto">
          <a:xfrm>
            <a:off x="1449388" y="4487863"/>
            <a:ext cx="111125" cy="0"/>
          </a:xfrm>
          <a:custGeom>
            <a:avLst/>
            <a:gdLst>
              <a:gd name="T0" fmla="*/ 0 w 129539"/>
              <a:gd name="T1" fmla="*/ 111126 w 129539"/>
              <a:gd name="T2" fmla="*/ 0 60000 65536"/>
              <a:gd name="T3" fmla="*/ 0 60000 65536"/>
            </a:gdLst>
            <a:ahLst/>
            <a:cxnLst>
              <a:cxn ang="T2">
                <a:pos x="T0" y="0"/>
              </a:cxn>
              <a:cxn ang="T3">
                <a:pos x="T1" y="0"/>
              </a:cxn>
            </a:cxnLst>
            <a:rect l="0" t="0" r="r" b="b"/>
            <a:pathLst>
              <a:path w="129539">
                <a:moveTo>
                  <a:pt x="0" y="0"/>
                </a:moveTo>
                <a:lnTo>
                  <a:pt x="129540"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6" name="object 72">
            <a:extLst>
              <a:ext uri="{FF2B5EF4-FFF2-40B4-BE49-F238E27FC236}">
                <a16:creationId xmlns="" xmlns:a16="http://schemas.microsoft.com/office/drawing/2014/main" id="{AB5E868D-D90F-4A44-A35F-3BF56CFD1EB1}"/>
              </a:ext>
            </a:extLst>
          </p:cNvPr>
          <p:cNvSpPr>
            <a:spLocks/>
          </p:cNvSpPr>
          <p:nvPr/>
        </p:nvSpPr>
        <p:spPr bwMode="auto">
          <a:xfrm>
            <a:off x="1263650" y="4487863"/>
            <a:ext cx="112713" cy="0"/>
          </a:xfrm>
          <a:custGeom>
            <a:avLst/>
            <a:gdLst>
              <a:gd name="T0" fmla="*/ 0 w 130809"/>
              <a:gd name="T1" fmla="*/ 112275 w 130809"/>
              <a:gd name="T2" fmla="*/ 0 60000 65536"/>
              <a:gd name="T3" fmla="*/ 0 60000 65536"/>
            </a:gdLst>
            <a:ahLst/>
            <a:cxnLst>
              <a:cxn ang="T2">
                <a:pos x="T0" y="0"/>
              </a:cxn>
              <a:cxn ang="T3">
                <a:pos x="T1" y="0"/>
              </a:cxn>
            </a:cxnLst>
            <a:rect l="0" t="0" r="r" b="b"/>
            <a:pathLst>
              <a:path w="130809">
                <a:moveTo>
                  <a:pt x="0" y="0"/>
                </a:moveTo>
                <a:lnTo>
                  <a:pt x="13030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7" name="object 73">
            <a:extLst>
              <a:ext uri="{FF2B5EF4-FFF2-40B4-BE49-F238E27FC236}">
                <a16:creationId xmlns="" xmlns:a16="http://schemas.microsoft.com/office/drawing/2014/main" id="{1C652ABB-5530-F448-90F9-B51C2FE16E8C}"/>
              </a:ext>
            </a:extLst>
          </p:cNvPr>
          <p:cNvSpPr>
            <a:spLocks/>
          </p:cNvSpPr>
          <p:nvPr/>
        </p:nvSpPr>
        <p:spPr bwMode="auto">
          <a:xfrm>
            <a:off x="1077913" y="4487863"/>
            <a:ext cx="112712" cy="0"/>
          </a:xfrm>
          <a:custGeom>
            <a:avLst/>
            <a:gdLst>
              <a:gd name="T0" fmla="*/ 0 w 130809"/>
              <a:gd name="T1" fmla="*/ 112275 w 130809"/>
              <a:gd name="T2" fmla="*/ 0 60000 65536"/>
              <a:gd name="T3" fmla="*/ 0 60000 65536"/>
            </a:gdLst>
            <a:ahLst/>
            <a:cxnLst>
              <a:cxn ang="T2">
                <a:pos x="T0" y="0"/>
              </a:cxn>
              <a:cxn ang="T3">
                <a:pos x="T1" y="0"/>
              </a:cxn>
            </a:cxnLst>
            <a:rect l="0" t="0" r="r" b="b"/>
            <a:pathLst>
              <a:path w="130809">
                <a:moveTo>
                  <a:pt x="0" y="0"/>
                </a:moveTo>
                <a:lnTo>
                  <a:pt x="130302"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8" name="object 74">
            <a:extLst>
              <a:ext uri="{FF2B5EF4-FFF2-40B4-BE49-F238E27FC236}">
                <a16:creationId xmlns="" xmlns:a16="http://schemas.microsoft.com/office/drawing/2014/main" id="{E8CC3424-CB17-0E40-947D-B4FD3C0E9E12}"/>
              </a:ext>
            </a:extLst>
          </p:cNvPr>
          <p:cNvSpPr>
            <a:spLocks/>
          </p:cNvSpPr>
          <p:nvPr/>
        </p:nvSpPr>
        <p:spPr bwMode="auto">
          <a:xfrm>
            <a:off x="893763" y="4487863"/>
            <a:ext cx="111125" cy="0"/>
          </a:xfrm>
          <a:custGeom>
            <a:avLst/>
            <a:gdLst>
              <a:gd name="T0" fmla="*/ 0 w 130809"/>
              <a:gd name="T1" fmla="*/ 110693 w 130809"/>
              <a:gd name="T2" fmla="*/ 0 60000 65536"/>
              <a:gd name="T3" fmla="*/ 0 60000 65536"/>
            </a:gdLst>
            <a:ahLst/>
            <a:cxnLst>
              <a:cxn ang="T2">
                <a:pos x="T0" y="0"/>
              </a:cxn>
              <a:cxn ang="T3">
                <a:pos x="T1" y="0"/>
              </a:cxn>
            </a:cxnLst>
            <a:rect l="0" t="0" r="r" b="b"/>
            <a:pathLst>
              <a:path w="130809">
                <a:moveTo>
                  <a:pt x="0" y="0"/>
                </a:moveTo>
                <a:lnTo>
                  <a:pt x="13030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59" name="object 75">
            <a:extLst>
              <a:ext uri="{FF2B5EF4-FFF2-40B4-BE49-F238E27FC236}">
                <a16:creationId xmlns="" xmlns:a16="http://schemas.microsoft.com/office/drawing/2014/main" id="{789C6F60-085D-9C49-B46E-EE26BE3DEA0B}"/>
              </a:ext>
            </a:extLst>
          </p:cNvPr>
          <p:cNvSpPr>
            <a:spLocks/>
          </p:cNvSpPr>
          <p:nvPr/>
        </p:nvSpPr>
        <p:spPr bwMode="auto">
          <a:xfrm>
            <a:off x="763588" y="4487863"/>
            <a:ext cx="55562" cy="0"/>
          </a:xfrm>
          <a:custGeom>
            <a:avLst/>
            <a:gdLst>
              <a:gd name="T0" fmla="*/ 0 w 66040"/>
              <a:gd name="T1" fmla="*/ 55135 w 66040"/>
              <a:gd name="T2" fmla="*/ 0 60000 65536"/>
              <a:gd name="T3" fmla="*/ 0 60000 65536"/>
            </a:gdLst>
            <a:ahLst/>
            <a:cxnLst>
              <a:cxn ang="T2">
                <a:pos x="T0" y="0"/>
              </a:cxn>
              <a:cxn ang="T3">
                <a:pos x="T1" y="0"/>
              </a:cxn>
            </a:cxnLst>
            <a:rect l="0" t="0" r="r" b="b"/>
            <a:pathLst>
              <a:path w="66040">
                <a:moveTo>
                  <a:pt x="0" y="0"/>
                </a:moveTo>
                <a:lnTo>
                  <a:pt x="65532"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60" name="object 76">
            <a:extLst>
              <a:ext uri="{FF2B5EF4-FFF2-40B4-BE49-F238E27FC236}">
                <a16:creationId xmlns="" xmlns:a16="http://schemas.microsoft.com/office/drawing/2014/main" id="{1C8D3C95-4EDC-8140-B8A6-532D0CD304C5}"/>
              </a:ext>
            </a:extLst>
          </p:cNvPr>
          <p:cNvSpPr>
            <a:spLocks/>
          </p:cNvSpPr>
          <p:nvPr/>
        </p:nvSpPr>
        <p:spPr bwMode="auto">
          <a:xfrm>
            <a:off x="1077913" y="4130675"/>
            <a:ext cx="3394075" cy="0"/>
          </a:xfrm>
          <a:custGeom>
            <a:avLst/>
            <a:gdLst>
              <a:gd name="T0" fmla="*/ 0 w 3968115"/>
              <a:gd name="T1" fmla="*/ 3393748 w 3968115"/>
              <a:gd name="T2" fmla="*/ 0 60000 65536"/>
              <a:gd name="T3" fmla="*/ 0 60000 65536"/>
            </a:gdLst>
            <a:ahLst/>
            <a:cxnLst>
              <a:cxn ang="T2">
                <a:pos x="T0" y="0"/>
              </a:cxn>
              <a:cxn ang="T3">
                <a:pos x="T1" y="0"/>
              </a:cxn>
            </a:cxnLst>
            <a:rect l="0" t="0" r="r" b="b"/>
            <a:pathLst>
              <a:path w="3968115">
                <a:moveTo>
                  <a:pt x="0" y="0"/>
                </a:moveTo>
                <a:lnTo>
                  <a:pt x="3967733"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61" name="object 77">
            <a:extLst>
              <a:ext uri="{FF2B5EF4-FFF2-40B4-BE49-F238E27FC236}">
                <a16:creationId xmlns="" xmlns:a16="http://schemas.microsoft.com/office/drawing/2014/main" id="{0ABD2049-D32E-724C-A735-70BDB6E4CCF9}"/>
              </a:ext>
            </a:extLst>
          </p:cNvPr>
          <p:cNvSpPr>
            <a:spLocks/>
          </p:cNvSpPr>
          <p:nvPr/>
        </p:nvSpPr>
        <p:spPr bwMode="auto">
          <a:xfrm>
            <a:off x="893763" y="4130675"/>
            <a:ext cx="111125" cy="0"/>
          </a:xfrm>
          <a:custGeom>
            <a:avLst/>
            <a:gdLst>
              <a:gd name="T0" fmla="*/ 0 w 130809"/>
              <a:gd name="T1" fmla="*/ 110693 w 130809"/>
              <a:gd name="T2" fmla="*/ 0 60000 65536"/>
              <a:gd name="T3" fmla="*/ 0 60000 65536"/>
            </a:gdLst>
            <a:ahLst/>
            <a:cxnLst>
              <a:cxn ang="T2">
                <a:pos x="T0" y="0"/>
              </a:cxn>
              <a:cxn ang="T3">
                <a:pos x="T1" y="0"/>
              </a:cxn>
            </a:cxnLst>
            <a:rect l="0" t="0" r="r" b="b"/>
            <a:pathLst>
              <a:path w="130809">
                <a:moveTo>
                  <a:pt x="0" y="0"/>
                </a:moveTo>
                <a:lnTo>
                  <a:pt x="13030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62" name="object 78">
            <a:extLst>
              <a:ext uri="{FF2B5EF4-FFF2-40B4-BE49-F238E27FC236}">
                <a16:creationId xmlns="" xmlns:a16="http://schemas.microsoft.com/office/drawing/2014/main" id="{C71E98D7-B292-204E-AA34-EE8B3D99B27A}"/>
              </a:ext>
            </a:extLst>
          </p:cNvPr>
          <p:cNvSpPr>
            <a:spLocks/>
          </p:cNvSpPr>
          <p:nvPr/>
        </p:nvSpPr>
        <p:spPr bwMode="auto">
          <a:xfrm>
            <a:off x="763588" y="4130675"/>
            <a:ext cx="55562" cy="0"/>
          </a:xfrm>
          <a:custGeom>
            <a:avLst/>
            <a:gdLst>
              <a:gd name="T0" fmla="*/ 0 w 66040"/>
              <a:gd name="T1" fmla="*/ 55135 w 66040"/>
              <a:gd name="T2" fmla="*/ 0 60000 65536"/>
              <a:gd name="T3" fmla="*/ 0 60000 65536"/>
            </a:gdLst>
            <a:ahLst/>
            <a:cxnLst>
              <a:cxn ang="T2">
                <a:pos x="T0" y="0"/>
              </a:cxn>
              <a:cxn ang="T3">
                <a:pos x="T1" y="0"/>
              </a:cxn>
            </a:cxnLst>
            <a:rect l="0" t="0" r="r" b="b"/>
            <a:pathLst>
              <a:path w="66040">
                <a:moveTo>
                  <a:pt x="0" y="0"/>
                </a:moveTo>
                <a:lnTo>
                  <a:pt x="65532"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63" name="object 79">
            <a:extLst>
              <a:ext uri="{FF2B5EF4-FFF2-40B4-BE49-F238E27FC236}">
                <a16:creationId xmlns="" xmlns:a16="http://schemas.microsoft.com/office/drawing/2014/main" id="{B225189F-63EC-3847-AC0D-EA34B5AA99BD}"/>
              </a:ext>
            </a:extLst>
          </p:cNvPr>
          <p:cNvSpPr>
            <a:spLocks/>
          </p:cNvSpPr>
          <p:nvPr/>
        </p:nvSpPr>
        <p:spPr bwMode="auto">
          <a:xfrm>
            <a:off x="893763" y="3773488"/>
            <a:ext cx="3578225" cy="0"/>
          </a:xfrm>
          <a:custGeom>
            <a:avLst/>
            <a:gdLst>
              <a:gd name="T0" fmla="*/ 0 w 4184650"/>
              <a:gd name="T1" fmla="*/ 3577790 w 4184650"/>
              <a:gd name="T2" fmla="*/ 0 60000 65536"/>
              <a:gd name="T3" fmla="*/ 0 60000 65536"/>
            </a:gdLst>
            <a:ahLst/>
            <a:cxnLst>
              <a:cxn ang="T2">
                <a:pos x="T0" y="0"/>
              </a:cxn>
              <a:cxn ang="T3">
                <a:pos x="T1" y="0"/>
              </a:cxn>
            </a:cxnLst>
            <a:rect l="0" t="0" r="r" b="b"/>
            <a:pathLst>
              <a:path w="4184650">
                <a:moveTo>
                  <a:pt x="0" y="0"/>
                </a:moveTo>
                <a:lnTo>
                  <a:pt x="418414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64" name="object 80">
            <a:extLst>
              <a:ext uri="{FF2B5EF4-FFF2-40B4-BE49-F238E27FC236}">
                <a16:creationId xmlns="" xmlns:a16="http://schemas.microsoft.com/office/drawing/2014/main" id="{2DC1B352-9BA2-9D4D-940E-E329353462A9}"/>
              </a:ext>
            </a:extLst>
          </p:cNvPr>
          <p:cNvSpPr>
            <a:spLocks/>
          </p:cNvSpPr>
          <p:nvPr/>
        </p:nvSpPr>
        <p:spPr bwMode="auto">
          <a:xfrm>
            <a:off x="763588" y="3773488"/>
            <a:ext cx="55562" cy="0"/>
          </a:xfrm>
          <a:custGeom>
            <a:avLst/>
            <a:gdLst>
              <a:gd name="T0" fmla="*/ 0 w 66040"/>
              <a:gd name="T1" fmla="*/ 55135 w 66040"/>
              <a:gd name="T2" fmla="*/ 0 60000 65536"/>
              <a:gd name="T3" fmla="*/ 0 60000 65536"/>
            </a:gdLst>
            <a:ahLst/>
            <a:cxnLst>
              <a:cxn ang="T2">
                <a:pos x="T0" y="0"/>
              </a:cxn>
              <a:cxn ang="T3">
                <a:pos x="T1" y="0"/>
              </a:cxn>
            </a:cxnLst>
            <a:rect l="0" t="0" r="r" b="b"/>
            <a:pathLst>
              <a:path w="66040">
                <a:moveTo>
                  <a:pt x="0" y="0"/>
                </a:moveTo>
                <a:lnTo>
                  <a:pt x="65532"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65" name="object 81">
            <a:extLst>
              <a:ext uri="{FF2B5EF4-FFF2-40B4-BE49-F238E27FC236}">
                <a16:creationId xmlns="" xmlns:a16="http://schemas.microsoft.com/office/drawing/2014/main" id="{A76B61E7-9EF3-F34A-85E1-B40A8C3C403B}"/>
              </a:ext>
            </a:extLst>
          </p:cNvPr>
          <p:cNvSpPr>
            <a:spLocks/>
          </p:cNvSpPr>
          <p:nvPr/>
        </p:nvSpPr>
        <p:spPr bwMode="auto">
          <a:xfrm>
            <a:off x="893763" y="3416300"/>
            <a:ext cx="3578225" cy="0"/>
          </a:xfrm>
          <a:custGeom>
            <a:avLst/>
            <a:gdLst>
              <a:gd name="T0" fmla="*/ 0 w 4184650"/>
              <a:gd name="T1" fmla="*/ 3577790 w 4184650"/>
              <a:gd name="T2" fmla="*/ 0 60000 65536"/>
              <a:gd name="T3" fmla="*/ 0 60000 65536"/>
            </a:gdLst>
            <a:ahLst/>
            <a:cxnLst>
              <a:cxn ang="T2">
                <a:pos x="T0" y="0"/>
              </a:cxn>
              <a:cxn ang="T3">
                <a:pos x="T1" y="0"/>
              </a:cxn>
            </a:cxnLst>
            <a:rect l="0" t="0" r="r" b="b"/>
            <a:pathLst>
              <a:path w="4184650">
                <a:moveTo>
                  <a:pt x="0" y="0"/>
                </a:moveTo>
                <a:lnTo>
                  <a:pt x="4184141"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66" name="object 82">
            <a:extLst>
              <a:ext uri="{FF2B5EF4-FFF2-40B4-BE49-F238E27FC236}">
                <a16:creationId xmlns="" xmlns:a16="http://schemas.microsoft.com/office/drawing/2014/main" id="{C3EDE32E-E71D-0841-9641-49951654BCF3}"/>
              </a:ext>
            </a:extLst>
          </p:cNvPr>
          <p:cNvSpPr>
            <a:spLocks/>
          </p:cNvSpPr>
          <p:nvPr/>
        </p:nvSpPr>
        <p:spPr bwMode="auto">
          <a:xfrm>
            <a:off x="763588" y="3416300"/>
            <a:ext cx="55562" cy="0"/>
          </a:xfrm>
          <a:custGeom>
            <a:avLst/>
            <a:gdLst>
              <a:gd name="T0" fmla="*/ 0 w 66040"/>
              <a:gd name="T1" fmla="*/ 55135 w 66040"/>
              <a:gd name="T2" fmla="*/ 0 60000 65536"/>
              <a:gd name="T3" fmla="*/ 0 60000 65536"/>
            </a:gdLst>
            <a:ahLst/>
            <a:cxnLst>
              <a:cxn ang="T2">
                <a:pos x="T0" y="0"/>
              </a:cxn>
              <a:cxn ang="T3">
                <a:pos x="T1" y="0"/>
              </a:cxn>
            </a:cxnLst>
            <a:rect l="0" t="0" r="r" b="b"/>
            <a:pathLst>
              <a:path w="66040">
                <a:moveTo>
                  <a:pt x="0" y="0"/>
                </a:moveTo>
                <a:lnTo>
                  <a:pt x="65532" y="0"/>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67" name="object 83">
            <a:extLst>
              <a:ext uri="{FF2B5EF4-FFF2-40B4-BE49-F238E27FC236}">
                <a16:creationId xmlns="" xmlns:a16="http://schemas.microsoft.com/office/drawing/2014/main" id="{59FF1D8E-B663-FE42-9EF6-D9F549293DD2}"/>
              </a:ext>
            </a:extLst>
          </p:cNvPr>
          <p:cNvSpPr>
            <a:spLocks/>
          </p:cNvSpPr>
          <p:nvPr/>
        </p:nvSpPr>
        <p:spPr bwMode="auto">
          <a:xfrm>
            <a:off x="2301875" y="4683125"/>
            <a:ext cx="74613" cy="517525"/>
          </a:xfrm>
          <a:custGeom>
            <a:avLst/>
            <a:gdLst>
              <a:gd name="T0" fmla="*/ 0 w 86360"/>
              <a:gd name="T1" fmla="*/ 0 h 570864"/>
              <a:gd name="T2" fmla="*/ 0 w 86360"/>
              <a:gd name="T3" fmla="*/ 517411 h 570864"/>
              <a:gd name="T4" fmla="*/ 74394 w 86360"/>
              <a:gd name="T5" fmla="*/ 517411 h 570864"/>
              <a:gd name="T6" fmla="*/ 74394 w 86360"/>
              <a:gd name="T7" fmla="*/ 0 h 570864"/>
              <a:gd name="T8" fmla="*/ 0 w 86360"/>
              <a:gd name="T9" fmla="*/ 0 h 570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360" h="570864">
                <a:moveTo>
                  <a:pt x="0" y="0"/>
                </a:moveTo>
                <a:lnTo>
                  <a:pt x="0" y="570738"/>
                </a:lnTo>
                <a:lnTo>
                  <a:pt x="86106" y="570738"/>
                </a:lnTo>
                <a:lnTo>
                  <a:pt x="86106"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68" name="object 84">
            <a:extLst>
              <a:ext uri="{FF2B5EF4-FFF2-40B4-BE49-F238E27FC236}">
                <a16:creationId xmlns="" xmlns:a16="http://schemas.microsoft.com/office/drawing/2014/main" id="{CD2429B7-692B-9943-82B0-89745C076D6D}"/>
              </a:ext>
            </a:extLst>
          </p:cNvPr>
          <p:cNvSpPr>
            <a:spLocks/>
          </p:cNvSpPr>
          <p:nvPr/>
        </p:nvSpPr>
        <p:spPr bwMode="auto">
          <a:xfrm>
            <a:off x="1004888" y="4114800"/>
            <a:ext cx="73025" cy="1087438"/>
          </a:xfrm>
          <a:custGeom>
            <a:avLst/>
            <a:gdLst>
              <a:gd name="T0" fmla="*/ 72811 w 86359"/>
              <a:gd name="T1" fmla="*/ 1086977 h 1197610"/>
              <a:gd name="T2" fmla="*/ 72811 w 86359"/>
              <a:gd name="T3" fmla="*/ 0 h 1197610"/>
              <a:gd name="T4" fmla="*/ 0 w 86359"/>
              <a:gd name="T5" fmla="*/ 0 h 1197610"/>
              <a:gd name="T6" fmla="*/ 0 w 86359"/>
              <a:gd name="T7" fmla="*/ 1086977 h 1197610"/>
              <a:gd name="T8" fmla="*/ 72811 w 86359"/>
              <a:gd name="T9" fmla="*/ 1086977 h 11976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359" h="1197610">
                <a:moveTo>
                  <a:pt x="86106" y="1197102"/>
                </a:moveTo>
                <a:lnTo>
                  <a:pt x="86106" y="0"/>
                </a:lnTo>
                <a:lnTo>
                  <a:pt x="0" y="0"/>
                </a:lnTo>
                <a:lnTo>
                  <a:pt x="0" y="1197102"/>
                </a:lnTo>
                <a:lnTo>
                  <a:pt x="86106" y="1197102"/>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69" name="object 85">
            <a:extLst>
              <a:ext uri="{FF2B5EF4-FFF2-40B4-BE49-F238E27FC236}">
                <a16:creationId xmlns="" xmlns:a16="http://schemas.microsoft.com/office/drawing/2014/main" id="{D96763ED-324F-5746-94F3-739FBF19FC94}"/>
              </a:ext>
            </a:extLst>
          </p:cNvPr>
          <p:cNvSpPr>
            <a:spLocks/>
          </p:cNvSpPr>
          <p:nvPr/>
        </p:nvSpPr>
        <p:spPr bwMode="auto">
          <a:xfrm>
            <a:off x="1189038" y="4168775"/>
            <a:ext cx="74612" cy="1033463"/>
          </a:xfrm>
          <a:custGeom>
            <a:avLst/>
            <a:gdLst>
              <a:gd name="T0" fmla="*/ 74504 w 86994"/>
              <a:gd name="T1" fmla="*/ 1033231 h 1137920"/>
              <a:gd name="T2" fmla="*/ 74504 w 86994"/>
              <a:gd name="T3" fmla="*/ 0 h 1137920"/>
              <a:gd name="T4" fmla="*/ 0 w 86994"/>
              <a:gd name="T5" fmla="*/ 0 h 1137920"/>
              <a:gd name="T6" fmla="*/ 0 w 86994"/>
              <a:gd name="T7" fmla="*/ 1033231 h 1137920"/>
              <a:gd name="T8" fmla="*/ 74504 w 86994"/>
              <a:gd name="T9" fmla="*/ 1033231 h 11379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1137920">
                <a:moveTo>
                  <a:pt x="86868" y="1137665"/>
                </a:moveTo>
                <a:lnTo>
                  <a:pt x="86868" y="0"/>
                </a:lnTo>
                <a:lnTo>
                  <a:pt x="0" y="0"/>
                </a:lnTo>
                <a:lnTo>
                  <a:pt x="0" y="1137665"/>
                </a:lnTo>
                <a:lnTo>
                  <a:pt x="86868" y="1137665"/>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0" name="object 86">
            <a:extLst>
              <a:ext uri="{FF2B5EF4-FFF2-40B4-BE49-F238E27FC236}">
                <a16:creationId xmlns="" xmlns:a16="http://schemas.microsoft.com/office/drawing/2014/main" id="{2C2E5D79-817C-FB4A-A967-E300CA69EF82}"/>
              </a:ext>
            </a:extLst>
          </p:cNvPr>
          <p:cNvSpPr>
            <a:spLocks/>
          </p:cNvSpPr>
          <p:nvPr/>
        </p:nvSpPr>
        <p:spPr bwMode="auto">
          <a:xfrm>
            <a:off x="1374775" y="4376738"/>
            <a:ext cx="74613" cy="825500"/>
          </a:xfrm>
          <a:custGeom>
            <a:avLst/>
            <a:gdLst>
              <a:gd name="T0" fmla="*/ 74504 w 86994"/>
              <a:gd name="T1" fmla="*/ 825153 h 908685"/>
              <a:gd name="T2" fmla="*/ 74504 w 86994"/>
              <a:gd name="T3" fmla="*/ 0 h 908685"/>
              <a:gd name="T4" fmla="*/ 0 w 86994"/>
              <a:gd name="T5" fmla="*/ 0 h 908685"/>
              <a:gd name="T6" fmla="*/ 0 w 86994"/>
              <a:gd name="T7" fmla="*/ 825153 h 908685"/>
              <a:gd name="T8" fmla="*/ 74504 w 86994"/>
              <a:gd name="T9" fmla="*/ 825153 h 9086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908685">
                <a:moveTo>
                  <a:pt x="86867" y="908303"/>
                </a:moveTo>
                <a:lnTo>
                  <a:pt x="86867" y="0"/>
                </a:lnTo>
                <a:lnTo>
                  <a:pt x="0" y="0"/>
                </a:lnTo>
                <a:lnTo>
                  <a:pt x="0" y="908303"/>
                </a:lnTo>
                <a:lnTo>
                  <a:pt x="86867" y="908303"/>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1" name="object 87">
            <a:extLst>
              <a:ext uri="{FF2B5EF4-FFF2-40B4-BE49-F238E27FC236}">
                <a16:creationId xmlns="" xmlns:a16="http://schemas.microsoft.com/office/drawing/2014/main" id="{23F6743C-248C-A84F-82E0-F36BD29A004B}"/>
              </a:ext>
            </a:extLst>
          </p:cNvPr>
          <p:cNvSpPr>
            <a:spLocks/>
          </p:cNvSpPr>
          <p:nvPr/>
        </p:nvSpPr>
        <p:spPr bwMode="auto">
          <a:xfrm>
            <a:off x="1560513" y="4452938"/>
            <a:ext cx="74612" cy="749300"/>
          </a:xfrm>
          <a:custGeom>
            <a:avLst/>
            <a:gdLst>
              <a:gd name="T0" fmla="*/ 74504 w 86994"/>
              <a:gd name="T1" fmla="*/ 748839 h 824229"/>
              <a:gd name="T2" fmla="*/ 74504 w 86994"/>
              <a:gd name="T3" fmla="*/ 0 h 824229"/>
              <a:gd name="T4" fmla="*/ 0 w 86994"/>
              <a:gd name="T5" fmla="*/ 0 h 824229"/>
              <a:gd name="T6" fmla="*/ 0 w 86994"/>
              <a:gd name="T7" fmla="*/ 748839 h 824229"/>
              <a:gd name="T8" fmla="*/ 74504 w 86994"/>
              <a:gd name="T9" fmla="*/ 748839 h 824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824229">
                <a:moveTo>
                  <a:pt x="86868" y="823722"/>
                </a:moveTo>
                <a:lnTo>
                  <a:pt x="86868" y="0"/>
                </a:lnTo>
                <a:lnTo>
                  <a:pt x="0" y="0"/>
                </a:lnTo>
                <a:lnTo>
                  <a:pt x="0" y="823722"/>
                </a:lnTo>
                <a:lnTo>
                  <a:pt x="86868" y="823722"/>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2" name="object 88">
            <a:extLst>
              <a:ext uri="{FF2B5EF4-FFF2-40B4-BE49-F238E27FC236}">
                <a16:creationId xmlns="" xmlns:a16="http://schemas.microsoft.com/office/drawing/2014/main" id="{DFC592DF-9A78-C041-9417-9E48BEE2DF9D}"/>
              </a:ext>
            </a:extLst>
          </p:cNvPr>
          <p:cNvSpPr>
            <a:spLocks/>
          </p:cNvSpPr>
          <p:nvPr/>
        </p:nvSpPr>
        <p:spPr bwMode="auto">
          <a:xfrm>
            <a:off x="1746250" y="4500563"/>
            <a:ext cx="74613" cy="700087"/>
          </a:xfrm>
          <a:custGeom>
            <a:avLst/>
            <a:gdLst>
              <a:gd name="T0" fmla="*/ 74505 w 86994"/>
              <a:gd name="T1" fmla="*/ 699972 h 772795"/>
              <a:gd name="T2" fmla="*/ 74505 w 86994"/>
              <a:gd name="T3" fmla="*/ 0 h 772795"/>
              <a:gd name="T4" fmla="*/ 0 w 86994"/>
              <a:gd name="T5" fmla="*/ 0 h 772795"/>
              <a:gd name="T6" fmla="*/ 0 w 86994"/>
              <a:gd name="T7" fmla="*/ 699972 h 772795"/>
              <a:gd name="T8" fmla="*/ 74505 w 86994"/>
              <a:gd name="T9" fmla="*/ 699972 h 7727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772795">
                <a:moveTo>
                  <a:pt x="86868" y="772668"/>
                </a:moveTo>
                <a:lnTo>
                  <a:pt x="86868" y="0"/>
                </a:lnTo>
                <a:lnTo>
                  <a:pt x="0" y="0"/>
                </a:lnTo>
                <a:lnTo>
                  <a:pt x="0" y="772668"/>
                </a:lnTo>
                <a:lnTo>
                  <a:pt x="86868" y="77266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3" name="object 89">
            <a:extLst>
              <a:ext uri="{FF2B5EF4-FFF2-40B4-BE49-F238E27FC236}">
                <a16:creationId xmlns="" xmlns:a16="http://schemas.microsoft.com/office/drawing/2014/main" id="{E195B06F-1646-434E-8356-F65A8658ED06}"/>
              </a:ext>
            </a:extLst>
          </p:cNvPr>
          <p:cNvSpPr>
            <a:spLocks/>
          </p:cNvSpPr>
          <p:nvPr/>
        </p:nvSpPr>
        <p:spPr bwMode="auto">
          <a:xfrm>
            <a:off x="1931988" y="4508500"/>
            <a:ext cx="73025" cy="693738"/>
          </a:xfrm>
          <a:custGeom>
            <a:avLst/>
            <a:gdLst>
              <a:gd name="T0" fmla="*/ 72919 w 86994"/>
              <a:gd name="T1" fmla="*/ 693393 h 763904"/>
              <a:gd name="T2" fmla="*/ 72919 w 86994"/>
              <a:gd name="T3" fmla="*/ 0 h 763904"/>
              <a:gd name="T4" fmla="*/ 0 w 86994"/>
              <a:gd name="T5" fmla="*/ 0 h 763904"/>
              <a:gd name="T6" fmla="*/ 0 w 86994"/>
              <a:gd name="T7" fmla="*/ 693393 h 763904"/>
              <a:gd name="T8" fmla="*/ 72919 w 86994"/>
              <a:gd name="T9" fmla="*/ 693393 h 7639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763904">
                <a:moveTo>
                  <a:pt x="86868" y="763524"/>
                </a:moveTo>
                <a:lnTo>
                  <a:pt x="86868" y="0"/>
                </a:lnTo>
                <a:lnTo>
                  <a:pt x="0" y="0"/>
                </a:lnTo>
                <a:lnTo>
                  <a:pt x="0" y="763524"/>
                </a:lnTo>
                <a:lnTo>
                  <a:pt x="86868" y="763524"/>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4" name="object 90">
            <a:extLst>
              <a:ext uri="{FF2B5EF4-FFF2-40B4-BE49-F238E27FC236}">
                <a16:creationId xmlns="" xmlns:a16="http://schemas.microsoft.com/office/drawing/2014/main" id="{260182B8-17E5-7648-ADE2-B60FAB180DFE}"/>
              </a:ext>
            </a:extLst>
          </p:cNvPr>
          <p:cNvSpPr>
            <a:spLocks/>
          </p:cNvSpPr>
          <p:nvPr/>
        </p:nvSpPr>
        <p:spPr bwMode="auto">
          <a:xfrm>
            <a:off x="2116138" y="4632325"/>
            <a:ext cx="74612" cy="569913"/>
          </a:xfrm>
          <a:custGeom>
            <a:avLst/>
            <a:gdLst>
              <a:gd name="T0" fmla="*/ 74504 w 86994"/>
              <a:gd name="T1" fmla="*/ 569566 h 626745"/>
              <a:gd name="T2" fmla="*/ 74504 w 86994"/>
              <a:gd name="T3" fmla="*/ 0 h 626745"/>
              <a:gd name="T4" fmla="*/ 0 w 86994"/>
              <a:gd name="T5" fmla="*/ 0 h 626745"/>
              <a:gd name="T6" fmla="*/ 0 w 86994"/>
              <a:gd name="T7" fmla="*/ 569566 h 626745"/>
              <a:gd name="T8" fmla="*/ 74504 w 86994"/>
              <a:gd name="T9" fmla="*/ 569566 h 626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626745">
                <a:moveTo>
                  <a:pt x="86868" y="626363"/>
                </a:moveTo>
                <a:lnTo>
                  <a:pt x="86868" y="0"/>
                </a:lnTo>
                <a:lnTo>
                  <a:pt x="0" y="0"/>
                </a:lnTo>
                <a:lnTo>
                  <a:pt x="0" y="626363"/>
                </a:lnTo>
                <a:lnTo>
                  <a:pt x="86868" y="626363"/>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5" name="object 91">
            <a:extLst>
              <a:ext uri="{FF2B5EF4-FFF2-40B4-BE49-F238E27FC236}">
                <a16:creationId xmlns="" xmlns:a16="http://schemas.microsoft.com/office/drawing/2014/main" id="{295E4C41-52E5-E147-9CC0-533202127B81}"/>
              </a:ext>
            </a:extLst>
          </p:cNvPr>
          <p:cNvSpPr>
            <a:spLocks/>
          </p:cNvSpPr>
          <p:nvPr/>
        </p:nvSpPr>
        <p:spPr bwMode="auto">
          <a:xfrm>
            <a:off x="2487613" y="4749800"/>
            <a:ext cx="74612" cy="452438"/>
          </a:xfrm>
          <a:custGeom>
            <a:avLst/>
            <a:gdLst>
              <a:gd name="T0" fmla="*/ 74504 w 86994"/>
              <a:gd name="T1" fmla="*/ 452092 h 497204"/>
              <a:gd name="T2" fmla="*/ 74504 w 86994"/>
              <a:gd name="T3" fmla="*/ 0 h 497204"/>
              <a:gd name="T4" fmla="*/ 0 w 86994"/>
              <a:gd name="T5" fmla="*/ 0 h 497204"/>
              <a:gd name="T6" fmla="*/ 0 w 86994"/>
              <a:gd name="T7" fmla="*/ 452092 h 497204"/>
              <a:gd name="T8" fmla="*/ 74504 w 86994"/>
              <a:gd name="T9" fmla="*/ 452092 h 497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497204">
                <a:moveTo>
                  <a:pt x="86868" y="496824"/>
                </a:moveTo>
                <a:lnTo>
                  <a:pt x="86868" y="0"/>
                </a:lnTo>
                <a:lnTo>
                  <a:pt x="0" y="0"/>
                </a:lnTo>
                <a:lnTo>
                  <a:pt x="0" y="496824"/>
                </a:lnTo>
                <a:lnTo>
                  <a:pt x="86868" y="496824"/>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6" name="object 92">
            <a:extLst>
              <a:ext uri="{FF2B5EF4-FFF2-40B4-BE49-F238E27FC236}">
                <a16:creationId xmlns="" xmlns:a16="http://schemas.microsoft.com/office/drawing/2014/main" id="{1750AFD6-E91F-5541-A789-0C7D772FA3FE}"/>
              </a:ext>
            </a:extLst>
          </p:cNvPr>
          <p:cNvSpPr>
            <a:spLocks/>
          </p:cNvSpPr>
          <p:nvPr/>
        </p:nvSpPr>
        <p:spPr bwMode="auto">
          <a:xfrm>
            <a:off x="2673350" y="4867275"/>
            <a:ext cx="74613" cy="334963"/>
          </a:xfrm>
          <a:custGeom>
            <a:avLst/>
            <a:gdLst>
              <a:gd name="T0" fmla="*/ 74394 w 86360"/>
              <a:gd name="T1" fmla="*/ 334617 h 367664"/>
              <a:gd name="T2" fmla="*/ 74394 w 86360"/>
              <a:gd name="T3" fmla="*/ 0 h 367664"/>
              <a:gd name="T4" fmla="*/ 0 w 86360"/>
              <a:gd name="T5" fmla="*/ 0 h 367664"/>
              <a:gd name="T6" fmla="*/ 0 w 86360"/>
              <a:gd name="T7" fmla="*/ 334617 h 367664"/>
              <a:gd name="T8" fmla="*/ 74394 w 86360"/>
              <a:gd name="T9" fmla="*/ 334617 h 3676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360" h="367664">
                <a:moveTo>
                  <a:pt x="86106" y="367284"/>
                </a:moveTo>
                <a:lnTo>
                  <a:pt x="86106" y="0"/>
                </a:lnTo>
                <a:lnTo>
                  <a:pt x="0" y="0"/>
                </a:lnTo>
                <a:lnTo>
                  <a:pt x="0" y="367284"/>
                </a:lnTo>
                <a:lnTo>
                  <a:pt x="86106" y="367284"/>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7" name="object 93">
            <a:extLst>
              <a:ext uri="{FF2B5EF4-FFF2-40B4-BE49-F238E27FC236}">
                <a16:creationId xmlns="" xmlns:a16="http://schemas.microsoft.com/office/drawing/2014/main" id="{D5CBA771-E227-5042-BD3B-F0C316195743}"/>
              </a:ext>
            </a:extLst>
          </p:cNvPr>
          <p:cNvSpPr>
            <a:spLocks/>
          </p:cNvSpPr>
          <p:nvPr/>
        </p:nvSpPr>
        <p:spPr bwMode="auto">
          <a:xfrm>
            <a:off x="2859088" y="4933950"/>
            <a:ext cx="73025" cy="268288"/>
          </a:xfrm>
          <a:custGeom>
            <a:avLst/>
            <a:gdLst>
              <a:gd name="T0" fmla="*/ 72918 w 86995"/>
              <a:gd name="T1" fmla="*/ 267826 h 294639"/>
              <a:gd name="T2" fmla="*/ 72918 w 86995"/>
              <a:gd name="T3" fmla="*/ 0 h 294639"/>
              <a:gd name="T4" fmla="*/ 0 w 86995"/>
              <a:gd name="T5" fmla="*/ 0 h 294639"/>
              <a:gd name="T6" fmla="*/ 0 w 86995"/>
              <a:gd name="T7" fmla="*/ 267826 h 294639"/>
              <a:gd name="T8" fmla="*/ 72918 w 86995"/>
              <a:gd name="T9" fmla="*/ 267826 h 2946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294639">
                <a:moveTo>
                  <a:pt x="86867" y="294132"/>
                </a:moveTo>
                <a:lnTo>
                  <a:pt x="86867" y="0"/>
                </a:lnTo>
                <a:lnTo>
                  <a:pt x="0" y="0"/>
                </a:lnTo>
                <a:lnTo>
                  <a:pt x="0" y="294132"/>
                </a:lnTo>
                <a:lnTo>
                  <a:pt x="86867" y="294132"/>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8" name="object 94">
            <a:extLst>
              <a:ext uri="{FF2B5EF4-FFF2-40B4-BE49-F238E27FC236}">
                <a16:creationId xmlns="" xmlns:a16="http://schemas.microsoft.com/office/drawing/2014/main" id="{7D0E7F77-E527-7543-86CB-543322041E7F}"/>
              </a:ext>
            </a:extLst>
          </p:cNvPr>
          <p:cNvSpPr>
            <a:spLocks/>
          </p:cNvSpPr>
          <p:nvPr/>
        </p:nvSpPr>
        <p:spPr bwMode="auto">
          <a:xfrm>
            <a:off x="3044825" y="4976813"/>
            <a:ext cx="73025" cy="223837"/>
          </a:xfrm>
          <a:custGeom>
            <a:avLst/>
            <a:gdLst>
              <a:gd name="T0" fmla="*/ 72918 w 86995"/>
              <a:gd name="T1" fmla="*/ 223837 h 247650"/>
              <a:gd name="T2" fmla="*/ 72918 w 86995"/>
              <a:gd name="T3" fmla="*/ 0 h 247650"/>
              <a:gd name="T4" fmla="*/ 0 w 86995"/>
              <a:gd name="T5" fmla="*/ 0 h 247650"/>
              <a:gd name="T6" fmla="*/ 0 w 86995"/>
              <a:gd name="T7" fmla="*/ 223837 h 247650"/>
              <a:gd name="T8" fmla="*/ 72918 w 86995"/>
              <a:gd name="T9" fmla="*/ 223837 h 247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247650">
                <a:moveTo>
                  <a:pt x="86867" y="247650"/>
                </a:moveTo>
                <a:lnTo>
                  <a:pt x="86867" y="0"/>
                </a:lnTo>
                <a:lnTo>
                  <a:pt x="0" y="0"/>
                </a:lnTo>
                <a:lnTo>
                  <a:pt x="0" y="247650"/>
                </a:lnTo>
                <a:lnTo>
                  <a:pt x="86867" y="24765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79" name="object 95">
            <a:extLst>
              <a:ext uri="{FF2B5EF4-FFF2-40B4-BE49-F238E27FC236}">
                <a16:creationId xmlns="" xmlns:a16="http://schemas.microsoft.com/office/drawing/2014/main" id="{F117DDD6-89F2-1F4B-9089-19E4B86D0CAA}"/>
              </a:ext>
            </a:extLst>
          </p:cNvPr>
          <p:cNvSpPr>
            <a:spLocks/>
          </p:cNvSpPr>
          <p:nvPr/>
        </p:nvSpPr>
        <p:spPr bwMode="auto">
          <a:xfrm>
            <a:off x="3228975" y="4981575"/>
            <a:ext cx="74613" cy="220663"/>
          </a:xfrm>
          <a:custGeom>
            <a:avLst/>
            <a:gdLst>
              <a:gd name="T0" fmla="*/ 74503 w 86995"/>
              <a:gd name="T1" fmla="*/ 220315 h 241935"/>
              <a:gd name="T2" fmla="*/ 74503 w 86995"/>
              <a:gd name="T3" fmla="*/ 0 h 241935"/>
              <a:gd name="T4" fmla="*/ 0 w 86995"/>
              <a:gd name="T5" fmla="*/ 0 h 241935"/>
              <a:gd name="T6" fmla="*/ 0 w 86995"/>
              <a:gd name="T7" fmla="*/ 220315 h 241935"/>
              <a:gd name="T8" fmla="*/ 74503 w 86995"/>
              <a:gd name="T9" fmla="*/ 220315 h 2419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241935">
                <a:moveTo>
                  <a:pt x="86867" y="241553"/>
                </a:moveTo>
                <a:lnTo>
                  <a:pt x="86867" y="0"/>
                </a:lnTo>
                <a:lnTo>
                  <a:pt x="0" y="0"/>
                </a:lnTo>
                <a:lnTo>
                  <a:pt x="0" y="241553"/>
                </a:lnTo>
                <a:lnTo>
                  <a:pt x="86867" y="241553"/>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80" name="object 96">
            <a:extLst>
              <a:ext uri="{FF2B5EF4-FFF2-40B4-BE49-F238E27FC236}">
                <a16:creationId xmlns="" xmlns:a16="http://schemas.microsoft.com/office/drawing/2014/main" id="{962E8113-323C-3340-80D5-E287E61A75D1}"/>
              </a:ext>
            </a:extLst>
          </p:cNvPr>
          <p:cNvSpPr>
            <a:spLocks/>
          </p:cNvSpPr>
          <p:nvPr/>
        </p:nvSpPr>
        <p:spPr bwMode="auto">
          <a:xfrm>
            <a:off x="3414713" y="4987925"/>
            <a:ext cx="74612" cy="214313"/>
          </a:xfrm>
          <a:custGeom>
            <a:avLst/>
            <a:gdLst>
              <a:gd name="T0" fmla="*/ 74502 w 86995"/>
              <a:gd name="T1" fmla="*/ 214081 h 234950"/>
              <a:gd name="T2" fmla="*/ 74502 w 86995"/>
              <a:gd name="T3" fmla="*/ 0 h 234950"/>
              <a:gd name="T4" fmla="*/ 0 w 86995"/>
              <a:gd name="T5" fmla="*/ 0 h 234950"/>
              <a:gd name="T6" fmla="*/ 0 w 86995"/>
              <a:gd name="T7" fmla="*/ 214081 h 234950"/>
              <a:gd name="T8" fmla="*/ 74502 w 86995"/>
              <a:gd name="T9" fmla="*/ 214081 h 234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234950">
                <a:moveTo>
                  <a:pt x="86867" y="234696"/>
                </a:moveTo>
                <a:lnTo>
                  <a:pt x="86867" y="0"/>
                </a:lnTo>
                <a:lnTo>
                  <a:pt x="0" y="0"/>
                </a:lnTo>
                <a:lnTo>
                  <a:pt x="0" y="234696"/>
                </a:lnTo>
                <a:lnTo>
                  <a:pt x="86867" y="234696"/>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81" name="object 97">
            <a:extLst>
              <a:ext uri="{FF2B5EF4-FFF2-40B4-BE49-F238E27FC236}">
                <a16:creationId xmlns="" xmlns:a16="http://schemas.microsoft.com/office/drawing/2014/main" id="{E2D2A687-C41E-584C-BCA7-B0292CE55424}"/>
              </a:ext>
            </a:extLst>
          </p:cNvPr>
          <p:cNvSpPr>
            <a:spLocks/>
          </p:cNvSpPr>
          <p:nvPr/>
        </p:nvSpPr>
        <p:spPr bwMode="auto">
          <a:xfrm>
            <a:off x="3600450" y="4991100"/>
            <a:ext cx="74613" cy="209550"/>
          </a:xfrm>
          <a:custGeom>
            <a:avLst/>
            <a:gdLst>
              <a:gd name="T0" fmla="*/ 74503 w 86995"/>
              <a:gd name="T1" fmla="*/ 209550 h 232410"/>
              <a:gd name="T2" fmla="*/ 74503 w 86995"/>
              <a:gd name="T3" fmla="*/ 0 h 232410"/>
              <a:gd name="T4" fmla="*/ 0 w 86995"/>
              <a:gd name="T5" fmla="*/ 0 h 232410"/>
              <a:gd name="T6" fmla="*/ 0 w 86995"/>
              <a:gd name="T7" fmla="*/ 209550 h 232410"/>
              <a:gd name="T8" fmla="*/ 74503 w 86995"/>
              <a:gd name="T9" fmla="*/ 209550 h 2324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232410">
                <a:moveTo>
                  <a:pt x="86867" y="232410"/>
                </a:moveTo>
                <a:lnTo>
                  <a:pt x="86867" y="0"/>
                </a:lnTo>
                <a:lnTo>
                  <a:pt x="0" y="0"/>
                </a:lnTo>
                <a:lnTo>
                  <a:pt x="0" y="232410"/>
                </a:lnTo>
                <a:lnTo>
                  <a:pt x="86867" y="23241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82" name="object 98">
            <a:extLst>
              <a:ext uri="{FF2B5EF4-FFF2-40B4-BE49-F238E27FC236}">
                <a16:creationId xmlns="" xmlns:a16="http://schemas.microsoft.com/office/drawing/2014/main" id="{C9D3D129-A0D6-E04C-9316-8B362504DC8D}"/>
              </a:ext>
            </a:extLst>
          </p:cNvPr>
          <p:cNvSpPr>
            <a:spLocks/>
          </p:cNvSpPr>
          <p:nvPr/>
        </p:nvSpPr>
        <p:spPr bwMode="auto">
          <a:xfrm>
            <a:off x="3786188" y="5064125"/>
            <a:ext cx="74612" cy="138113"/>
          </a:xfrm>
          <a:custGeom>
            <a:avLst/>
            <a:gdLst>
              <a:gd name="T0" fmla="*/ 74502 w 86995"/>
              <a:gd name="T1" fmla="*/ 137881 h 151129"/>
              <a:gd name="T2" fmla="*/ 74502 w 86995"/>
              <a:gd name="T3" fmla="*/ 0 h 151129"/>
              <a:gd name="T4" fmla="*/ 0 w 86995"/>
              <a:gd name="T5" fmla="*/ 0 h 151129"/>
              <a:gd name="T6" fmla="*/ 0 w 86995"/>
              <a:gd name="T7" fmla="*/ 137881 h 151129"/>
              <a:gd name="T8" fmla="*/ 74502 w 86995"/>
              <a:gd name="T9" fmla="*/ 137881 h 151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151129">
                <a:moveTo>
                  <a:pt x="86867" y="150875"/>
                </a:moveTo>
                <a:lnTo>
                  <a:pt x="86867" y="0"/>
                </a:lnTo>
                <a:lnTo>
                  <a:pt x="0" y="0"/>
                </a:lnTo>
                <a:lnTo>
                  <a:pt x="0" y="150875"/>
                </a:lnTo>
                <a:lnTo>
                  <a:pt x="86867" y="150875"/>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83" name="object 99">
            <a:extLst>
              <a:ext uri="{FF2B5EF4-FFF2-40B4-BE49-F238E27FC236}">
                <a16:creationId xmlns="" xmlns:a16="http://schemas.microsoft.com/office/drawing/2014/main" id="{A49A0E0D-0991-1749-83DA-038D628E13F8}"/>
              </a:ext>
            </a:extLst>
          </p:cNvPr>
          <p:cNvSpPr>
            <a:spLocks/>
          </p:cNvSpPr>
          <p:nvPr/>
        </p:nvSpPr>
        <p:spPr bwMode="auto">
          <a:xfrm>
            <a:off x="3970338" y="5091113"/>
            <a:ext cx="74612" cy="109537"/>
          </a:xfrm>
          <a:custGeom>
            <a:avLst/>
            <a:gdLst>
              <a:gd name="T0" fmla="*/ 74502 w 86995"/>
              <a:gd name="T1" fmla="*/ 109422 h 121285"/>
              <a:gd name="T2" fmla="*/ 74502 w 86995"/>
              <a:gd name="T3" fmla="*/ 0 h 121285"/>
              <a:gd name="T4" fmla="*/ 0 w 86995"/>
              <a:gd name="T5" fmla="*/ 0 h 121285"/>
              <a:gd name="T6" fmla="*/ 0 w 86995"/>
              <a:gd name="T7" fmla="*/ 109422 h 121285"/>
              <a:gd name="T8" fmla="*/ 74502 w 86995"/>
              <a:gd name="T9" fmla="*/ 109422 h 121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121285">
                <a:moveTo>
                  <a:pt x="86867" y="121158"/>
                </a:moveTo>
                <a:lnTo>
                  <a:pt x="86867" y="0"/>
                </a:lnTo>
                <a:lnTo>
                  <a:pt x="0" y="0"/>
                </a:lnTo>
                <a:lnTo>
                  <a:pt x="0" y="121158"/>
                </a:lnTo>
                <a:lnTo>
                  <a:pt x="86867" y="12115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84" name="object 100">
            <a:extLst>
              <a:ext uri="{FF2B5EF4-FFF2-40B4-BE49-F238E27FC236}">
                <a16:creationId xmlns="" xmlns:a16="http://schemas.microsoft.com/office/drawing/2014/main" id="{98228E56-14B8-634F-9B7F-F04B4CCEE43C}"/>
              </a:ext>
            </a:extLst>
          </p:cNvPr>
          <p:cNvSpPr>
            <a:spLocks/>
          </p:cNvSpPr>
          <p:nvPr/>
        </p:nvSpPr>
        <p:spPr bwMode="auto">
          <a:xfrm>
            <a:off x="4156075" y="5099050"/>
            <a:ext cx="74613" cy="103188"/>
          </a:xfrm>
          <a:custGeom>
            <a:avLst/>
            <a:gdLst>
              <a:gd name="T0" fmla="*/ 74503 w 86995"/>
              <a:gd name="T1" fmla="*/ 102956 h 113029"/>
              <a:gd name="T2" fmla="*/ 74503 w 86995"/>
              <a:gd name="T3" fmla="*/ 0 h 113029"/>
              <a:gd name="T4" fmla="*/ 0 w 86995"/>
              <a:gd name="T5" fmla="*/ 0 h 113029"/>
              <a:gd name="T6" fmla="*/ 0 w 86995"/>
              <a:gd name="T7" fmla="*/ 102956 h 113029"/>
              <a:gd name="T8" fmla="*/ 74503 w 86995"/>
              <a:gd name="T9" fmla="*/ 102956 h 1130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113029">
                <a:moveTo>
                  <a:pt x="86867" y="112775"/>
                </a:moveTo>
                <a:lnTo>
                  <a:pt x="86867" y="0"/>
                </a:lnTo>
                <a:lnTo>
                  <a:pt x="0" y="0"/>
                </a:lnTo>
                <a:lnTo>
                  <a:pt x="0" y="112775"/>
                </a:lnTo>
                <a:lnTo>
                  <a:pt x="86867" y="112775"/>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85" name="object 101">
            <a:extLst>
              <a:ext uri="{FF2B5EF4-FFF2-40B4-BE49-F238E27FC236}">
                <a16:creationId xmlns="" xmlns:a16="http://schemas.microsoft.com/office/drawing/2014/main" id="{8825D2CF-BF98-044E-BCCF-24F43CF1C3C7}"/>
              </a:ext>
            </a:extLst>
          </p:cNvPr>
          <p:cNvSpPr>
            <a:spLocks/>
          </p:cNvSpPr>
          <p:nvPr/>
        </p:nvSpPr>
        <p:spPr bwMode="auto">
          <a:xfrm>
            <a:off x="4341813" y="5103813"/>
            <a:ext cx="74612" cy="98425"/>
          </a:xfrm>
          <a:custGeom>
            <a:avLst/>
            <a:gdLst>
              <a:gd name="T0" fmla="*/ 74392 w 86360"/>
              <a:gd name="T1" fmla="*/ 97961 h 107950"/>
              <a:gd name="T2" fmla="*/ 74392 w 86360"/>
              <a:gd name="T3" fmla="*/ 0 h 107950"/>
              <a:gd name="T4" fmla="*/ 0 w 86360"/>
              <a:gd name="T5" fmla="*/ 0 h 107950"/>
              <a:gd name="T6" fmla="*/ 0 w 86360"/>
              <a:gd name="T7" fmla="*/ 97961 h 107950"/>
              <a:gd name="T8" fmla="*/ 74392 w 86360"/>
              <a:gd name="T9" fmla="*/ 97961 h 107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360" h="107950">
                <a:moveTo>
                  <a:pt x="86105" y="107441"/>
                </a:moveTo>
                <a:lnTo>
                  <a:pt x="86105" y="0"/>
                </a:lnTo>
                <a:lnTo>
                  <a:pt x="0" y="0"/>
                </a:lnTo>
                <a:lnTo>
                  <a:pt x="0" y="107441"/>
                </a:lnTo>
                <a:lnTo>
                  <a:pt x="86105" y="107441"/>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86" name="object 102">
            <a:extLst>
              <a:ext uri="{FF2B5EF4-FFF2-40B4-BE49-F238E27FC236}">
                <a16:creationId xmlns="" xmlns:a16="http://schemas.microsoft.com/office/drawing/2014/main" id="{2ED24624-7CB3-2144-8666-598EC0F54A7E}"/>
              </a:ext>
            </a:extLst>
          </p:cNvPr>
          <p:cNvSpPr>
            <a:spLocks/>
          </p:cNvSpPr>
          <p:nvPr/>
        </p:nvSpPr>
        <p:spPr bwMode="auto">
          <a:xfrm>
            <a:off x="819150" y="3395663"/>
            <a:ext cx="74613" cy="1804987"/>
          </a:xfrm>
          <a:custGeom>
            <a:avLst/>
            <a:gdLst>
              <a:gd name="T0" fmla="*/ 0 w 86994"/>
              <a:gd name="T1" fmla="*/ 0 h 1988820"/>
              <a:gd name="T2" fmla="*/ 0 w 86994"/>
              <a:gd name="T3" fmla="*/ 1804986 h 1988820"/>
              <a:gd name="T4" fmla="*/ 74505 w 86994"/>
              <a:gd name="T5" fmla="*/ 1804986 h 1988820"/>
              <a:gd name="T6" fmla="*/ 74505 w 86994"/>
              <a:gd name="T7" fmla="*/ 0 h 1988820"/>
              <a:gd name="T8" fmla="*/ 0 w 86994"/>
              <a:gd name="T9" fmla="*/ 0 h 19888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1988820">
                <a:moveTo>
                  <a:pt x="0" y="0"/>
                </a:moveTo>
                <a:lnTo>
                  <a:pt x="0" y="1988819"/>
                </a:lnTo>
                <a:lnTo>
                  <a:pt x="86868" y="1988819"/>
                </a:lnTo>
                <a:lnTo>
                  <a:pt x="86868" y="0"/>
                </a:lnTo>
                <a:lnTo>
                  <a:pt x="0"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87" name="object 103">
            <a:extLst>
              <a:ext uri="{FF2B5EF4-FFF2-40B4-BE49-F238E27FC236}">
                <a16:creationId xmlns="" xmlns:a16="http://schemas.microsoft.com/office/drawing/2014/main" id="{EB8D269A-7AE7-7948-8073-B405ABC609B4}"/>
              </a:ext>
            </a:extLst>
          </p:cNvPr>
          <p:cNvSpPr>
            <a:spLocks/>
          </p:cNvSpPr>
          <p:nvPr/>
        </p:nvSpPr>
        <p:spPr bwMode="auto">
          <a:xfrm>
            <a:off x="4471988" y="3238500"/>
            <a:ext cx="0" cy="2001838"/>
          </a:xfrm>
          <a:custGeom>
            <a:avLst/>
            <a:gdLst>
              <a:gd name="T0" fmla="*/ 0 h 2207260"/>
              <a:gd name="T1" fmla="*/ 2001377 h 2207260"/>
              <a:gd name="T2" fmla="*/ 0 60000 65536"/>
              <a:gd name="T3" fmla="*/ 0 60000 65536"/>
            </a:gdLst>
            <a:ahLst/>
            <a:cxnLst>
              <a:cxn ang="T2">
                <a:pos x="0" y="T0"/>
              </a:cxn>
              <a:cxn ang="T3">
                <a:pos x="0" y="T1"/>
              </a:cxn>
            </a:cxnLst>
            <a:rect l="0" t="0" r="r" b="b"/>
            <a:pathLst>
              <a:path h="2207260">
                <a:moveTo>
                  <a:pt x="0" y="0"/>
                </a:moveTo>
                <a:lnTo>
                  <a:pt x="0" y="2206752"/>
                </a:lnTo>
              </a:path>
            </a:pathLst>
          </a:custGeom>
          <a:noFill/>
          <a:ln w="9905">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88" name="object 104">
            <a:extLst>
              <a:ext uri="{FF2B5EF4-FFF2-40B4-BE49-F238E27FC236}">
                <a16:creationId xmlns="" xmlns:a16="http://schemas.microsoft.com/office/drawing/2014/main" id="{509C4210-A51D-E245-8155-B7285179D74D}"/>
              </a:ext>
            </a:extLst>
          </p:cNvPr>
          <p:cNvSpPr>
            <a:spLocks/>
          </p:cNvSpPr>
          <p:nvPr/>
        </p:nvSpPr>
        <p:spPr bwMode="auto">
          <a:xfrm>
            <a:off x="4470400" y="5195888"/>
            <a:ext cx="38100" cy="9525"/>
          </a:xfrm>
          <a:custGeom>
            <a:avLst/>
            <a:gdLst>
              <a:gd name="T0" fmla="*/ 37770 w 43814"/>
              <a:gd name="T1" fmla="*/ 9287 h 10160"/>
              <a:gd name="T2" fmla="*/ 37770 w 43814"/>
              <a:gd name="T3" fmla="*/ 0 h 10160"/>
              <a:gd name="T4" fmla="*/ 0 w 43814"/>
              <a:gd name="T5" fmla="*/ 0 h 10160"/>
              <a:gd name="T6" fmla="*/ 0 w 43814"/>
              <a:gd name="T7" fmla="*/ 9287 h 10160"/>
              <a:gd name="T8" fmla="*/ 37770 w 43814"/>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6"/>
                </a:moveTo>
                <a:lnTo>
                  <a:pt x="43434" y="0"/>
                </a:lnTo>
                <a:lnTo>
                  <a:pt x="0" y="0"/>
                </a:lnTo>
                <a:lnTo>
                  <a:pt x="0" y="9906"/>
                </a:lnTo>
                <a:lnTo>
                  <a:pt x="4343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89" name="object 105">
            <a:extLst>
              <a:ext uri="{FF2B5EF4-FFF2-40B4-BE49-F238E27FC236}">
                <a16:creationId xmlns="" xmlns:a16="http://schemas.microsoft.com/office/drawing/2014/main" id="{F7C5131F-62A4-F345-A9DF-85A1B6AF9FBF}"/>
              </a:ext>
            </a:extLst>
          </p:cNvPr>
          <p:cNvSpPr>
            <a:spLocks/>
          </p:cNvSpPr>
          <p:nvPr/>
        </p:nvSpPr>
        <p:spPr bwMode="auto">
          <a:xfrm>
            <a:off x="4470400" y="4840288"/>
            <a:ext cx="38100" cy="7937"/>
          </a:xfrm>
          <a:custGeom>
            <a:avLst/>
            <a:gdLst>
              <a:gd name="T0" fmla="*/ 37770 w 43814"/>
              <a:gd name="T1" fmla="*/ 7738 h 10160"/>
              <a:gd name="T2" fmla="*/ 37770 w 43814"/>
              <a:gd name="T3" fmla="*/ 0 h 10160"/>
              <a:gd name="T4" fmla="*/ 0 w 43814"/>
              <a:gd name="T5" fmla="*/ 0 h 10160"/>
              <a:gd name="T6" fmla="*/ 0 w 43814"/>
              <a:gd name="T7" fmla="*/ 7738 h 10160"/>
              <a:gd name="T8" fmla="*/ 37770 w 43814"/>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90" name="object 106">
            <a:extLst>
              <a:ext uri="{FF2B5EF4-FFF2-40B4-BE49-F238E27FC236}">
                <a16:creationId xmlns="" xmlns:a16="http://schemas.microsoft.com/office/drawing/2014/main" id="{BE429C00-54EB-F742-86F7-BF90235D721E}"/>
              </a:ext>
            </a:extLst>
          </p:cNvPr>
          <p:cNvSpPr>
            <a:spLocks/>
          </p:cNvSpPr>
          <p:nvPr/>
        </p:nvSpPr>
        <p:spPr bwMode="auto">
          <a:xfrm>
            <a:off x="4470400" y="4483100"/>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91" name="object 107">
            <a:extLst>
              <a:ext uri="{FF2B5EF4-FFF2-40B4-BE49-F238E27FC236}">
                <a16:creationId xmlns="" xmlns:a16="http://schemas.microsoft.com/office/drawing/2014/main" id="{B96E06A6-32F6-3841-879D-47AD8A300955}"/>
              </a:ext>
            </a:extLst>
          </p:cNvPr>
          <p:cNvSpPr>
            <a:spLocks/>
          </p:cNvSpPr>
          <p:nvPr/>
        </p:nvSpPr>
        <p:spPr bwMode="auto">
          <a:xfrm>
            <a:off x="4470400" y="4125913"/>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92" name="object 108">
            <a:extLst>
              <a:ext uri="{FF2B5EF4-FFF2-40B4-BE49-F238E27FC236}">
                <a16:creationId xmlns="" xmlns:a16="http://schemas.microsoft.com/office/drawing/2014/main" id="{6EBEE8DF-BFE2-6544-9F6D-B38E327C4973}"/>
              </a:ext>
            </a:extLst>
          </p:cNvPr>
          <p:cNvSpPr>
            <a:spLocks/>
          </p:cNvSpPr>
          <p:nvPr/>
        </p:nvSpPr>
        <p:spPr bwMode="auto">
          <a:xfrm>
            <a:off x="4470400" y="3768725"/>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93" name="object 109">
            <a:extLst>
              <a:ext uri="{FF2B5EF4-FFF2-40B4-BE49-F238E27FC236}">
                <a16:creationId xmlns="" xmlns:a16="http://schemas.microsoft.com/office/drawing/2014/main" id="{4B43FAF0-20F6-4845-8600-36E390BBE994}"/>
              </a:ext>
            </a:extLst>
          </p:cNvPr>
          <p:cNvSpPr>
            <a:spLocks/>
          </p:cNvSpPr>
          <p:nvPr/>
        </p:nvSpPr>
        <p:spPr bwMode="auto">
          <a:xfrm>
            <a:off x="4470400" y="3411538"/>
            <a:ext cx="38100" cy="9525"/>
          </a:xfrm>
          <a:custGeom>
            <a:avLst/>
            <a:gdLst>
              <a:gd name="T0" fmla="*/ 37770 w 43814"/>
              <a:gd name="T1" fmla="*/ 9286 h 10160"/>
              <a:gd name="T2" fmla="*/ 37770 w 43814"/>
              <a:gd name="T3" fmla="*/ 0 h 10160"/>
              <a:gd name="T4" fmla="*/ 0 w 43814"/>
              <a:gd name="T5" fmla="*/ 0 h 10160"/>
              <a:gd name="T6" fmla="*/ 0 w 43814"/>
              <a:gd name="T7" fmla="*/ 9286 h 10160"/>
              <a:gd name="T8" fmla="*/ 37770 w 43814"/>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4"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94" name="object 110">
            <a:extLst>
              <a:ext uri="{FF2B5EF4-FFF2-40B4-BE49-F238E27FC236}">
                <a16:creationId xmlns="" xmlns:a16="http://schemas.microsoft.com/office/drawing/2014/main" id="{A6F280AD-914D-2B44-BBA7-E3B004B6B9E8}"/>
              </a:ext>
            </a:extLst>
          </p:cNvPr>
          <p:cNvSpPr>
            <a:spLocks/>
          </p:cNvSpPr>
          <p:nvPr/>
        </p:nvSpPr>
        <p:spPr bwMode="auto">
          <a:xfrm>
            <a:off x="763588" y="3238500"/>
            <a:ext cx="0" cy="2001838"/>
          </a:xfrm>
          <a:custGeom>
            <a:avLst/>
            <a:gdLst>
              <a:gd name="T0" fmla="*/ 0 h 2207260"/>
              <a:gd name="T1" fmla="*/ 2001377 h 2207260"/>
              <a:gd name="T2" fmla="*/ 0 60000 65536"/>
              <a:gd name="T3" fmla="*/ 0 60000 65536"/>
            </a:gdLst>
            <a:ahLst/>
            <a:cxnLst>
              <a:cxn ang="T2">
                <a:pos x="0" y="T0"/>
              </a:cxn>
              <a:cxn ang="T3">
                <a:pos x="0" y="T1"/>
              </a:cxn>
            </a:cxnLst>
            <a:rect l="0" t="0" r="r" b="b"/>
            <a:pathLst>
              <a:path h="2207260">
                <a:moveTo>
                  <a:pt x="0" y="0"/>
                </a:moveTo>
                <a:lnTo>
                  <a:pt x="0" y="2206752"/>
                </a:lnTo>
              </a:path>
            </a:pathLst>
          </a:custGeom>
          <a:noFill/>
          <a:ln w="9906">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495" name="object 111">
            <a:extLst>
              <a:ext uri="{FF2B5EF4-FFF2-40B4-BE49-F238E27FC236}">
                <a16:creationId xmlns="" xmlns:a16="http://schemas.microsoft.com/office/drawing/2014/main" id="{082449AA-F29C-BC4C-B16F-9A50116646EC}"/>
              </a:ext>
            </a:extLst>
          </p:cNvPr>
          <p:cNvSpPr>
            <a:spLocks/>
          </p:cNvSpPr>
          <p:nvPr/>
        </p:nvSpPr>
        <p:spPr bwMode="auto">
          <a:xfrm>
            <a:off x="725488" y="5195888"/>
            <a:ext cx="38100" cy="9525"/>
          </a:xfrm>
          <a:custGeom>
            <a:avLst/>
            <a:gdLst>
              <a:gd name="T0" fmla="*/ 37769 w 43815"/>
              <a:gd name="T1" fmla="*/ 9287 h 10160"/>
              <a:gd name="T2" fmla="*/ 37769 w 43815"/>
              <a:gd name="T3" fmla="*/ 0 h 10160"/>
              <a:gd name="T4" fmla="*/ 0 w 43815"/>
              <a:gd name="T5" fmla="*/ 0 h 10160"/>
              <a:gd name="T6" fmla="*/ 0 w 43815"/>
              <a:gd name="T7" fmla="*/ 9287 h 10160"/>
              <a:gd name="T8" fmla="*/ 37769 w 43815"/>
              <a:gd name="T9" fmla="*/ 9287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5" h="10160">
                <a:moveTo>
                  <a:pt x="43434" y="9906"/>
                </a:moveTo>
                <a:lnTo>
                  <a:pt x="43434" y="0"/>
                </a:lnTo>
                <a:lnTo>
                  <a:pt x="0" y="0"/>
                </a:lnTo>
                <a:lnTo>
                  <a:pt x="0" y="9906"/>
                </a:lnTo>
                <a:lnTo>
                  <a:pt x="43434" y="990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96" name="object 112">
            <a:extLst>
              <a:ext uri="{FF2B5EF4-FFF2-40B4-BE49-F238E27FC236}">
                <a16:creationId xmlns="" xmlns:a16="http://schemas.microsoft.com/office/drawing/2014/main" id="{67F7C625-18EB-6C42-A1D4-92046118F766}"/>
              </a:ext>
            </a:extLst>
          </p:cNvPr>
          <p:cNvSpPr>
            <a:spLocks/>
          </p:cNvSpPr>
          <p:nvPr/>
        </p:nvSpPr>
        <p:spPr bwMode="auto">
          <a:xfrm>
            <a:off x="725488" y="4840288"/>
            <a:ext cx="38100" cy="7937"/>
          </a:xfrm>
          <a:custGeom>
            <a:avLst/>
            <a:gdLst>
              <a:gd name="T0" fmla="*/ 37769 w 43815"/>
              <a:gd name="T1" fmla="*/ 7738 h 10160"/>
              <a:gd name="T2" fmla="*/ 37769 w 43815"/>
              <a:gd name="T3" fmla="*/ 0 h 10160"/>
              <a:gd name="T4" fmla="*/ 0 w 43815"/>
              <a:gd name="T5" fmla="*/ 0 h 10160"/>
              <a:gd name="T6" fmla="*/ 0 w 43815"/>
              <a:gd name="T7" fmla="*/ 7738 h 10160"/>
              <a:gd name="T8" fmla="*/ 37769 w 43815"/>
              <a:gd name="T9" fmla="*/ 7738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5"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97" name="object 113">
            <a:extLst>
              <a:ext uri="{FF2B5EF4-FFF2-40B4-BE49-F238E27FC236}">
                <a16:creationId xmlns="" xmlns:a16="http://schemas.microsoft.com/office/drawing/2014/main" id="{B19AC7B0-0E9D-BA4E-9904-CB58FA4653B2}"/>
              </a:ext>
            </a:extLst>
          </p:cNvPr>
          <p:cNvSpPr>
            <a:spLocks/>
          </p:cNvSpPr>
          <p:nvPr/>
        </p:nvSpPr>
        <p:spPr bwMode="auto">
          <a:xfrm>
            <a:off x="725488" y="4483100"/>
            <a:ext cx="38100" cy="9525"/>
          </a:xfrm>
          <a:custGeom>
            <a:avLst/>
            <a:gdLst>
              <a:gd name="T0" fmla="*/ 37769 w 43815"/>
              <a:gd name="T1" fmla="*/ 9286 h 10160"/>
              <a:gd name="T2" fmla="*/ 37769 w 43815"/>
              <a:gd name="T3" fmla="*/ 0 h 10160"/>
              <a:gd name="T4" fmla="*/ 0 w 43815"/>
              <a:gd name="T5" fmla="*/ 0 h 10160"/>
              <a:gd name="T6" fmla="*/ 0 w 43815"/>
              <a:gd name="T7" fmla="*/ 9286 h 10160"/>
              <a:gd name="T8" fmla="*/ 37769 w 4381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5"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98" name="object 114">
            <a:extLst>
              <a:ext uri="{FF2B5EF4-FFF2-40B4-BE49-F238E27FC236}">
                <a16:creationId xmlns="" xmlns:a16="http://schemas.microsoft.com/office/drawing/2014/main" id="{C904C44D-A2FB-5C48-AAB7-883A0A8D63A5}"/>
              </a:ext>
            </a:extLst>
          </p:cNvPr>
          <p:cNvSpPr>
            <a:spLocks/>
          </p:cNvSpPr>
          <p:nvPr/>
        </p:nvSpPr>
        <p:spPr bwMode="auto">
          <a:xfrm>
            <a:off x="725488" y="4125913"/>
            <a:ext cx="38100" cy="9525"/>
          </a:xfrm>
          <a:custGeom>
            <a:avLst/>
            <a:gdLst>
              <a:gd name="T0" fmla="*/ 37769 w 43815"/>
              <a:gd name="T1" fmla="*/ 9286 h 10160"/>
              <a:gd name="T2" fmla="*/ 37769 w 43815"/>
              <a:gd name="T3" fmla="*/ 0 h 10160"/>
              <a:gd name="T4" fmla="*/ 0 w 43815"/>
              <a:gd name="T5" fmla="*/ 0 h 10160"/>
              <a:gd name="T6" fmla="*/ 0 w 43815"/>
              <a:gd name="T7" fmla="*/ 9286 h 10160"/>
              <a:gd name="T8" fmla="*/ 37769 w 4381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5"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499" name="object 115">
            <a:extLst>
              <a:ext uri="{FF2B5EF4-FFF2-40B4-BE49-F238E27FC236}">
                <a16:creationId xmlns="" xmlns:a16="http://schemas.microsoft.com/office/drawing/2014/main" id="{00535254-EA09-0D44-936B-A59E5AE26E14}"/>
              </a:ext>
            </a:extLst>
          </p:cNvPr>
          <p:cNvSpPr>
            <a:spLocks/>
          </p:cNvSpPr>
          <p:nvPr/>
        </p:nvSpPr>
        <p:spPr bwMode="auto">
          <a:xfrm>
            <a:off x="725488" y="3768725"/>
            <a:ext cx="38100" cy="9525"/>
          </a:xfrm>
          <a:custGeom>
            <a:avLst/>
            <a:gdLst>
              <a:gd name="T0" fmla="*/ 37769 w 43815"/>
              <a:gd name="T1" fmla="*/ 9286 h 10160"/>
              <a:gd name="T2" fmla="*/ 37769 w 43815"/>
              <a:gd name="T3" fmla="*/ 0 h 10160"/>
              <a:gd name="T4" fmla="*/ 0 w 43815"/>
              <a:gd name="T5" fmla="*/ 0 h 10160"/>
              <a:gd name="T6" fmla="*/ 0 w 43815"/>
              <a:gd name="T7" fmla="*/ 9286 h 10160"/>
              <a:gd name="T8" fmla="*/ 37769 w 4381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5"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00" name="object 116">
            <a:extLst>
              <a:ext uri="{FF2B5EF4-FFF2-40B4-BE49-F238E27FC236}">
                <a16:creationId xmlns="" xmlns:a16="http://schemas.microsoft.com/office/drawing/2014/main" id="{55B2C423-7EAC-C446-80E8-8E21FF1B1FD6}"/>
              </a:ext>
            </a:extLst>
          </p:cNvPr>
          <p:cNvSpPr>
            <a:spLocks/>
          </p:cNvSpPr>
          <p:nvPr/>
        </p:nvSpPr>
        <p:spPr bwMode="auto">
          <a:xfrm>
            <a:off x="725488" y="3411538"/>
            <a:ext cx="38100" cy="9525"/>
          </a:xfrm>
          <a:custGeom>
            <a:avLst/>
            <a:gdLst>
              <a:gd name="T0" fmla="*/ 37769 w 43815"/>
              <a:gd name="T1" fmla="*/ 9286 h 10160"/>
              <a:gd name="T2" fmla="*/ 37769 w 43815"/>
              <a:gd name="T3" fmla="*/ 0 h 10160"/>
              <a:gd name="T4" fmla="*/ 0 w 43815"/>
              <a:gd name="T5" fmla="*/ 0 h 10160"/>
              <a:gd name="T6" fmla="*/ 0 w 43815"/>
              <a:gd name="T7" fmla="*/ 9286 h 10160"/>
              <a:gd name="T8" fmla="*/ 37769 w 43815"/>
              <a:gd name="T9" fmla="*/ 9286 h 10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15" h="10160">
                <a:moveTo>
                  <a:pt x="43434" y="9905"/>
                </a:moveTo>
                <a:lnTo>
                  <a:pt x="43434" y="0"/>
                </a:lnTo>
                <a:lnTo>
                  <a:pt x="0" y="0"/>
                </a:lnTo>
                <a:lnTo>
                  <a:pt x="0" y="9905"/>
                </a:lnTo>
                <a:lnTo>
                  <a:pt x="43434" y="9905"/>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01" name="object 117">
            <a:extLst>
              <a:ext uri="{FF2B5EF4-FFF2-40B4-BE49-F238E27FC236}">
                <a16:creationId xmlns="" xmlns:a16="http://schemas.microsoft.com/office/drawing/2014/main" id="{3E6C2383-F517-744B-A8FC-16E7EE817496}"/>
              </a:ext>
            </a:extLst>
          </p:cNvPr>
          <p:cNvSpPr>
            <a:spLocks/>
          </p:cNvSpPr>
          <p:nvPr/>
        </p:nvSpPr>
        <p:spPr bwMode="auto">
          <a:xfrm flipV="1">
            <a:off x="725487" y="5200650"/>
            <a:ext cx="3746501" cy="90486"/>
          </a:xfrm>
          <a:custGeom>
            <a:avLst/>
            <a:gdLst>
              <a:gd name="T0" fmla="*/ 0 w 4337050"/>
              <a:gd name="T1" fmla="*/ 3707966 w 4337050"/>
              <a:gd name="T2" fmla="*/ 0 60000 65536"/>
              <a:gd name="T3" fmla="*/ 0 60000 65536"/>
            </a:gdLst>
            <a:ahLst/>
            <a:cxnLst>
              <a:cxn ang="T2">
                <a:pos x="T0" y="0"/>
              </a:cxn>
              <a:cxn ang="T3">
                <a:pos x="T1" y="0"/>
              </a:cxn>
            </a:cxnLst>
            <a:rect l="0" t="0" r="r" b="b"/>
            <a:pathLst>
              <a:path w="4337050">
                <a:moveTo>
                  <a:pt x="0" y="0"/>
                </a:moveTo>
                <a:lnTo>
                  <a:pt x="4336542" y="0"/>
                </a:lnTo>
              </a:path>
            </a:pathLst>
          </a:custGeom>
          <a:noFill/>
          <a:ln w="9906">
            <a:solidFill>
              <a:srgbClr val="86868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6502" name="object 118">
            <a:extLst>
              <a:ext uri="{FF2B5EF4-FFF2-40B4-BE49-F238E27FC236}">
                <a16:creationId xmlns="" xmlns:a16="http://schemas.microsoft.com/office/drawing/2014/main" id="{62F04616-3BCA-0A4E-8CA8-C5634F5B2D9E}"/>
              </a:ext>
            </a:extLst>
          </p:cNvPr>
          <p:cNvSpPr>
            <a:spLocks/>
          </p:cNvSpPr>
          <p:nvPr/>
        </p:nvSpPr>
        <p:spPr bwMode="auto">
          <a:xfrm>
            <a:off x="944563" y="5200650"/>
            <a:ext cx="9525" cy="39688"/>
          </a:xfrm>
          <a:custGeom>
            <a:avLst/>
            <a:gdLst>
              <a:gd name="T0" fmla="*/ 9288 w 10159"/>
              <a:gd name="T1" fmla="*/ 39461 h 44450"/>
              <a:gd name="T2" fmla="*/ 9288 w 10159"/>
              <a:gd name="T3" fmla="*/ 0 h 44450"/>
              <a:gd name="T4" fmla="*/ 0 w 10159"/>
              <a:gd name="T5" fmla="*/ 0 h 44450"/>
              <a:gd name="T6" fmla="*/ 0 w 10159"/>
              <a:gd name="T7" fmla="*/ 39461 h 44450"/>
              <a:gd name="T8" fmla="*/ 9288 w 10159"/>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03" name="object 119">
            <a:extLst>
              <a:ext uri="{FF2B5EF4-FFF2-40B4-BE49-F238E27FC236}">
                <a16:creationId xmlns="" xmlns:a16="http://schemas.microsoft.com/office/drawing/2014/main" id="{292E0D2D-3639-B445-B0A8-2BB96A3401DC}"/>
              </a:ext>
            </a:extLst>
          </p:cNvPr>
          <p:cNvSpPr>
            <a:spLocks/>
          </p:cNvSpPr>
          <p:nvPr/>
        </p:nvSpPr>
        <p:spPr bwMode="auto">
          <a:xfrm>
            <a:off x="1130300" y="5200650"/>
            <a:ext cx="7938" cy="39688"/>
          </a:xfrm>
          <a:custGeom>
            <a:avLst/>
            <a:gdLst>
              <a:gd name="T0" fmla="*/ 7740 w 10159"/>
              <a:gd name="T1" fmla="*/ 39461 h 44450"/>
              <a:gd name="T2" fmla="*/ 7740 w 10159"/>
              <a:gd name="T3" fmla="*/ 0 h 44450"/>
              <a:gd name="T4" fmla="*/ 0 w 10159"/>
              <a:gd name="T5" fmla="*/ 0 h 44450"/>
              <a:gd name="T6" fmla="*/ 0 w 10159"/>
              <a:gd name="T7" fmla="*/ 39461 h 44450"/>
              <a:gd name="T8" fmla="*/ 7740 w 10159"/>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04" name="object 120">
            <a:extLst>
              <a:ext uri="{FF2B5EF4-FFF2-40B4-BE49-F238E27FC236}">
                <a16:creationId xmlns="" xmlns:a16="http://schemas.microsoft.com/office/drawing/2014/main" id="{AE227C35-955E-E84C-AF83-E63CFE9228FF}"/>
              </a:ext>
            </a:extLst>
          </p:cNvPr>
          <p:cNvSpPr>
            <a:spLocks/>
          </p:cNvSpPr>
          <p:nvPr/>
        </p:nvSpPr>
        <p:spPr bwMode="auto">
          <a:xfrm>
            <a:off x="1316038" y="5200650"/>
            <a:ext cx="7937" cy="39688"/>
          </a:xfrm>
          <a:custGeom>
            <a:avLst/>
            <a:gdLst>
              <a:gd name="T0" fmla="*/ 7739 w 10159"/>
              <a:gd name="T1" fmla="*/ 39461 h 44450"/>
              <a:gd name="T2" fmla="*/ 7739 w 10159"/>
              <a:gd name="T3" fmla="*/ 0 h 44450"/>
              <a:gd name="T4" fmla="*/ 0 w 10159"/>
              <a:gd name="T5" fmla="*/ 0 h 44450"/>
              <a:gd name="T6" fmla="*/ 0 w 10159"/>
              <a:gd name="T7" fmla="*/ 39461 h 44450"/>
              <a:gd name="T8" fmla="*/ 7739 w 10159"/>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9"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05" name="object 121">
            <a:extLst>
              <a:ext uri="{FF2B5EF4-FFF2-40B4-BE49-F238E27FC236}">
                <a16:creationId xmlns="" xmlns:a16="http://schemas.microsoft.com/office/drawing/2014/main" id="{1A237B24-5E87-6449-BBF5-CF0ACC66AF5C}"/>
              </a:ext>
            </a:extLst>
          </p:cNvPr>
          <p:cNvSpPr>
            <a:spLocks/>
          </p:cNvSpPr>
          <p:nvPr/>
        </p:nvSpPr>
        <p:spPr bwMode="auto">
          <a:xfrm>
            <a:off x="1500188" y="5200650"/>
            <a:ext cx="9525" cy="39688"/>
          </a:xfrm>
          <a:custGeom>
            <a:avLst/>
            <a:gdLst>
              <a:gd name="T0" fmla="*/ 9287 w 10160"/>
              <a:gd name="T1" fmla="*/ 39461 h 44450"/>
              <a:gd name="T2" fmla="*/ 9287 w 10160"/>
              <a:gd name="T3" fmla="*/ 0 h 44450"/>
              <a:gd name="T4" fmla="*/ 0 w 10160"/>
              <a:gd name="T5" fmla="*/ 0 h 44450"/>
              <a:gd name="T6" fmla="*/ 0 w 10160"/>
              <a:gd name="T7" fmla="*/ 39461 h 44450"/>
              <a:gd name="T8" fmla="*/ 9287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06" name="object 122">
            <a:extLst>
              <a:ext uri="{FF2B5EF4-FFF2-40B4-BE49-F238E27FC236}">
                <a16:creationId xmlns="" xmlns:a16="http://schemas.microsoft.com/office/drawing/2014/main" id="{6B66E8E6-7D81-6F4F-A552-98460BEB3C84}"/>
              </a:ext>
            </a:extLst>
          </p:cNvPr>
          <p:cNvSpPr>
            <a:spLocks/>
          </p:cNvSpPr>
          <p:nvPr/>
        </p:nvSpPr>
        <p:spPr bwMode="auto">
          <a:xfrm>
            <a:off x="1685925" y="5200650"/>
            <a:ext cx="9525" cy="39688"/>
          </a:xfrm>
          <a:custGeom>
            <a:avLst/>
            <a:gdLst>
              <a:gd name="T0" fmla="*/ 9287 w 10160"/>
              <a:gd name="T1" fmla="*/ 39461 h 44450"/>
              <a:gd name="T2" fmla="*/ 9287 w 10160"/>
              <a:gd name="T3" fmla="*/ 0 h 44450"/>
              <a:gd name="T4" fmla="*/ 0 w 10160"/>
              <a:gd name="T5" fmla="*/ 0 h 44450"/>
              <a:gd name="T6" fmla="*/ 0 w 10160"/>
              <a:gd name="T7" fmla="*/ 39461 h 44450"/>
              <a:gd name="T8" fmla="*/ 9287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07" name="object 123">
            <a:extLst>
              <a:ext uri="{FF2B5EF4-FFF2-40B4-BE49-F238E27FC236}">
                <a16:creationId xmlns="" xmlns:a16="http://schemas.microsoft.com/office/drawing/2014/main" id="{41FCE829-EBC4-D14A-8CFE-2E0D46576F1C}"/>
              </a:ext>
            </a:extLst>
          </p:cNvPr>
          <p:cNvSpPr>
            <a:spLocks/>
          </p:cNvSpPr>
          <p:nvPr/>
        </p:nvSpPr>
        <p:spPr bwMode="auto">
          <a:xfrm>
            <a:off x="1871663" y="5200650"/>
            <a:ext cx="9525" cy="39688"/>
          </a:xfrm>
          <a:custGeom>
            <a:avLst/>
            <a:gdLst>
              <a:gd name="T0" fmla="*/ 9287 w 10160"/>
              <a:gd name="T1" fmla="*/ 39461 h 44450"/>
              <a:gd name="T2" fmla="*/ 9287 w 10160"/>
              <a:gd name="T3" fmla="*/ 0 h 44450"/>
              <a:gd name="T4" fmla="*/ 0 w 10160"/>
              <a:gd name="T5" fmla="*/ 0 h 44450"/>
              <a:gd name="T6" fmla="*/ 0 w 10160"/>
              <a:gd name="T7" fmla="*/ 39461 h 44450"/>
              <a:gd name="T8" fmla="*/ 9287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08" name="object 124">
            <a:extLst>
              <a:ext uri="{FF2B5EF4-FFF2-40B4-BE49-F238E27FC236}">
                <a16:creationId xmlns="" xmlns:a16="http://schemas.microsoft.com/office/drawing/2014/main" id="{F96FDA6F-6578-9D42-A8AF-7E8123DB136F}"/>
              </a:ext>
            </a:extLst>
          </p:cNvPr>
          <p:cNvSpPr>
            <a:spLocks/>
          </p:cNvSpPr>
          <p:nvPr/>
        </p:nvSpPr>
        <p:spPr bwMode="auto">
          <a:xfrm>
            <a:off x="2057400" y="5200650"/>
            <a:ext cx="7938" cy="39688"/>
          </a:xfrm>
          <a:custGeom>
            <a:avLst/>
            <a:gdLst>
              <a:gd name="T0" fmla="*/ 7740 w 10160"/>
              <a:gd name="T1" fmla="*/ 39461 h 44450"/>
              <a:gd name="T2" fmla="*/ 7740 w 10160"/>
              <a:gd name="T3" fmla="*/ 0 h 44450"/>
              <a:gd name="T4" fmla="*/ 0 w 10160"/>
              <a:gd name="T5" fmla="*/ 0 h 44450"/>
              <a:gd name="T6" fmla="*/ 0 w 10160"/>
              <a:gd name="T7" fmla="*/ 39461 h 44450"/>
              <a:gd name="T8" fmla="*/ 7740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09" name="object 125">
            <a:extLst>
              <a:ext uri="{FF2B5EF4-FFF2-40B4-BE49-F238E27FC236}">
                <a16:creationId xmlns="" xmlns:a16="http://schemas.microsoft.com/office/drawing/2014/main" id="{3D50BB50-D487-EC40-8467-CC333867B66F}"/>
              </a:ext>
            </a:extLst>
          </p:cNvPr>
          <p:cNvSpPr>
            <a:spLocks/>
          </p:cNvSpPr>
          <p:nvPr/>
        </p:nvSpPr>
        <p:spPr bwMode="auto">
          <a:xfrm>
            <a:off x="2243138" y="5200650"/>
            <a:ext cx="7937" cy="39688"/>
          </a:xfrm>
          <a:custGeom>
            <a:avLst/>
            <a:gdLst>
              <a:gd name="T0" fmla="*/ 7739 w 10160"/>
              <a:gd name="T1" fmla="*/ 39461 h 44450"/>
              <a:gd name="T2" fmla="*/ 7739 w 10160"/>
              <a:gd name="T3" fmla="*/ 0 h 44450"/>
              <a:gd name="T4" fmla="*/ 0 w 10160"/>
              <a:gd name="T5" fmla="*/ 0 h 44450"/>
              <a:gd name="T6" fmla="*/ 0 w 10160"/>
              <a:gd name="T7" fmla="*/ 39461 h 44450"/>
              <a:gd name="T8" fmla="*/ 7739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0" name="object 126">
            <a:extLst>
              <a:ext uri="{FF2B5EF4-FFF2-40B4-BE49-F238E27FC236}">
                <a16:creationId xmlns="" xmlns:a16="http://schemas.microsoft.com/office/drawing/2014/main" id="{002B9192-97FA-AD4A-96EA-979561620E10}"/>
              </a:ext>
            </a:extLst>
          </p:cNvPr>
          <p:cNvSpPr>
            <a:spLocks/>
          </p:cNvSpPr>
          <p:nvPr/>
        </p:nvSpPr>
        <p:spPr bwMode="auto">
          <a:xfrm>
            <a:off x="2427288" y="5200650"/>
            <a:ext cx="9525" cy="39688"/>
          </a:xfrm>
          <a:custGeom>
            <a:avLst/>
            <a:gdLst>
              <a:gd name="T0" fmla="*/ 9287 w 10160"/>
              <a:gd name="T1" fmla="*/ 39461 h 44450"/>
              <a:gd name="T2" fmla="*/ 9287 w 10160"/>
              <a:gd name="T3" fmla="*/ 0 h 44450"/>
              <a:gd name="T4" fmla="*/ 0 w 10160"/>
              <a:gd name="T5" fmla="*/ 0 h 44450"/>
              <a:gd name="T6" fmla="*/ 0 w 10160"/>
              <a:gd name="T7" fmla="*/ 39461 h 44450"/>
              <a:gd name="T8" fmla="*/ 9287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1" name="object 127">
            <a:extLst>
              <a:ext uri="{FF2B5EF4-FFF2-40B4-BE49-F238E27FC236}">
                <a16:creationId xmlns="" xmlns:a16="http://schemas.microsoft.com/office/drawing/2014/main" id="{861B92BD-2826-3144-9F4C-5B9903C680DB}"/>
              </a:ext>
            </a:extLst>
          </p:cNvPr>
          <p:cNvSpPr>
            <a:spLocks/>
          </p:cNvSpPr>
          <p:nvPr/>
        </p:nvSpPr>
        <p:spPr bwMode="auto">
          <a:xfrm>
            <a:off x="2613025" y="5200650"/>
            <a:ext cx="9525" cy="39688"/>
          </a:xfrm>
          <a:custGeom>
            <a:avLst/>
            <a:gdLst>
              <a:gd name="T0" fmla="*/ 9287 w 10160"/>
              <a:gd name="T1" fmla="*/ 39461 h 44450"/>
              <a:gd name="T2" fmla="*/ 9287 w 10160"/>
              <a:gd name="T3" fmla="*/ 0 h 44450"/>
              <a:gd name="T4" fmla="*/ 0 w 10160"/>
              <a:gd name="T5" fmla="*/ 0 h 44450"/>
              <a:gd name="T6" fmla="*/ 0 w 10160"/>
              <a:gd name="T7" fmla="*/ 39461 h 44450"/>
              <a:gd name="T8" fmla="*/ 9287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2" name="object 128">
            <a:extLst>
              <a:ext uri="{FF2B5EF4-FFF2-40B4-BE49-F238E27FC236}">
                <a16:creationId xmlns="" xmlns:a16="http://schemas.microsoft.com/office/drawing/2014/main" id="{0FBEF806-A94A-5044-8AF3-C8E7B37C32DF}"/>
              </a:ext>
            </a:extLst>
          </p:cNvPr>
          <p:cNvSpPr>
            <a:spLocks/>
          </p:cNvSpPr>
          <p:nvPr/>
        </p:nvSpPr>
        <p:spPr bwMode="auto">
          <a:xfrm>
            <a:off x="2798763" y="5200650"/>
            <a:ext cx="7937" cy="39688"/>
          </a:xfrm>
          <a:custGeom>
            <a:avLst/>
            <a:gdLst>
              <a:gd name="T0" fmla="*/ 7738 w 10160"/>
              <a:gd name="T1" fmla="*/ 39461 h 44450"/>
              <a:gd name="T2" fmla="*/ 7738 w 10160"/>
              <a:gd name="T3" fmla="*/ 0 h 44450"/>
              <a:gd name="T4" fmla="*/ 0 w 10160"/>
              <a:gd name="T5" fmla="*/ 0 h 44450"/>
              <a:gd name="T6" fmla="*/ 0 w 10160"/>
              <a:gd name="T7" fmla="*/ 39461 h 44450"/>
              <a:gd name="T8" fmla="*/ 7738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5" y="44196"/>
                </a:moveTo>
                <a:lnTo>
                  <a:pt x="9905" y="0"/>
                </a:lnTo>
                <a:lnTo>
                  <a:pt x="0" y="0"/>
                </a:lnTo>
                <a:lnTo>
                  <a:pt x="0" y="44196"/>
                </a:lnTo>
                <a:lnTo>
                  <a:pt x="9905"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3" name="object 129">
            <a:extLst>
              <a:ext uri="{FF2B5EF4-FFF2-40B4-BE49-F238E27FC236}">
                <a16:creationId xmlns="" xmlns:a16="http://schemas.microsoft.com/office/drawing/2014/main" id="{AC11C2C7-7B0B-B74F-AD86-61AC2E1048C2}"/>
              </a:ext>
            </a:extLst>
          </p:cNvPr>
          <p:cNvSpPr>
            <a:spLocks/>
          </p:cNvSpPr>
          <p:nvPr/>
        </p:nvSpPr>
        <p:spPr bwMode="auto">
          <a:xfrm>
            <a:off x="2984500" y="5200650"/>
            <a:ext cx="7938" cy="39688"/>
          </a:xfrm>
          <a:custGeom>
            <a:avLst/>
            <a:gdLst>
              <a:gd name="T0" fmla="*/ 7739 w 10160"/>
              <a:gd name="T1" fmla="*/ 39461 h 44450"/>
              <a:gd name="T2" fmla="*/ 7739 w 10160"/>
              <a:gd name="T3" fmla="*/ 0 h 44450"/>
              <a:gd name="T4" fmla="*/ 0 w 10160"/>
              <a:gd name="T5" fmla="*/ 0 h 44450"/>
              <a:gd name="T6" fmla="*/ 0 w 10160"/>
              <a:gd name="T7" fmla="*/ 39461 h 44450"/>
              <a:gd name="T8" fmla="*/ 7739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5" y="44196"/>
                </a:moveTo>
                <a:lnTo>
                  <a:pt x="9905" y="0"/>
                </a:lnTo>
                <a:lnTo>
                  <a:pt x="0" y="0"/>
                </a:lnTo>
                <a:lnTo>
                  <a:pt x="0" y="44196"/>
                </a:lnTo>
                <a:lnTo>
                  <a:pt x="9905"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4" name="object 130">
            <a:extLst>
              <a:ext uri="{FF2B5EF4-FFF2-40B4-BE49-F238E27FC236}">
                <a16:creationId xmlns="" xmlns:a16="http://schemas.microsoft.com/office/drawing/2014/main" id="{79534DD2-E6F8-5E43-BEA1-4D335E77E785}"/>
              </a:ext>
            </a:extLst>
          </p:cNvPr>
          <p:cNvSpPr>
            <a:spLocks/>
          </p:cNvSpPr>
          <p:nvPr/>
        </p:nvSpPr>
        <p:spPr bwMode="auto">
          <a:xfrm>
            <a:off x="3168650" y="5200650"/>
            <a:ext cx="9525" cy="39688"/>
          </a:xfrm>
          <a:custGeom>
            <a:avLst/>
            <a:gdLst>
              <a:gd name="T0" fmla="*/ 9287 w 10160"/>
              <a:gd name="T1" fmla="*/ 39461 h 44450"/>
              <a:gd name="T2" fmla="*/ 9287 w 10160"/>
              <a:gd name="T3" fmla="*/ 0 h 44450"/>
              <a:gd name="T4" fmla="*/ 0 w 10160"/>
              <a:gd name="T5" fmla="*/ 0 h 44450"/>
              <a:gd name="T6" fmla="*/ 0 w 10160"/>
              <a:gd name="T7" fmla="*/ 39461 h 44450"/>
              <a:gd name="T8" fmla="*/ 9287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5" name="object 131">
            <a:extLst>
              <a:ext uri="{FF2B5EF4-FFF2-40B4-BE49-F238E27FC236}">
                <a16:creationId xmlns="" xmlns:a16="http://schemas.microsoft.com/office/drawing/2014/main" id="{33A99DDF-E07A-0C4A-BAC8-9ACFEE89E718}"/>
              </a:ext>
            </a:extLst>
          </p:cNvPr>
          <p:cNvSpPr>
            <a:spLocks/>
          </p:cNvSpPr>
          <p:nvPr/>
        </p:nvSpPr>
        <p:spPr bwMode="auto">
          <a:xfrm>
            <a:off x="3354388" y="5200650"/>
            <a:ext cx="9525" cy="39688"/>
          </a:xfrm>
          <a:custGeom>
            <a:avLst/>
            <a:gdLst>
              <a:gd name="T0" fmla="*/ 9286 w 10160"/>
              <a:gd name="T1" fmla="*/ 39461 h 44450"/>
              <a:gd name="T2" fmla="*/ 9286 w 10160"/>
              <a:gd name="T3" fmla="*/ 0 h 44450"/>
              <a:gd name="T4" fmla="*/ 0 w 10160"/>
              <a:gd name="T5" fmla="*/ 0 h 44450"/>
              <a:gd name="T6" fmla="*/ 0 w 10160"/>
              <a:gd name="T7" fmla="*/ 39461 h 44450"/>
              <a:gd name="T8" fmla="*/ 9286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5" y="44196"/>
                </a:moveTo>
                <a:lnTo>
                  <a:pt x="9905" y="0"/>
                </a:lnTo>
                <a:lnTo>
                  <a:pt x="0" y="0"/>
                </a:lnTo>
                <a:lnTo>
                  <a:pt x="0" y="44196"/>
                </a:lnTo>
                <a:lnTo>
                  <a:pt x="9905"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6" name="object 132">
            <a:extLst>
              <a:ext uri="{FF2B5EF4-FFF2-40B4-BE49-F238E27FC236}">
                <a16:creationId xmlns="" xmlns:a16="http://schemas.microsoft.com/office/drawing/2014/main" id="{5EFB73D7-61A4-2F4B-A8A3-7C9D674FBC37}"/>
              </a:ext>
            </a:extLst>
          </p:cNvPr>
          <p:cNvSpPr>
            <a:spLocks/>
          </p:cNvSpPr>
          <p:nvPr/>
        </p:nvSpPr>
        <p:spPr bwMode="auto">
          <a:xfrm>
            <a:off x="3540125" y="5200650"/>
            <a:ext cx="7938" cy="39688"/>
          </a:xfrm>
          <a:custGeom>
            <a:avLst/>
            <a:gdLst>
              <a:gd name="T0" fmla="*/ 7739 w 10160"/>
              <a:gd name="T1" fmla="*/ 39461 h 44450"/>
              <a:gd name="T2" fmla="*/ 7739 w 10160"/>
              <a:gd name="T3" fmla="*/ 0 h 44450"/>
              <a:gd name="T4" fmla="*/ 0 w 10160"/>
              <a:gd name="T5" fmla="*/ 0 h 44450"/>
              <a:gd name="T6" fmla="*/ 0 w 10160"/>
              <a:gd name="T7" fmla="*/ 39461 h 44450"/>
              <a:gd name="T8" fmla="*/ 7739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5" y="44196"/>
                </a:moveTo>
                <a:lnTo>
                  <a:pt x="9905" y="0"/>
                </a:lnTo>
                <a:lnTo>
                  <a:pt x="0" y="0"/>
                </a:lnTo>
                <a:lnTo>
                  <a:pt x="0" y="44196"/>
                </a:lnTo>
                <a:lnTo>
                  <a:pt x="9905"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7" name="object 133">
            <a:extLst>
              <a:ext uri="{FF2B5EF4-FFF2-40B4-BE49-F238E27FC236}">
                <a16:creationId xmlns="" xmlns:a16="http://schemas.microsoft.com/office/drawing/2014/main" id="{6E618AF4-5F77-454E-AA46-C621BD94B6A8}"/>
              </a:ext>
            </a:extLst>
          </p:cNvPr>
          <p:cNvSpPr>
            <a:spLocks/>
          </p:cNvSpPr>
          <p:nvPr/>
        </p:nvSpPr>
        <p:spPr bwMode="auto">
          <a:xfrm>
            <a:off x="3725863" y="5200650"/>
            <a:ext cx="7937" cy="39688"/>
          </a:xfrm>
          <a:custGeom>
            <a:avLst/>
            <a:gdLst>
              <a:gd name="T0" fmla="*/ 7738 w 10160"/>
              <a:gd name="T1" fmla="*/ 39461 h 44450"/>
              <a:gd name="T2" fmla="*/ 7738 w 10160"/>
              <a:gd name="T3" fmla="*/ 0 h 44450"/>
              <a:gd name="T4" fmla="*/ 0 w 10160"/>
              <a:gd name="T5" fmla="*/ 0 h 44450"/>
              <a:gd name="T6" fmla="*/ 0 w 10160"/>
              <a:gd name="T7" fmla="*/ 39461 h 44450"/>
              <a:gd name="T8" fmla="*/ 7738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5" y="44196"/>
                </a:moveTo>
                <a:lnTo>
                  <a:pt x="9905" y="0"/>
                </a:lnTo>
                <a:lnTo>
                  <a:pt x="0" y="0"/>
                </a:lnTo>
                <a:lnTo>
                  <a:pt x="0" y="44196"/>
                </a:lnTo>
                <a:lnTo>
                  <a:pt x="9905"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8" name="object 134">
            <a:extLst>
              <a:ext uri="{FF2B5EF4-FFF2-40B4-BE49-F238E27FC236}">
                <a16:creationId xmlns="" xmlns:a16="http://schemas.microsoft.com/office/drawing/2014/main" id="{C319BC5F-93F8-BA45-BD14-1063A244EB6B}"/>
              </a:ext>
            </a:extLst>
          </p:cNvPr>
          <p:cNvSpPr>
            <a:spLocks/>
          </p:cNvSpPr>
          <p:nvPr/>
        </p:nvSpPr>
        <p:spPr bwMode="auto">
          <a:xfrm>
            <a:off x="3911600" y="5200650"/>
            <a:ext cx="7938" cy="39688"/>
          </a:xfrm>
          <a:custGeom>
            <a:avLst/>
            <a:gdLst>
              <a:gd name="T0" fmla="*/ 7739 w 10160"/>
              <a:gd name="T1" fmla="*/ 39461 h 44450"/>
              <a:gd name="T2" fmla="*/ 7739 w 10160"/>
              <a:gd name="T3" fmla="*/ 0 h 44450"/>
              <a:gd name="T4" fmla="*/ 0 w 10160"/>
              <a:gd name="T5" fmla="*/ 0 h 44450"/>
              <a:gd name="T6" fmla="*/ 0 w 10160"/>
              <a:gd name="T7" fmla="*/ 39461 h 44450"/>
              <a:gd name="T8" fmla="*/ 7739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5" y="44196"/>
                </a:moveTo>
                <a:lnTo>
                  <a:pt x="9905" y="0"/>
                </a:lnTo>
                <a:lnTo>
                  <a:pt x="0" y="0"/>
                </a:lnTo>
                <a:lnTo>
                  <a:pt x="0" y="44196"/>
                </a:lnTo>
                <a:lnTo>
                  <a:pt x="9905"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19" name="object 135">
            <a:extLst>
              <a:ext uri="{FF2B5EF4-FFF2-40B4-BE49-F238E27FC236}">
                <a16:creationId xmlns="" xmlns:a16="http://schemas.microsoft.com/office/drawing/2014/main" id="{E71195E6-358A-C943-B3FD-BB4A9BC3193A}"/>
              </a:ext>
            </a:extLst>
          </p:cNvPr>
          <p:cNvSpPr>
            <a:spLocks/>
          </p:cNvSpPr>
          <p:nvPr/>
        </p:nvSpPr>
        <p:spPr bwMode="auto">
          <a:xfrm>
            <a:off x="4095750" y="5200650"/>
            <a:ext cx="9525" cy="39688"/>
          </a:xfrm>
          <a:custGeom>
            <a:avLst/>
            <a:gdLst>
              <a:gd name="T0" fmla="*/ 9287 w 10160"/>
              <a:gd name="T1" fmla="*/ 39461 h 44450"/>
              <a:gd name="T2" fmla="*/ 9287 w 10160"/>
              <a:gd name="T3" fmla="*/ 0 h 44450"/>
              <a:gd name="T4" fmla="*/ 0 w 10160"/>
              <a:gd name="T5" fmla="*/ 0 h 44450"/>
              <a:gd name="T6" fmla="*/ 0 w 10160"/>
              <a:gd name="T7" fmla="*/ 39461 h 44450"/>
              <a:gd name="T8" fmla="*/ 9287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6" y="44196"/>
                </a:moveTo>
                <a:lnTo>
                  <a:pt x="9906" y="0"/>
                </a:lnTo>
                <a:lnTo>
                  <a:pt x="0" y="0"/>
                </a:lnTo>
                <a:lnTo>
                  <a:pt x="0" y="44196"/>
                </a:lnTo>
                <a:lnTo>
                  <a:pt x="9906"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20" name="object 136">
            <a:extLst>
              <a:ext uri="{FF2B5EF4-FFF2-40B4-BE49-F238E27FC236}">
                <a16:creationId xmlns="" xmlns:a16="http://schemas.microsoft.com/office/drawing/2014/main" id="{51BE01A6-6BF5-8B41-8F79-618296866FEB}"/>
              </a:ext>
            </a:extLst>
          </p:cNvPr>
          <p:cNvSpPr>
            <a:spLocks/>
          </p:cNvSpPr>
          <p:nvPr/>
        </p:nvSpPr>
        <p:spPr bwMode="auto">
          <a:xfrm>
            <a:off x="4281488" y="5200650"/>
            <a:ext cx="9525" cy="39688"/>
          </a:xfrm>
          <a:custGeom>
            <a:avLst/>
            <a:gdLst>
              <a:gd name="T0" fmla="*/ 9286 w 10160"/>
              <a:gd name="T1" fmla="*/ 39461 h 44450"/>
              <a:gd name="T2" fmla="*/ 9286 w 10160"/>
              <a:gd name="T3" fmla="*/ 0 h 44450"/>
              <a:gd name="T4" fmla="*/ 0 w 10160"/>
              <a:gd name="T5" fmla="*/ 0 h 44450"/>
              <a:gd name="T6" fmla="*/ 0 w 10160"/>
              <a:gd name="T7" fmla="*/ 39461 h 44450"/>
              <a:gd name="T8" fmla="*/ 9286 w 10160"/>
              <a:gd name="T9" fmla="*/ 39461 h 44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60" h="44450">
                <a:moveTo>
                  <a:pt x="9905" y="44196"/>
                </a:moveTo>
                <a:lnTo>
                  <a:pt x="9905" y="0"/>
                </a:lnTo>
                <a:lnTo>
                  <a:pt x="0" y="0"/>
                </a:lnTo>
                <a:lnTo>
                  <a:pt x="0" y="44196"/>
                </a:lnTo>
                <a:lnTo>
                  <a:pt x="9905" y="44196"/>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37" name="object 137">
            <a:extLst>
              <a:ext uri="{FF2B5EF4-FFF2-40B4-BE49-F238E27FC236}">
                <a16:creationId xmlns="" xmlns:a16="http://schemas.microsoft.com/office/drawing/2014/main" id="{4200D6C6-CE45-E740-AF29-B4B5369A473E}"/>
              </a:ext>
            </a:extLst>
          </p:cNvPr>
          <p:cNvSpPr txBox="1"/>
          <p:nvPr/>
        </p:nvSpPr>
        <p:spPr>
          <a:xfrm>
            <a:off x="996950" y="3968144"/>
            <a:ext cx="327025" cy="15875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61</a:t>
            </a:r>
            <a:r>
              <a:rPr sz="900" spc="31" dirty="0">
                <a:latin typeface="Calibri"/>
                <a:ea typeface="ＭＳ Ｐゴシック" charset="-128"/>
                <a:cs typeface="Calibri"/>
              </a:rPr>
              <a:t> </a:t>
            </a:r>
            <a:r>
              <a:rPr sz="1400" spc="6" baseline="-23809" dirty="0">
                <a:latin typeface="Calibri"/>
                <a:ea typeface="ＭＳ Ｐゴシック" charset="-128"/>
                <a:cs typeface="Calibri"/>
              </a:rPr>
              <a:t>58</a:t>
            </a:r>
            <a:endParaRPr sz="1400" baseline="-23809" dirty="0">
              <a:latin typeface="Calibri"/>
              <a:ea typeface="ＭＳ Ｐゴシック" charset="-128"/>
              <a:cs typeface="Calibri"/>
            </a:endParaRPr>
          </a:p>
        </p:txBody>
      </p:sp>
      <p:sp>
        <p:nvSpPr>
          <p:cNvPr id="138" name="object 138">
            <a:extLst>
              <a:ext uri="{FF2B5EF4-FFF2-40B4-BE49-F238E27FC236}">
                <a16:creationId xmlns="" xmlns:a16="http://schemas.microsoft.com/office/drawing/2014/main" id="{BEE09C3E-28FE-6D4C-9340-3BA316C5412A}"/>
              </a:ext>
            </a:extLst>
          </p:cNvPr>
          <p:cNvSpPr txBox="1"/>
          <p:nvPr/>
        </p:nvSpPr>
        <p:spPr>
          <a:xfrm>
            <a:off x="1383488" y="4227513"/>
            <a:ext cx="141288" cy="153987"/>
          </a:xfrm>
          <a:prstGeom prst="rect">
            <a:avLst/>
          </a:prstGeom>
        </p:spPr>
        <p:txBody>
          <a:bodyPr wrap="square" lIns="0" tIns="14476" rIns="0" bIns="0">
            <a:spAutoFit/>
          </a:bodyPr>
          <a:lstStyle/>
          <a:p>
            <a:pPr marL="11135">
              <a:spcBef>
                <a:spcPts val="114"/>
              </a:spcBef>
              <a:defRPr/>
            </a:pPr>
            <a:r>
              <a:rPr sz="900" spc="4" dirty="0">
                <a:latin typeface="Calibri"/>
                <a:ea typeface="ＭＳ Ｐゴシック" charset="-128"/>
                <a:cs typeface="Calibri"/>
              </a:rPr>
              <a:t>46</a:t>
            </a:r>
            <a:endParaRPr sz="900" dirty="0">
              <a:latin typeface="Calibri"/>
              <a:ea typeface="ＭＳ Ｐゴシック" charset="-128"/>
              <a:cs typeface="Calibri"/>
            </a:endParaRPr>
          </a:p>
        </p:txBody>
      </p:sp>
      <p:sp>
        <p:nvSpPr>
          <p:cNvPr id="139" name="object 139">
            <a:extLst>
              <a:ext uri="{FF2B5EF4-FFF2-40B4-BE49-F238E27FC236}">
                <a16:creationId xmlns="" xmlns:a16="http://schemas.microsoft.com/office/drawing/2014/main" id="{CA29FDC0-D470-1046-B629-E88262C02AAF}"/>
              </a:ext>
            </a:extLst>
          </p:cNvPr>
          <p:cNvSpPr txBox="1"/>
          <p:nvPr/>
        </p:nvSpPr>
        <p:spPr>
          <a:xfrm>
            <a:off x="1575644" y="4372770"/>
            <a:ext cx="511175" cy="158750"/>
          </a:xfrm>
          <a:prstGeom prst="rect">
            <a:avLst/>
          </a:prstGeom>
        </p:spPr>
        <p:txBody>
          <a:bodyPr lIns="0" tIns="14476" rIns="0" bIns="0">
            <a:spAutoFit/>
          </a:bodyPr>
          <a:lstStyle/>
          <a:p>
            <a:pPr marL="11135">
              <a:spcBef>
                <a:spcPts val="114"/>
              </a:spcBef>
              <a:defRPr/>
            </a:pPr>
            <a:r>
              <a:rPr sz="1400" spc="6" baseline="23809" dirty="0">
                <a:latin typeface="Calibri"/>
                <a:ea typeface="ＭＳ Ｐゴシック" charset="-128"/>
                <a:cs typeface="Calibri"/>
              </a:rPr>
              <a:t>42 </a:t>
            </a:r>
            <a:r>
              <a:rPr sz="1400" spc="6" baseline="2645" dirty="0">
                <a:latin typeface="Calibri"/>
                <a:ea typeface="ＭＳ Ｐゴシック" charset="-128"/>
                <a:cs typeface="Calibri"/>
              </a:rPr>
              <a:t>39</a:t>
            </a:r>
            <a:r>
              <a:rPr sz="1400" spc="197" baseline="2645" dirty="0">
                <a:latin typeface="Calibri"/>
                <a:ea typeface="ＭＳ Ｐゴシック" charset="-128"/>
                <a:cs typeface="Calibri"/>
              </a:rPr>
              <a:t> </a:t>
            </a:r>
            <a:r>
              <a:rPr sz="900" spc="4" dirty="0">
                <a:latin typeface="Calibri"/>
                <a:ea typeface="ＭＳ Ｐゴシック" charset="-128"/>
                <a:cs typeface="Calibri"/>
              </a:rPr>
              <a:t>39</a:t>
            </a:r>
            <a:endParaRPr sz="900" dirty="0">
              <a:latin typeface="Calibri"/>
              <a:ea typeface="ＭＳ Ｐゴシック" charset="-128"/>
              <a:cs typeface="Calibri"/>
            </a:endParaRPr>
          </a:p>
        </p:txBody>
      </p:sp>
      <p:sp>
        <p:nvSpPr>
          <p:cNvPr id="140" name="object 140">
            <a:extLst>
              <a:ext uri="{FF2B5EF4-FFF2-40B4-BE49-F238E27FC236}">
                <a16:creationId xmlns="" xmlns:a16="http://schemas.microsoft.com/office/drawing/2014/main" id="{7956671B-7F8A-B741-B1EA-F97CA3D722DE}"/>
              </a:ext>
            </a:extLst>
          </p:cNvPr>
          <p:cNvSpPr txBox="1"/>
          <p:nvPr/>
        </p:nvSpPr>
        <p:spPr>
          <a:xfrm>
            <a:off x="2132807" y="4544744"/>
            <a:ext cx="327025" cy="15875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32</a:t>
            </a:r>
            <a:r>
              <a:rPr sz="900" spc="35" dirty="0">
                <a:latin typeface="Calibri"/>
                <a:ea typeface="ＭＳ Ｐゴシック" charset="-128"/>
                <a:cs typeface="Calibri"/>
              </a:rPr>
              <a:t> </a:t>
            </a:r>
            <a:r>
              <a:rPr sz="1400" spc="6" baseline="-23809" dirty="0">
                <a:latin typeface="Calibri"/>
                <a:ea typeface="ＭＳ Ｐゴシック" charset="-128"/>
                <a:cs typeface="Calibri"/>
              </a:rPr>
              <a:t>29</a:t>
            </a:r>
            <a:endParaRPr sz="1400" baseline="-23809" dirty="0">
              <a:latin typeface="Calibri"/>
              <a:ea typeface="ＭＳ Ｐゴシック" charset="-128"/>
              <a:cs typeface="Calibri"/>
            </a:endParaRPr>
          </a:p>
        </p:txBody>
      </p:sp>
      <p:sp>
        <p:nvSpPr>
          <p:cNvPr id="141" name="object 141">
            <a:extLst>
              <a:ext uri="{FF2B5EF4-FFF2-40B4-BE49-F238E27FC236}">
                <a16:creationId xmlns="" xmlns:a16="http://schemas.microsoft.com/office/drawing/2014/main" id="{E33A229C-F50B-EB4C-98CB-B6752607EC24}"/>
              </a:ext>
            </a:extLst>
          </p:cNvPr>
          <p:cNvSpPr txBox="1"/>
          <p:nvPr/>
        </p:nvSpPr>
        <p:spPr>
          <a:xfrm>
            <a:off x="2465862" y="4632325"/>
            <a:ext cx="325437" cy="271463"/>
          </a:xfrm>
          <a:prstGeom prst="rect">
            <a:avLst/>
          </a:prstGeom>
        </p:spPr>
        <p:txBody>
          <a:bodyPr lIns="0" tIns="14476" rIns="0" bIns="0">
            <a:spAutoFit/>
          </a:bodyPr>
          <a:lstStyle/>
          <a:p>
            <a:pPr marL="11135">
              <a:lnSpc>
                <a:spcPts val="1000"/>
              </a:lnSpc>
              <a:spcBef>
                <a:spcPts val="114"/>
              </a:spcBef>
              <a:defRPr/>
            </a:pPr>
            <a:r>
              <a:rPr sz="900" spc="4" dirty="0">
                <a:latin typeface="Calibri"/>
                <a:ea typeface="ＭＳ Ｐゴシック" charset="-128"/>
                <a:cs typeface="Calibri"/>
              </a:rPr>
              <a:t>25</a:t>
            </a:r>
            <a:endParaRPr sz="900" dirty="0">
              <a:latin typeface="Calibri"/>
              <a:ea typeface="ＭＳ Ｐゴシック" charset="-128"/>
              <a:cs typeface="Calibri"/>
            </a:endParaRPr>
          </a:p>
          <a:p>
            <a:pPr marL="200993">
              <a:lnSpc>
                <a:spcPts val="1000"/>
              </a:lnSpc>
              <a:defRPr/>
            </a:pPr>
            <a:r>
              <a:rPr sz="900" spc="4" dirty="0">
                <a:latin typeface="Calibri"/>
                <a:ea typeface="ＭＳ Ｐゴシック" charset="-128"/>
                <a:cs typeface="Calibri"/>
              </a:rPr>
              <a:t>19</a:t>
            </a:r>
            <a:endParaRPr sz="900" dirty="0">
              <a:latin typeface="Calibri"/>
              <a:ea typeface="ＭＳ Ｐゴシック" charset="-128"/>
              <a:cs typeface="Calibri"/>
            </a:endParaRPr>
          </a:p>
        </p:txBody>
      </p:sp>
      <p:sp>
        <p:nvSpPr>
          <p:cNvPr id="142" name="object 142">
            <a:extLst>
              <a:ext uri="{FF2B5EF4-FFF2-40B4-BE49-F238E27FC236}">
                <a16:creationId xmlns="" xmlns:a16="http://schemas.microsoft.com/office/drawing/2014/main" id="{849027B3-F060-8F4C-A1D2-BD259890A408}"/>
              </a:ext>
            </a:extLst>
          </p:cNvPr>
          <p:cNvSpPr txBox="1"/>
          <p:nvPr/>
        </p:nvSpPr>
        <p:spPr>
          <a:xfrm>
            <a:off x="2835276" y="4866483"/>
            <a:ext cx="1004888" cy="158246"/>
          </a:xfrm>
          <a:prstGeom prst="rect">
            <a:avLst/>
          </a:prstGeom>
        </p:spPr>
        <p:txBody>
          <a:bodyPr wrap="square" lIns="0" tIns="14476" rIns="0" bIns="0">
            <a:spAutoFit/>
          </a:bodyPr>
          <a:lstStyle/>
          <a:p>
            <a:pPr marL="11135">
              <a:spcBef>
                <a:spcPts val="114"/>
              </a:spcBef>
              <a:defRPr/>
            </a:pPr>
            <a:r>
              <a:rPr sz="1400" spc="6" baseline="26455" dirty="0">
                <a:latin typeface="Calibri"/>
                <a:ea typeface="ＭＳ Ｐゴシック" charset="-128"/>
                <a:cs typeface="Calibri"/>
              </a:rPr>
              <a:t>15 </a:t>
            </a:r>
            <a:r>
              <a:rPr lang="en-US" altLang="ja-JP" sz="1400" spc="6" baseline="26455" dirty="0">
                <a:latin typeface="Calibri"/>
                <a:ea typeface="ＭＳ Ｐゴシック" charset="-128"/>
                <a:cs typeface="Calibri"/>
              </a:rPr>
              <a:t> </a:t>
            </a:r>
            <a:r>
              <a:rPr sz="1400" spc="6" baseline="5291" dirty="0">
                <a:latin typeface="Calibri"/>
                <a:ea typeface="ＭＳ Ｐゴシック" charset="-128"/>
                <a:cs typeface="Calibri"/>
              </a:rPr>
              <a:t>13 </a:t>
            </a:r>
            <a:r>
              <a:rPr lang="en-US" altLang="ja-JP" sz="1400" spc="6" baseline="5291" dirty="0">
                <a:latin typeface="Calibri"/>
                <a:ea typeface="ＭＳ Ｐゴシック" charset="-128"/>
                <a:cs typeface="Calibri"/>
              </a:rPr>
              <a:t>  </a:t>
            </a:r>
            <a:r>
              <a:rPr sz="1400" spc="6" baseline="2645" dirty="0">
                <a:latin typeface="Calibri"/>
                <a:ea typeface="ＭＳ Ｐゴシック" charset="-128"/>
                <a:cs typeface="Calibri"/>
              </a:rPr>
              <a:t>12 </a:t>
            </a:r>
            <a:r>
              <a:rPr lang="en-US" altLang="ja-JP" sz="1400" spc="6" baseline="2645" dirty="0">
                <a:latin typeface="Calibri"/>
                <a:ea typeface="ＭＳ Ｐゴシック" charset="-128"/>
                <a:cs typeface="Calibri"/>
              </a:rPr>
              <a:t> </a:t>
            </a:r>
            <a:r>
              <a:rPr sz="900" spc="4" dirty="0">
                <a:latin typeface="Calibri"/>
                <a:ea typeface="ＭＳ Ｐゴシック" charset="-128"/>
                <a:cs typeface="Calibri"/>
              </a:rPr>
              <a:t>12</a:t>
            </a:r>
            <a:r>
              <a:rPr lang="en-US" altLang="ja-JP" sz="900" spc="4" dirty="0">
                <a:latin typeface="Calibri"/>
                <a:ea typeface="ＭＳ Ｐゴシック" charset="-128"/>
                <a:cs typeface="Calibri"/>
              </a:rPr>
              <a:t> </a:t>
            </a:r>
            <a:r>
              <a:rPr sz="900" spc="123" dirty="0">
                <a:latin typeface="Calibri"/>
                <a:ea typeface="ＭＳ Ｐゴシック" charset="-128"/>
                <a:cs typeface="Calibri"/>
              </a:rPr>
              <a:t> </a:t>
            </a:r>
            <a:r>
              <a:rPr sz="900" spc="4" dirty="0">
                <a:latin typeface="Calibri"/>
                <a:ea typeface="ＭＳ Ｐゴシック" charset="-128"/>
                <a:cs typeface="Calibri"/>
              </a:rPr>
              <a:t>12</a:t>
            </a:r>
            <a:endParaRPr sz="900" dirty="0">
              <a:latin typeface="Calibri"/>
              <a:ea typeface="ＭＳ Ｐゴシック" charset="-128"/>
              <a:cs typeface="Calibri"/>
            </a:endParaRPr>
          </a:p>
        </p:txBody>
      </p:sp>
      <p:sp>
        <p:nvSpPr>
          <p:cNvPr id="143" name="object 143">
            <a:extLst>
              <a:ext uri="{FF2B5EF4-FFF2-40B4-BE49-F238E27FC236}">
                <a16:creationId xmlns="" xmlns:a16="http://schemas.microsoft.com/office/drawing/2014/main" id="{963D50A4-2A85-1943-8391-2DE8D2A4050B}"/>
              </a:ext>
            </a:extLst>
          </p:cNvPr>
          <p:cNvSpPr txBox="1"/>
          <p:nvPr/>
        </p:nvSpPr>
        <p:spPr>
          <a:xfrm>
            <a:off x="3684586" y="4964114"/>
            <a:ext cx="565151" cy="153117"/>
          </a:xfrm>
          <a:prstGeom prst="rect">
            <a:avLst/>
          </a:prstGeom>
        </p:spPr>
        <p:txBody>
          <a:bodyPr wrap="square" lIns="0" tIns="14476" rIns="0" bIns="0">
            <a:spAutoFit/>
          </a:bodyPr>
          <a:lstStyle/>
          <a:p>
            <a:pPr marL="11135">
              <a:spcBef>
                <a:spcPts val="114"/>
              </a:spcBef>
              <a:defRPr/>
            </a:pPr>
            <a:r>
              <a:rPr lang="en-US" altLang="ja-JP" sz="900" spc="9" dirty="0">
                <a:latin typeface="Calibri"/>
                <a:ea typeface="ＭＳ Ｐゴシック" charset="-128"/>
                <a:cs typeface="Calibri"/>
              </a:rPr>
              <a:t>   </a:t>
            </a:r>
            <a:r>
              <a:rPr sz="900" spc="9" dirty="0">
                <a:latin typeface="Calibri"/>
                <a:ea typeface="ＭＳ Ｐゴシック" charset="-128"/>
                <a:cs typeface="Calibri"/>
              </a:rPr>
              <a:t>8</a:t>
            </a:r>
            <a:endParaRPr sz="900" dirty="0">
              <a:latin typeface="Calibri"/>
              <a:ea typeface="ＭＳ Ｐゴシック" charset="-128"/>
              <a:cs typeface="Calibri"/>
            </a:endParaRPr>
          </a:p>
        </p:txBody>
      </p:sp>
      <p:sp>
        <p:nvSpPr>
          <p:cNvPr id="144" name="object 144">
            <a:extLst>
              <a:ext uri="{FF2B5EF4-FFF2-40B4-BE49-F238E27FC236}">
                <a16:creationId xmlns="" xmlns:a16="http://schemas.microsoft.com/office/drawing/2014/main" id="{FE530FAB-F5EF-2043-85F7-CD58C9A75F08}"/>
              </a:ext>
            </a:extLst>
          </p:cNvPr>
          <p:cNvSpPr txBox="1"/>
          <p:nvPr/>
        </p:nvSpPr>
        <p:spPr>
          <a:xfrm>
            <a:off x="3991955" y="4981575"/>
            <a:ext cx="517525" cy="158246"/>
          </a:xfrm>
          <a:prstGeom prst="rect">
            <a:avLst/>
          </a:prstGeom>
        </p:spPr>
        <p:txBody>
          <a:bodyPr wrap="square" lIns="0" tIns="14476" rIns="0" bIns="0">
            <a:spAutoFit/>
          </a:bodyPr>
          <a:lstStyle/>
          <a:p>
            <a:pPr marL="11135">
              <a:spcBef>
                <a:spcPts val="114"/>
              </a:spcBef>
              <a:tabLst>
                <a:tab pos="200993" algn="l"/>
                <a:tab pos="391408" algn="l"/>
              </a:tabLst>
              <a:defRPr/>
            </a:pPr>
            <a:r>
              <a:rPr sz="1400" spc="13" baseline="5291" dirty="0">
                <a:latin typeface="Calibri"/>
                <a:ea typeface="ＭＳ Ｐゴシック" charset="-128"/>
                <a:cs typeface="Calibri"/>
              </a:rPr>
              <a:t>6	</a:t>
            </a:r>
            <a:r>
              <a:rPr sz="1400" spc="13" baseline="2645" dirty="0">
                <a:latin typeface="Calibri"/>
                <a:ea typeface="ＭＳ Ｐゴシック" charset="-128"/>
                <a:cs typeface="Calibri"/>
              </a:rPr>
              <a:t>6	</a:t>
            </a:r>
            <a:r>
              <a:rPr sz="900" spc="9" dirty="0">
                <a:latin typeface="Calibri"/>
                <a:ea typeface="ＭＳ Ｐゴシック" charset="-128"/>
                <a:cs typeface="Calibri"/>
              </a:rPr>
              <a:t>5</a:t>
            </a:r>
            <a:endParaRPr sz="900" dirty="0">
              <a:latin typeface="Calibri"/>
              <a:ea typeface="ＭＳ Ｐゴシック" charset="-128"/>
              <a:cs typeface="Calibri"/>
            </a:endParaRPr>
          </a:p>
        </p:txBody>
      </p:sp>
      <p:sp>
        <p:nvSpPr>
          <p:cNvPr id="145" name="object 145">
            <a:extLst>
              <a:ext uri="{FF2B5EF4-FFF2-40B4-BE49-F238E27FC236}">
                <a16:creationId xmlns="" xmlns:a16="http://schemas.microsoft.com/office/drawing/2014/main" id="{F337EC96-0506-DF44-B626-A110088E745E}"/>
              </a:ext>
            </a:extLst>
          </p:cNvPr>
          <p:cNvSpPr txBox="1"/>
          <p:nvPr/>
        </p:nvSpPr>
        <p:spPr>
          <a:xfrm>
            <a:off x="785239" y="3289300"/>
            <a:ext cx="200025"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506</a:t>
            </a:r>
            <a:endParaRPr sz="900" dirty="0">
              <a:latin typeface="Calibri"/>
              <a:ea typeface="ＭＳ Ｐゴシック" charset="-128"/>
              <a:cs typeface="Calibri"/>
            </a:endParaRPr>
          </a:p>
        </p:txBody>
      </p:sp>
      <p:sp>
        <p:nvSpPr>
          <p:cNvPr id="146" name="object 146">
            <a:extLst>
              <a:ext uri="{FF2B5EF4-FFF2-40B4-BE49-F238E27FC236}">
                <a16:creationId xmlns="" xmlns:a16="http://schemas.microsoft.com/office/drawing/2014/main" id="{7773CA07-EF20-0B41-BA11-8C12406E6FC2}"/>
              </a:ext>
            </a:extLst>
          </p:cNvPr>
          <p:cNvSpPr txBox="1"/>
          <p:nvPr/>
        </p:nvSpPr>
        <p:spPr>
          <a:xfrm>
            <a:off x="585788" y="5100638"/>
            <a:ext cx="80962" cy="152400"/>
          </a:xfrm>
          <a:prstGeom prst="rect">
            <a:avLst/>
          </a:prstGeom>
        </p:spPr>
        <p:txBody>
          <a:bodyPr lIns="0" tIns="14476" rIns="0" bIns="0">
            <a:spAutoFit/>
          </a:bodyPr>
          <a:lstStyle/>
          <a:p>
            <a:pPr marL="11135">
              <a:spcBef>
                <a:spcPts val="114"/>
              </a:spcBef>
              <a:defRPr/>
            </a:pPr>
            <a:r>
              <a:rPr sz="900" spc="9" dirty="0">
                <a:latin typeface="Calibri"/>
                <a:ea typeface="ＭＳ Ｐゴシック" charset="-128"/>
                <a:cs typeface="Calibri"/>
              </a:rPr>
              <a:t>0</a:t>
            </a:r>
            <a:endParaRPr sz="900">
              <a:latin typeface="Calibri"/>
              <a:ea typeface="ＭＳ Ｐゴシック" charset="-128"/>
              <a:cs typeface="Calibri"/>
            </a:endParaRPr>
          </a:p>
        </p:txBody>
      </p:sp>
      <p:sp>
        <p:nvSpPr>
          <p:cNvPr id="147" name="object 147">
            <a:extLst>
              <a:ext uri="{FF2B5EF4-FFF2-40B4-BE49-F238E27FC236}">
                <a16:creationId xmlns="" xmlns:a16="http://schemas.microsoft.com/office/drawing/2014/main" id="{6A52A188-22FE-6945-9A2D-C3433642B1A4}"/>
              </a:ext>
            </a:extLst>
          </p:cNvPr>
          <p:cNvSpPr txBox="1"/>
          <p:nvPr/>
        </p:nvSpPr>
        <p:spPr>
          <a:xfrm>
            <a:off x="525463" y="4743450"/>
            <a:ext cx="141287" cy="153988"/>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20</a:t>
            </a:r>
            <a:endParaRPr sz="900">
              <a:latin typeface="Calibri"/>
              <a:ea typeface="ＭＳ Ｐゴシック" charset="-128"/>
              <a:cs typeface="Calibri"/>
            </a:endParaRPr>
          </a:p>
        </p:txBody>
      </p:sp>
      <p:sp>
        <p:nvSpPr>
          <p:cNvPr id="148" name="object 148">
            <a:extLst>
              <a:ext uri="{FF2B5EF4-FFF2-40B4-BE49-F238E27FC236}">
                <a16:creationId xmlns="" xmlns:a16="http://schemas.microsoft.com/office/drawing/2014/main" id="{2EB07893-242E-E546-8AE0-D2111E98241B}"/>
              </a:ext>
            </a:extLst>
          </p:cNvPr>
          <p:cNvSpPr txBox="1"/>
          <p:nvPr/>
        </p:nvSpPr>
        <p:spPr>
          <a:xfrm>
            <a:off x="525463" y="4386263"/>
            <a:ext cx="141287" cy="153987"/>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40</a:t>
            </a:r>
            <a:endParaRPr sz="900">
              <a:latin typeface="Calibri"/>
              <a:ea typeface="ＭＳ Ｐゴシック" charset="-128"/>
              <a:cs typeface="Calibri"/>
            </a:endParaRPr>
          </a:p>
        </p:txBody>
      </p:sp>
      <p:sp>
        <p:nvSpPr>
          <p:cNvPr id="149" name="object 149">
            <a:extLst>
              <a:ext uri="{FF2B5EF4-FFF2-40B4-BE49-F238E27FC236}">
                <a16:creationId xmlns="" xmlns:a16="http://schemas.microsoft.com/office/drawing/2014/main" id="{22DA6FD4-CECA-2E41-AEBE-CE9E0BF72497}"/>
              </a:ext>
            </a:extLst>
          </p:cNvPr>
          <p:cNvSpPr txBox="1"/>
          <p:nvPr/>
        </p:nvSpPr>
        <p:spPr>
          <a:xfrm>
            <a:off x="525463" y="4030663"/>
            <a:ext cx="141287"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60</a:t>
            </a:r>
            <a:endParaRPr sz="900">
              <a:latin typeface="Calibri"/>
              <a:ea typeface="ＭＳ Ｐゴシック" charset="-128"/>
              <a:cs typeface="Calibri"/>
            </a:endParaRPr>
          </a:p>
        </p:txBody>
      </p:sp>
      <p:sp>
        <p:nvSpPr>
          <p:cNvPr id="150" name="object 150">
            <a:extLst>
              <a:ext uri="{FF2B5EF4-FFF2-40B4-BE49-F238E27FC236}">
                <a16:creationId xmlns="" xmlns:a16="http://schemas.microsoft.com/office/drawing/2014/main" id="{2F17F7EF-EF49-D741-9741-E82F45490D56}"/>
              </a:ext>
            </a:extLst>
          </p:cNvPr>
          <p:cNvSpPr txBox="1"/>
          <p:nvPr/>
        </p:nvSpPr>
        <p:spPr>
          <a:xfrm>
            <a:off x="466725" y="3673475"/>
            <a:ext cx="198438"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400</a:t>
            </a:r>
            <a:endParaRPr sz="900">
              <a:latin typeface="Calibri"/>
              <a:ea typeface="ＭＳ Ｐゴシック" charset="-128"/>
              <a:cs typeface="Calibri"/>
            </a:endParaRPr>
          </a:p>
        </p:txBody>
      </p:sp>
      <p:sp>
        <p:nvSpPr>
          <p:cNvPr id="151" name="object 151">
            <a:extLst>
              <a:ext uri="{FF2B5EF4-FFF2-40B4-BE49-F238E27FC236}">
                <a16:creationId xmlns="" xmlns:a16="http://schemas.microsoft.com/office/drawing/2014/main" id="{BA12126A-9F92-2542-B826-4AACF4054E38}"/>
              </a:ext>
            </a:extLst>
          </p:cNvPr>
          <p:cNvSpPr txBox="1"/>
          <p:nvPr/>
        </p:nvSpPr>
        <p:spPr>
          <a:xfrm>
            <a:off x="466725" y="3316288"/>
            <a:ext cx="198438" cy="152400"/>
          </a:xfrm>
          <a:prstGeom prst="rect">
            <a:avLst/>
          </a:prstGeom>
        </p:spPr>
        <p:txBody>
          <a:bodyPr lIns="0" tIns="14476" rIns="0" bIns="0">
            <a:spAutoFit/>
          </a:bodyPr>
          <a:lstStyle/>
          <a:p>
            <a:pPr marL="11135">
              <a:spcBef>
                <a:spcPts val="114"/>
              </a:spcBef>
              <a:defRPr/>
            </a:pPr>
            <a:r>
              <a:rPr sz="900" spc="4" dirty="0">
                <a:latin typeface="Calibri"/>
                <a:ea typeface="ＭＳ Ｐゴシック" charset="-128"/>
                <a:cs typeface="Calibri"/>
              </a:rPr>
              <a:t>500</a:t>
            </a:r>
            <a:endParaRPr sz="900">
              <a:latin typeface="Calibri"/>
              <a:ea typeface="ＭＳ Ｐゴシック" charset="-128"/>
              <a:cs typeface="Calibri"/>
            </a:endParaRPr>
          </a:p>
        </p:txBody>
      </p:sp>
      <p:sp>
        <p:nvSpPr>
          <p:cNvPr id="153" name="object 153">
            <a:extLst>
              <a:ext uri="{FF2B5EF4-FFF2-40B4-BE49-F238E27FC236}">
                <a16:creationId xmlns="" xmlns:a16="http://schemas.microsoft.com/office/drawing/2014/main" id="{49931311-ADF5-9D4C-8C26-74698E188374}"/>
              </a:ext>
            </a:extLst>
          </p:cNvPr>
          <p:cNvSpPr txBox="1"/>
          <p:nvPr/>
        </p:nvSpPr>
        <p:spPr>
          <a:xfrm>
            <a:off x="168474" y="3032170"/>
            <a:ext cx="302647" cy="2757689"/>
          </a:xfrm>
          <a:prstGeom prst="rect">
            <a:avLst/>
          </a:prstGeom>
        </p:spPr>
        <p:txBody>
          <a:bodyPr vert="vert270" lIns="0" tIns="21714" rIns="0" bIns="0">
            <a:spAutoFit/>
          </a:bodyPr>
          <a:lstStyle/>
          <a:p>
            <a:pPr marL="11135" algn="ctr">
              <a:spcBef>
                <a:spcPts val="171"/>
              </a:spcBef>
              <a:defRPr/>
            </a:pPr>
            <a:r>
              <a:rPr sz="900" b="1" dirty="0" err="1">
                <a:ea typeface="ＭＳ Ｐゴシック" charset="-128"/>
                <a:cs typeface="Arial" panose="020B0604020202020204" pitchFamily="34" charset="0"/>
              </a:rPr>
              <a:t>輸出⾦額（億ドル</a:t>
            </a:r>
            <a:r>
              <a:rPr sz="900" b="1" dirty="0">
                <a:ea typeface="ＭＳ Ｐゴシック" charset="-128"/>
                <a:cs typeface="Arial" panose="020B0604020202020204" pitchFamily="34" charset="0"/>
              </a:rPr>
              <a:t>）</a:t>
            </a:r>
            <a:endParaRPr lang="en-US" sz="900" b="1" dirty="0">
              <a:ea typeface="ＭＳ Ｐゴシック" charset="-128"/>
              <a:cs typeface="Arial" panose="020B0604020202020204" pitchFamily="34" charset="0"/>
            </a:endParaRPr>
          </a:p>
          <a:p>
            <a:pPr marL="11135" algn="ctr">
              <a:spcBef>
                <a:spcPts val="171"/>
              </a:spcBef>
              <a:defRPr/>
            </a:pPr>
            <a:r>
              <a:rPr lang="en-US" altLang="ja-JP" sz="900" dirty="0">
                <a:ea typeface="ＭＳ Ｐゴシック" charset="-128"/>
                <a:cs typeface="Arial" panose="020B0604020202020204" pitchFamily="34" charset="0"/>
              </a:rPr>
              <a:t>Export value (× hundreds of millions of dollars)</a:t>
            </a:r>
            <a:endParaRPr sz="900" dirty="0">
              <a:ea typeface="ＭＳ Ｐゴシック" charset="-128"/>
              <a:cs typeface="Arial" panose="020B0604020202020204" pitchFamily="34" charset="0"/>
            </a:endParaRPr>
          </a:p>
        </p:txBody>
      </p:sp>
      <p:sp>
        <p:nvSpPr>
          <p:cNvPr id="16538" name="object 154">
            <a:extLst>
              <a:ext uri="{FF2B5EF4-FFF2-40B4-BE49-F238E27FC236}">
                <a16:creationId xmlns="" xmlns:a16="http://schemas.microsoft.com/office/drawing/2014/main" id="{CA5BA675-8F19-6E4E-BD26-709B1B665B61}"/>
              </a:ext>
            </a:extLst>
          </p:cNvPr>
          <p:cNvSpPr>
            <a:spLocks/>
          </p:cNvSpPr>
          <p:nvPr/>
        </p:nvSpPr>
        <p:spPr bwMode="auto">
          <a:xfrm>
            <a:off x="711200" y="3816350"/>
            <a:ext cx="174625" cy="90488"/>
          </a:xfrm>
          <a:custGeom>
            <a:avLst/>
            <a:gdLst>
              <a:gd name="T0" fmla="*/ 174517 w 205105"/>
              <a:gd name="T1" fmla="*/ 78972 h 99060"/>
              <a:gd name="T2" fmla="*/ 174517 w 205105"/>
              <a:gd name="T3" fmla="*/ 10758 h 99060"/>
              <a:gd name="T4" fmla="*/ 139489 w 205105"/>
              <a:gd name="T5" fmla="*/ 21850 h 99060"/>
              <a:gd name="T6" fmla="*/ 104491 w 205105"/>
              <a:gd name="T7" fmla="*/ 16471 h 99060"/>
              <a:gd name="T8" fmla="*/ 69557 w 205105"/>
              <a:gd name="T9" fmla="*/ 5546 h 99060"/>
              <a:gd name="T10" fmla="*/ 34716 w 205105"/>
              <a:gd name="T11" fmla="*/ 0 h 99060"/>
              <a:gd name="T12" fmla="*/ 0 w 205105"/>
              <a:gd name="T13" fmla="*/ 10758 h 99060"/>
              <a:gd name="T14" fmla="*/ 0 w 205105"/>
              <a:gd name="T15" fmla="*/ 78972 h 99060"/>
              <a:gd name="T16" fmla="*/ 34716 w 205105"/>
              <a:gd name="T17" fmla="*/ 68214 h 99060"/>
              <a:gd name="T18" fmla="*/ 69557 w 205105"/>
              <a:gd name="T19" fmla="*/ 73760 h 99060"/>
              <a:gd name="T20" fmla="*/ 104491 w 205105"/>
              <a:gd name="T21" fmla="*/ 84685 h 99060"/>
              <a:gd name="T22" fmla="*/ 139489 w 205105"/>
              <a:gd name="T23" fmla="*/ 90064 h 99060"/>
              <a:gd name="T24" fmla="*/ 174517 w 205105"/>
              <a:gd name="T25" fmla="*/ 78972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6453"/>
                </a:moveTo>
                <a:lnTo>
                  <a:pt x="204978" y="11777"/>
                </a:lnTo>
                <a:lnTo>
                  <a:pt x="163836" y="23920"/>
                </a:lnTo>
                <a:lnTo>
                  <a:pt x="122730" y="18031"/>
                </a:lnTo>
                <a:lnTo>
                  <a:pt x="81698" y="6071"/>
                </a:lnTo>
                <a:lnTo>
                  <a:pt x="40776" y="0"/>
                </a:lnTo>
                <a:lnTo>
                  <a:pt x="0" y="11777"/>
                </a:lnTo>
                <a:lnTo>
                  <a:pt x="0" y="86453"/>
                </a:lnTo>
                <a:lnTo>
                  <a:pt x="40776" y="74676"/>
                </a:lnTo>
                <a:lnTo>
                  <a:pt x="81698" y="80747"/>
                </a:lnTo>
                <a:lnTo>
                  <a:pt x="122730" y="92707"/>
                </a:lnTo>
                <a:lnTo>
                  <a:pt x="163836" y="98596"/>
                </a:lnTo>
                <a:lnTo>
                  <a:pt x="204978" y="864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39" name="object 155">
            <a:extLst>
              <a:ext uri="{FF2B5EF4-FFF2-40B4-BE49-F238E27FC236}">
                <a16:creationId xmlns="" xmlns:a16="http://schemas.microsoft.com/office/drawing/2014/main" id="{5C12844E-4002-9B42-82D6-5CFD0BEB4215}"/>
              </a:ext>
            </a:extLst>
          </p:cNvPr>
          <p:cNvSpPr>
            <a:spLocks/>
          </p:cNvSpPr>
          <p:nvPr/>
        </p:nvSpPr>
        <p:spPr bwMode="auto">
          <a:xfrm>
            <a:off x="884238" y="3816350"/>
            <a:ext cx="176212" cy="88900"/>
          </a:xfrm>
          <a:custGeom>
            <a:avLst/>
            <a:gdLst>
              <a:gd name="T0" fmla="*/ 176103 w 205105"/>
              <a:gd name="T1" fmla="*/ 77914 h 99060"/>
              <a:gd name="T2" fmla="*/ 176103 w 205105"/>
              <a:gd name="T3" fmla="*/ 10898 h 99060"/>
              <a:gd name="T4" fmla="*/ 141070 w 205105"/>
              <a:gd name="T5" fmla="*/ 21467 h 99060"/>
              <a:gd name="T6" fmla="*/ 105913 w 205105"/>
              <a:gd name="T7" fmla="*/ 16018 h 99060"/>
              <a:gd name="T8" fmla="*/ 70661 w 205105"/>
              <a:gd name="T9" fmla="*/ 5284 h 99060"/>
              <a:gd name="T10" fmla="*/ 35345 w 205105"/>
              <a:gd name="T11" fmla="*/ 0 h 99060"/>
              <a:gd name="T12" fmla="*/ 0 w 205105"/>
              <a:gd name="T13" fmla="*/ 10898 h 99060"/>
              <a:gd name="T14" fmla="*/ 0 w 205105"/>
              <a:gd name="T15" fmla="*/ 77914 h 99060"/>
              <a:gd name="T16" fmla="*/ 35345 w 205105"/>
              <a:gd name="T17" fmla="*/ 67017 h 99060"/>
              <a:gd name="T18" fmla="*/ 70661 w 205105"/>
              <a:gd name="T19" fmla="*/ 72301 h 99060"/>
              <a:gd name="T20" fmla="*/ 105913 w 205105"/>
              <a:gd name="T21" fmla="*/ 83035 h 99060"/>
              <a:gd name="T22" fmla="*/ 141070 w 205105"/>
              <a:gd name="T23" fmla="*/ 88484 h 99060"/>
              <a:gd name="T24" fmla="*/ 176103 w 205105"/>
              <a:gd name="T25" fmla="*/ 77914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6819"/>
                </a:moveTo>
                <a:lnTo>
                  <a:pt x="204978" y="12143"/>
                </a:lnTo>
                <a:lnTo>
                  <a:pt x="164201" y="23920"/>
                </a:lnTo>
                <a:lnTo>
                  <a:pt x="123279" y="17849"/>
                </a:lnTo>
                <a:lnTo>
                  <a:pt x="82247" y="5888"/>
                </a:lnTo>
                <a:lnTo>
                  <a:pt x="41141" y="0"/>
                </a:lnTo>
                <a:lnTo>
                  <a:pt x="0" y="12143"/>
                </a:lnTo>
                <a:lnTo>
                  <a:pt x="0" y="86819"/>
                </a:lnTo>
                <a:lnTo>
                  <a:pt x="41141" y="74676"/>
                </a:lnTo>
                <a:lnTo>
                  <a:pt x="82247" y="80564"/>
                </a:lnTo>
                <a:lnTo>
                  <a:pt x="123279" y="92525"/>
                </a:lnTo>
                <a:lnTo>
                  <a:pt x="164201" y="98596"/>
                </a:lnTo>
                <a:lnTo>
                  <a:pt x="204978" y="86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0" name="object 156">
            <a:extLst>
              <a:ext uri="{FF2B5EF4-FFF2-40B4-BE49-F238E27FC236}">
                <a16:creationId xmlns="" xmlns:a16="http://schemas.microsoft.com/office/drawing/2014/main" id="{306DCB78-D6E0-FE42-A629-88A0F165EBBF}"/>
              </a:ext>
            </a:extLst>
          </p:cNvPr>
          <p:cNvSpPr>
            <a:spLocks/>
          </p:cNvSpPr>
          <p:nvPr/>
        </p:nvSpPr>
        <p:spPr bwMode="auto">
          <a:xfrm>
            <a:off x="1058863" y="3814763"/>
            <a:ext cx="176212" cy="90487"/>
          </a:xfrm>
          <a:custGeom>
            <a:avLst/>
            <a:gdLst>
              <a:gd name="T0" fmla="*/ 176103 w 205105"/>
              <a:gd name="T1" fmla="*/ 79667 h 99060"/>
              <a:gd name="T2" fmla="*/ 176103 w 205105"/>
              <a:gd name="T3" fmla="*/ 10758 h 99060"/>
              <a:gd name="T4" fmla="*/ 140819 w 205105"/>
              <a:gd name="T5" fmla="*/ 21850 h 99060"/>
              <a:gd name="T6" fmla="*/ 105630 w 205105"/>
              <a:gd name="T7" fmla="*/ 16471 h 99060"/>
              <a:gd name="T8" fmla="*/ 70472 w 205105"/>
              <a:gd name="T9" fmla="*/ 5546 h 99060"/>
              <a:gd name="T10" fmla="*/ 35283 w 205105"/>
              <a:gd name="T11" fmla="*/ 0 h 99060"/>
              <a:gd name="T12" fmla="*/ 0 w 205105"/>
              <a:gd name="T13" fmla="*/ 10758 h 99060"/>
              <a:gd name="T14" fmla="*/ 0 w 205105"/>
              <a:gd name="T15" fmla="*/ 79667 h 99060"/>
              <a:gd name="T16" fmla="*/ 35283 w 205105"/>
              <a:gd name="T17" fmla="*/ 68575 h 99060"/>
              <a:gd name="T18" fmla="*/ 70472 w 205105"/>
              <a:gd name="T19" fmla="*/ 73953 h 99060"/>
              <a:gd name="T20" fmla="*/ 105630 w 205105"/>
              <a:gd name="T21" fmla="*/ 84879 h 99060"/>
              <a:gd name="T22" fmla="*/ 140819 w 205105"/>
              <a:gd name="T23" fmla="*/ 90425 h 99060"/>
              <a:gd name="T24" fmla="*/ 176103 w 205105"/>
              <a:gd name="T25" fmla="*/ 79667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7215"/>
                </a:moveTo>
                <a:lnTo>
                  <a:pt x="204978" y="11777"/>
                </a:lnTo>
                <a:lnTo>
                  <a:pt x="163909" y="23920"/>
                </a:lnTo>
                <a:lnTo>
                  <a:pt x="122950" y="18031"/>
                </a:lnTo>
                <a:lnTo>
                  <a:pt x="82027" y="6071"/>
                </a:lnTo>
                <a:lnTo>
                  <a:pt x="41068" y="0"/>
                </a:lnTo>
                <a:lnTo>
                  <a:pt x="0" y="11777"/>
                </a:lnTo>
                <a:lnTo>
                  <a:pt x="0" y="87215"/>
                </a:lnTo>
                <a:lnTo>
                  <a:pt x="41068" y="75072"/>
                </a:lnTo>
                <a:lnTo>
                  <a:pt x="82027" y="80960"/>
                </a:lnTo>
                <a:lnTo>
                  <a:pt x="122950" y="92921"/>
                </a:lnTo>
                <a:lnTo>
                  <a:pt x="163909" y="98992"/>
                </a:lnTo>
                <a:lnTo>
                  <a:pt x="204978" y="87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1" name="object 157">
            <a:extLst>
              <a:ext uri="{FF2B5EF4-FFF2-40B4-BE49-F238E27FC236}">
                <a16:creationId xmlns="" xmlns:a16="http://schemas.microsoft.com/office/drawing/2014/main" id="{3F43A6DA-27D5-614B-805A-B304EAB03EB1}"/>
              </a:ext>
            </a:extLst>
          </p:cNvPr>
          <p:cNvSpPr>
            <a:spLocks/>
          </p:cNvSpPr>
          <p:nvPr/>
        </p:nvSpPr>
        <p:spPr bwMode="auto">
          <a:xfrm>
            <a:off x="1233488" y="3817938"/>
            <a:ext cx="174625" cy="90487"/>
          </a:xfrm>
          <a:custGeom>
            <a:avLst/>
            <a:gdLst>
              <a:gd name="T0" fmla="*/ 174517 w 205105"/>
              <a:gd name="T1" fmla="*/ 79305 h 99060"/>
              <a:gd name="T2" fmla="*/ 174517 w 205105"/>
              <a:gd name="T3" fmla="*/ 11092 h 99060"/>
              <a:gd name="T4" fmla="*/ 139551 w 205105"/>
              <a:gd name="T5" fmla="*/ 21850 h 99060"/>
              <a:gd name="T6" fmla="*/ 104679 w 205105"/>
              <a:gd name="T7" fmla="*/ 16304 h 99060"/>
              <a:gd name="T8" fmla="*/ 69837 w 205105"/>
              <a:gd name="T9" fmla="*/ 5378 h 99060"/>
              <a:gd name="T10" fmla="*/ 34965 w 205105"/>
              <a:gd name="T11" fmla="*/ 0 h 99060"/>
              <a:gd name="T12" fmla="*/ 0 w 205105"/>
              <a:gd name="T13" fmla="*/ 11092 h 99060"/>
              <a:gd name="T14" fmla="*/ 0 w 205105"/>
              <a:gd name="T15" fmla="*/ 79305 h 99060"/>
              <a:gd name="T16" fmla="*/ 34965 w 205105"/>
              <a:gd name="T17" fmla="*/ 68213 h 99060"/>
              <a:gd name="T18" fmla="*/ 69837 w 205105"/>
              <a:gd name="T19" fmla="*/ 73592 h 99060"/>
              <a:gd name="T20" fmla="*/ 104679 w 205105"/>
              <a:gd name="T21" fmla="*/ 84518 h 99060"/>
              <a:gd name="T22" fmla="*/ 139551 w 205105"/>
              <a:gd name="T23" fmla="*/ 90063 h 99060"/>
              <a:gd name="T24" fmla="*/ 174517 w 205105"/>
              <a:gd name="T25" fmla="*/ 79305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6819"/>
                </a:moveTo>
                <a:lnTo>
                  <a:pt x="204978" y="12143"/>
                </a:lnTo>
                <a:lnTo>
                  <a:pt x="163909" y="23920"/>
                </a:lnTo>
                <a:lnTo>
                  <a:pt x="122950" y="17849"/>
                </a:lnTo>
                <a:lnTo>
                  <a:pt x="82027" y="5888"/>
                </a:lnTo>
                <a:lnTo>
                  <a:pt x="41068" y="0"/>
                </a:lnTo>
                <a:lnTo>
                  <a:pt x="0" y="12143"/>
                </a:lnTo>
                <a:lnTo>
                  <a:pt x="0" y="86819"/>
                </a:lnTo>
                <a:lnTo>
                  <a:pt x="41068" y="74676"/>
                </a:lnTo>
                <a:lnTo>
                  <a:pt x="82027" y="80564"/>
                </a:lnTo>
                <a:lnTo>
                  <a:pt x="122950" y="92525"/>
                </a:lnTo>
                <a:lnTo>
                  <a:pt x="163909" y="98596"/>
                </a:lnTo>
                <a:lnTo>
                  <a:pt x="204978" y="86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2" name="object 158">
            <a:extLst>
              <a:ext uri="{FF2B5EF4-FFF2-40B4-BE49-F238E27FC236}">
                <a16:creationId xmlns="" xmlns:a16="http://schemas.microsoft.com/office/drawing/2014/main" id="{A9A4B540-10D6-204C-9F2F-CA8CAC131AF4}"/>
              </a:ext>
            </a:extLst>
          </p:cNvPr>
          <p:cNvSpPr>
            <a:spLocks/>
          </p:cNvSpPr>
          <p:nvPr/>
        </p:nvSpPr>
        <p:spPr bwMode="auto">
          <a:xfrm>
            <a:off x="1408113" y="3817938"/>
            <a:ext cx="174625" cy="88900"/>
          </a:xfrm>
          <a:custGeom>
            <a:avLst/>
            <a:gdLst>
              <a:gd name="T0" fmla="*/ 174408 w 204469"/>
              <a:gd name="T1" fmla="*/ 77914 h 99060"/>
              <a:gd name="T2" fmla="*/ 174408 w 204469"/>
              <a:gd name="T3" fmla="*/ 10898 h 99060"/>
              <a:gd name="T4" fmla="*/ 139589 w 204469"/>
              <a:gd name="T5" fmla="*/ 21467 h 99060"/>
              <a:gd name="T6" fmla="*/ 104676 w 204469"/>
              <a:gd name="T7" fmla="*/ 16018 h 99060"/>
              <a:gd name="T8" fmla="*/ 69732 w 204469"/>
              <a:gd name="T9" fmla="*/ 5284 h 99060"/>
              <a:gd name="T10" fmla="*/ 34819 w 204469"/>
              <a:gd name="T11" fmla="*/ 0 h 99060"/>
              <a:gd name="T12" fmla="*/ 0 w 204469"/>
              <a:gd name="T13" fmla="*/ 10898 h 99060"/>
              <a:gd name="T14" fmla="*/ 0 w 204469"/>
              <a:gd name="T15" fmla="*/ 77914 h 99060"/>
              <a:gd name="T16" fmla="*/ 34819 w 204469"/>
              <a:gd name="T17" fmla="*/ 67017 h 99060"/>
              <a:gd name="T18" fmla="*/ 69732 w 204469"/>
              <a:gd name="T19" fmla="*/ 72301 h 99060"/>
              <a:gd name="T20" fmla="*/ 104676 w 204469"/>
              <a:gd name="T21" fmla="*/ 83035 h 99060"/>
              <a:gd name="T22" fmla="*/ 139589 w 204469"/>
              <a:gd name="T23" fmla="*/ 88484 h 99060"/>
              <a:gd name="T24" fmla="*/ 174408 w 204469"/>
              <a:gd name="T25" fmla="*/ 77914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469" h="99060">
                <a:moveTo>
                  <a:pt x="204215" y="86819"/>
                </a:moveTo>
                <a:lnTo>
                  <a:pt x="204215" y="12143"/>
                </a:lnTo>
                <a:lnTo>
                  <a:pt x="163445" y="23920"/>
                </a:lnTo>
                <a:lnTo>
                  <a:pt x="122566" y="17849"/>
                </a:lnTo>
                <a:lnTo>
                  <a:pt x="81649" y="5888"/>
                </a:lnTo>
                <a:lnTo>
                  <a:pt x="40770" y="0"/>
                </a:lnTo>
                <a:lnTo>
                  <a:pt x="0" y="12143"/>
                </a:lnTo>
                <a:lnTo>
                  <a:pt x="0" y="86819"/>
                </a:lnTo>
                <a:lnTo>
                  <a:pt x="40770" y="74676"/>
                </a:lnTo>
                <a:lnTo>
                  <a:pt x="81649" y="80564"/>
                </a:lnTo>
                <a:lnTo>
                  <a:pt x="122566" y="92525"/>
                </a:lnTo>
                <a:lnTo>
                  <a:pt x="163445" y="98596"/>
                </a:lnTo>
                <a:lnTo>
                  <a:pt x="204215" y="86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3" name="object 159">
            <a:extLst>
              <a:ext uri="{FF2B5EF4-FFF2-40B4-BE49-F238E27FC236}">
                <a16:creationId xmlns="" xmlns:a16="http://schemas.microsoft.com/office/drawing/2014/main" id="{57CCBA91-B2B1-6D40-A743-5A10D6151F7A}"/>
              </a:ext>
            </a:extLst>
          </p:cNvPr>
          <p:cNvSpPr>
            <a:spLocks/>
          </p:cNvSpPr>
          <p:nvPr/>
        </p:nvSpPr>
        <p:spPr bwMode="auto">
          <a:xfrm>
            <a:off x="1577975" y="3821113"/>
            <a:ext cx="174625" cy="90487"/>
          </a:xfrm>
          <a:custGeom>
            <a:avLst/>
            <a:gdLst>
              <a:gd name="T0" fmla="*/ 174517 w 205105"/>
              <a:gd name="T1" fmla="*/ 79305 h 99060"/>
              <a:gd name="T2" fmla="*/ 174517 w 205105"/>
              <a:gd name="T3" fmla="*/ 11092 h 99060"/>
              <a:gd name="T4" fmla="*/ 139800 w 205105"/>
              <a:gd name="T5" fmla="*/ 21850 h 99060"/>
              <a:gd name="T6" fmla="*/ 104959 w 205105"/>
              <a:gd name="T7" fmla="*/ 16304 h 99060"/>
              <a:gd name="T8" fmla="*/ 70025 w 205105"/>
              <a:gd name="T9" fmla="*/ 5378 h 99060"/>
              <a:gd name="T10" fmla="*/ 35027 w 205105"/>
              <a:gd name="T11" fmla="*/ 0 h 99060"/>
              <a:gd name="T12" fmla="*/ 0 w 205105"/>
              <a:gd name="T13" fmla="*/ 11092 h 99060"/>
              <a:gd name="T14" fmla="*/ 0 w 205105"/>
              <a:gd name="T15" fmla="*/ 79305 h 99060"/>
              <a:gd name="T16" fmla="*/ 35027 w 205105"/>
              <a:gd name="T17" fmla="*/ 68213 h 99060"/>
              <a:gd name="T18" fmla="*/ 70025 w 205105"/>
              <a:gd name="T19" fmla="*/ 73592 h 99060"/>
              <a:gd name="T20" fmla="*/ 104959 w 205105"/>
              <a:gd name="T21" fmla="*/ 84518 h 99060"/>
              <a:gd name="T22" fmla="*/ 139800 w 205105"/>
              <a:gd name="T23" fmla="*/ 90063 h 99060"/>
              <a:gd name="T24" fmla="*/ 174517 w 205105"/>
              <a:gd name="T25" fmla="*/ 79305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6819"/>
                </a:moveTo>
                <a:lnTo>
                  <a:pt x="204978" y="12143"/>
                </a:lnTo>
                <a:lnTo>
                  <a:pt x="164201" y="23920"/>
                </a:lnTo>
                <a:lnTo>
                  <a:pt x="123279" y="17849"/>
                </a:lnTo>
                <a:lnTo>
                  <a:pt x="82247" y="5888"/>
                </a:lnTo>
                <a:lnTo>
                  <a:pt x="41141" y="0"/>
                </a:lnTo>
                <a:lnTo>
                  <a:pt x="0" y="12143"/>
                </a:lnTo>
                <a:lnTo>
                  <a:pt x="0" y="86819"/>
                </a:lnTo>
                <a:lnTo>
                  <a:pt x="41141" y="74676"/>
                </a:lnTo>
                <a:lnTo>
                  <a:pt x="82247" y="80564"/>
                </a:lnTo>
                <a:lnTo>
                  <a:pt x="123279" y="92525"/>
                </a:lnTo>
                <a:lnTo>
                  <a:pt x="164201" y="98596"/>
                </a:lnTo>
                <a:lnTo>
                  <a:pt x="204978" y="86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4" name="object 160">
            <a:extLst>
              <a:ext uri="{FF2B5EF4-FFF2-40B4-BE49-F238E27FC236}">
                <a16:creationId xmlns="" xmlns:a16="http://schemas.microsoft.com/office/drawing/2014/main" id="{D6D0F33E-4805-E14D-96AB-FBD682363929}"/>
              </a:ext>
            </a:extLst>
          </p:cNvPr>
          <p:cNvSpPr>
            <a:spLocks/>
          </p:cNvSpPr>
          <p:nvPr/>
        </p:nvSpPr>
        <p:spPr bwMode="auto">
          <a:xfrm>
            <a:off x="1752600" y="3819525"/>
            <a:ext cx="174625" cy="90488"/>
          </a:xfrm>
          <a:custGeom>
            <a:avLst/>
            <a:gdLst>
              <a:gd name="T0" fmla="*/ 174517 w 205105"/>
              <a:gd name="T1" fmla="*/ 79668 h 99060"/>
              <a:gd name="T2" fmla="*/ 174517 w 205105"/>
              <a:gd name="T3" fmla="*/ 10758 h 99060"/>
              <a:gd name="T4" fmla="*/ 139551 w 205105"/>
              <a:gd name="T5" fmla="*/ 21850 h 99060"/>
              <a:gd name="T6" fmla="*/ 104679 w 205105"/>
              <a:gd name="T7" fmla="*/ 16471 h 99060"/>
              <a:gd name="T8" fmla="*/ 69837 w 205105"/>
              <a:gd name="T9" fmla="*/ 5546 h 99060"/>
              <a:gd name="T10" fmla="*/ 34965 w 205105"/>
              <a:gd name="T11" fmla="*/ 0 h 99060"/>
              <a:gd name="T12" fmla="*/ 0 w 205105"/>
              <a:gd name="T13" fmla="*/ 10758 h 99060"/>
              <a:gd name="T14" fmla="*/ 0 w 205105"/>
              <a:gd name="T15" fmla="*/ 79668 h 99060"/>
              <a:gd name="T16" fmla="*/ 34965 w 205105"/>
              <a:gd name="T17" fmla="*/ 68576 h 99060"/>
              <a:gd name="T18" fmla="*/ 69837 w 205105"/>
              <a:gd name="T19" fmla="*/ 73954 h 99060"/>
              <a:gd name="T20" fmla="*/ 104679 w 205105"/>
              <a:gd name="T21" fmla="*/ 84880 h 99060"/>
              <a:gd name="T22" fmla="*/ 139551 w 205105"/>
              <a:gd name="T23" fmla="*/ 90426 h 99060"/>
              <a:gd name="T24" fmla="*/ 174517 w 205105"/>
              <a:gd name="T25" fmla="*/ 79668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7215"/>
                </a:moveTo>
                <a:lnTo>
                  <a:pt x="204978" y="11777"/>
                </a:lnTo>
                <a:lnTo>
                  <a:pt x="163909" y="23920"/>
                </a:lnTo>
                <a:lnTo>
                  <a:pt x="122950" y="18031"/>
                </a:lnTo>
                <a:lnTo>
                  <a:pt x="82027" y="6071"/>
                </a:lnTo>
                <a:lnTo>
                  <a:pt x="41068" y="0"/>
                </a:lnTo>
                <a:lnTo>
                  <a:pt x="0" y="11777"/>
                </a:lnTo>
                <a:lnTo>
                  <a:pt x="0" y="87215"/>
                </a:lnTo>
                <a:lnTo>
                  <a:pt x="41068" y="75072"/>
                </a:lnTo>
                <a:lnTo>
                  <a:pt x="82027" y="80960"/>
                </a:lnTo>
                <a:lnTo>
                  <a:pt x="122950" y="92921"/>
                </a:lnTo>
                <a:lnTo>
                  <a:pt x="163909" y="98992"/>
                </a:lnTo>
                <a:lnTo>
                  <a:pt x="204978" y="87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5" name="object 161">
            <a:extLst>
              <a:ext uri="{FF2B5EF4-FFF2-40B4-BE49-F238E27FC236}">
                <a16:creationId xmlns="" xmlns:a16="http://schemas.microsoft.com/office/drawing/2014/main" id="{E1536A78-EBD6-8F40-B0DC-9EE6FB309BCB}"/>
              </a:ext>
            </a:extLst>
          </p:cNvPr>
          <p:cNvSpPr>
            <a:spLocks/>
          </p:cNvSpPr>
          <p:nvPr/>
        </p:nvSpPr>
        <p:spPr bwMode="auto">
          <a:xfrm>
            <a:off x="1927225" y="3819525"/>
            <a:ext cx="174625" cy="88900"/>
          </a:xfrm>
          <a:custGeom>
            <a:avLst/>
            <a:gdLst>
              <a:gd name="T0" fmla="*/ 174517 w 205105"/>
              <a:gd name="T1" fmla="*/ 77586 h 99060"/>
              <a:gd name="T2" fmla="*/ 174517 w 205105"/>
              <a:gd name="T3" fmla="*/ 10569 h 99060"/>
              <a:gd name="T4" fmla="*/ 139489 w 205105"/>
              <a:gd name="T5" fmla="*/ 21467 h 99060"/>
              <a:gd name="T6" fmla="*/ 104491 w 205105"/>
              <a:gd name="T7" fmla="*/ 16182 h 99060"/>
              <a:gd name="T8" fmla="*/ 69557 w 205105"/>
              <a:gd name="T9" fmla="*/ 5448 h 99060"/>
              <a:gd name="T10" fmla="*/ 34716 w 205105"/>
              <a:gd name="T11" fmla="*/ 0 h 99060"/>
              <a:gd name="T12" fmla="*/ 0 w 205105"/>
              <a:gd name="T13" fmla="*/ 10569 h 99060"/>
              <a:gd name="T14" fmla="*/ 0 w 205105"/>
              <a:gd name="T15" fmla="*/ 77586 h 99060"/>
              <a:gd name="T16" fmla="*/ 34716 w 205105"/>
              <a:gd name="T17" fmla="*/ 67017 h 99060"/>
              <a:gd name="T18" fmla="*/ 69557 w 205105"/>
              <a:gd name="T19" fmla="*/ 72465 h 99060"/>
              <a:gd name="T20" fmla="*/ 104491 w 205105"/>
              <a:gd name="T21" fmla="*/ 83199 h 99060"/>
              <a:gd name="T22" fmla="*/ 139489 w 205105"/>
              <a:gd name="T23" fmla="*/ 88484 h 99060"/>
              <a:gd name="T24" fmla="*/ 174517 w 205105"/>
              <a:gd name="T25" fmla="*/ 77586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6453"/>
                </a:moveTo>
                <a:lnTo>
                  <a:pt x="204978" y="11777"/>
                </a:lnTo>
                <a:lnTo>
                  <a:pt x="163836" y="23920"/>
                </a:lnTo>
                <a:lnTo>
                  <a:pt x="122730" y="18031"/>
                </a:lnTo>
                <a:lnTo>
                  <a:pt x="81698" y="6071"/>
                </a:lnTo>
                <a:lnTo>
                  <a:pt x="40776" y="0"/>
                </a:lnTo>
                <a:lnTo>
                  <a:pt x="0" y="11777"/>
                </a:lnTo>
                <a:lnTo>
                  <a:pt x="0" y="86453"/>
                </a:lnTo>
                <a:lnTo>
                  <a:pt x="40776" y="74676"/>
                </a:lnTo>
                <a:lnTo>
                  <a:pt x="81698" y="80747"/>
                </a:lnTo>
                <a:lnTo>
                  <a:pt x="122730" y="92707"/>
                </a:lnTo>
                <a:lnTo>
                  <a:pt x="163836" y="98596"/>
                </a:lnTo>
                <a:lnTo>
                  <a:pt x="204978" y="864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6" name="object 162">
            <a:extLst>
              <a:ext uri="{FF2B5EF4-FFF2-40B4-BE49-F238E27FC236}">
                <a16:creationId xmlns="" xmlns:a16="http://schemas.microsoft.com/office/drawing/2014/main" id="{F6D907C2-2D64-A346-B426-7E353955BF8C}"/>
              </a:ext>
            </a:extLst>
          </p:cNvPr>
          <p:cNvSpPr>
            <a:spLocks/>
          </p:cNvSpPr>
          <p:nvPr/>
        </p:nvSpPr>
        <p:spPr bwMode="auto">
          <a:xfrm>
            <a:off x="2100263" y="3819525"/>
            <a:ext cx="174625" cy="88900"/>
          </a:xfrm>
          <a:custGeom>
            <a:avLst/>
            <a:gdLst>
              <a:gd name="T0" fmla="*/ 174517 w 205105"/>
              <a:gd name="T1" fmla="*/ 77914 h 99060"/>
              <a:gd name="T2" fmla="*/ 174517 w 205105"/>
              <a:gd name="T3" fmla="*/ 10898 h 99060"/>
              <a:gd name="T4" fmla="*/ 139800 w 205105"/>
              <a:gd name="T5" fmla="*/ 21467 h 99060"/>
              <a:gd name="T6" fmla="*/ 104959 w 205105"/>
              <a:gd name="T7" fmla="*/ 16018 h 99060"/>
              <a:gd name="T8" fmla="*/ 70025 w 205105"/>
              <a:gd name="T9" fmla="*/ 5284 h 99060"/>
              <a:gd name="T10" fmla="*/ 35027 w 205105"/>
              <a:gd name="T11" fmla="*/ 0 h 99060"/>
              <a:gd name="T12" fmla="*/ 0 w 205105"/>
              <a:gd name="T13" fmla="*/ 10898 h 99060"/>
              <a:gd name="T14" fmla="*/ 0 w 205105"/>
              <a:gd name="T15" fmla="*/ 77914 h 99060"/>
              <a:gd name="T16" fmla="*/ 35027 w 205105"/>
              <a:gd name="T17" fmla="*/ 67017 h 99060"/>
              <a:gd name="T18" fmla="*/ 70025 w 205105"/>
              <a:gd name="T19" fmla="*/ 72301 h 99060"/>
              <a:gd name="T20" fmla="*/ 104959 w 205105"/>
              <a:gd name="T21" fmla="*/ 83035 h 99060"/>
              <a:gd name="T22" fmla="*/ 139800 w 205105"/>
              <a:gd name="T23" fmla="*/ 88484 h 99060"/>
              <a:gd name="T24" fmla="*/ 174517 w 205105"/>
              <a:gd name="T25" fmla="*/ 77914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6819"/>
                </a:moveTo>
                <a:lnTo>
                  <a:pt x="204978" y="12143"/>
                </a:lnTo>
                <a:lnTo>
                  <a:pt x="164201" y="23920"/>
                </a:lnTo>
                <a:lnTo>
                  <a:pt x="123279" y="17849"/>
                </a:lnTo>
                <a:lnTo>
                  <a:pt x="82247" y="5888"/>
                </a:lnTo>
                <a:lnTo>
                  <a:pt x="41141" y="0"/>
                </a:lnTo>
                <a:lnTo>
                  <a:pt x="0" y="12143"/>
                </a:lnTo>
                <a:lnTo>
                  <a:pt x="0" y="86819"/>
                </a:lnTo>
                <a:lnTo>
                  <a:pt x="41141" y="74676"/>
                </a:lnTo>
                <a:lnTo>
                  <a:pt x="82247" y="80564"/>
                </a:lnTo>
                <a:lnTo>
                  <a:pt x="123279" y="92525"/>
                </a:lnTo>
                <a:lnTo>
                  <a:pt x="164201" y="98596"/>
                </a:lnTo>
                <a:lnTo>
                  <a:pt x="204978" y="86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7" name="object 163">
            <a:extLst>
              <a:ext uri="{FF2B5EF4-FFF2-40B4-BE49-F238E27FC236}">
                <a16:creationId xmlns="" xmlns:a16="http://schemas.microsoft.com/office/drawing/2014/main" id="{5E9A82BD-9A79-9140-B449-C65AE5C6CD29}"/>
              </a:ext>
            </a:extLst>
          </p:cNvPr>
          <p:cNvSpPr>
            <a:spLocks/>
          </p:cNvSpPr>
          <p:nvPr/>
        </p:nvSpPr>
        <p:spPr bwMode="auto">
          <a:xfrm>
            <a:off x="2274888" y="3822700"/>
            <a:ext cx="174625" cy="88900"/>
          </a:xfrm>
          <a:custGeom>
            <a:avLst/>
            <a:gdLst>
              <a:gd name="T0" fmla="*/ 174517 w 205105"/>
              <a:gd name="T1" fmla="*/ 77586 h 99060"/>
              <a:gd name="T2" fmla="*/ 174517 w 205105"/>
              <a:gd name="T3" fmla="*/ 10569 h 99060"/>
              <a:gd name="T4" fmla="*/ 139551 w 205105"/>
              <a:gd name="T5" fmla="*/ 21467 h 99060"/>
              <a:gd name="T6" fmla="*/ 104679 w 205105"/>
              <a:gd name="T7" fmla="*/ 16182 h 99060"/>
              <a:gd name="T8" fmla="*/ 69837 w 205105"/>
              <a:gd name="T9" fmla="*/ 5448 h 99060"/>
              <a:gd name="T10" fmla="*/ 34965 w 205105"/>
              <a:gd name="T11" fmla="*/ 0 h 99060"/>
              <a:gd name="T12" fmla="*/ 0 w 205105"/>
              <a:gd name="T13" fmla="*/ 10569 h 99060"/>
              <a:gd name="T14" fmla="*/ 0 w 205105"/>
              <a:gd name="T15" fmla="*/ 77586 h 99060"/>
              <a:gd name="T16" fmla="*/ 34965 w 205105"/>
              <a:gd name="T17" fmla="*/ 67017 h 99060"/>
              <a:gd name="T18" fmla="*/ 69837 w 205105"/>
              <a:gd name="T19" fmla="*/ 72465 h 99060"/>
              <a:gd name="T20" fmla="*/ 104679 w 205105"/>
              <a:gd name="T21" fmla="*/ 83199 h 99060"/>
              <a:gd name="T22" fmla="*/ 139551 w 205105"/>
              <a:gd name="T23" fmla="*/ 88484 h 99060"/>
              <a:gd name="T24" fmla="*/ 174517 w 205105"/>
              <a:gd name="T25" fmla="*/ 77586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6453"/>
                </a:moveTo>
                <a:lnTo>
                  <a:pt x="204978" y="11777"/>
                </a:lnTo>
                <a:lnTo>
                  <a:pt x="163909" y="23920"/>
                </a:lnTo>
                <a:lnTo>
                  <a:pt x="122950" y="18031"/>
                </a:lnTo>
                <a:lnTo>
                  <a:pt x="82027" y="6071"/>
                </a:lnTo>
                <a:lnTo>
                  <a:pt x="41068" y="0"/>
                </a:lnTo>
                <a:lnTo>
                  <a:pt x="0" y="11777"/>
                </a:lnTo>
                <a:lnTo>
                  <a:pt x="0" y="86453"/>
                </a:lnTo>
                <a:lnTo>
                  <a:pt x="41068" y="74676"/>
                </a:lnTo>
                <a:lnTo>
                  <a:pt x="82027" y="80747"/>
                </a:lnTo>
                <a:lnTo>
                  <a:pt x="122950" y="92707"/>
                </a:lnTo>
                <a:lnTo>
                  <a:pt x="163909" y="98596"/>
                </a:lnTo>
                <a:lnTo>
                  <a:pt x="204978" y="864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8" name="object 164">
            <a:extLst>
              <a:ext uri="{FF2B5EF4-FFF2-40B4-BE49-F238E27FC236}">
                <a16:creationId xmlns="" xmlns:a16="http://schemas.microsoft.com/office/drawing/2014/main" id="{31EECCBB-29DA-374E-9BF7-7E4E9CCF53F6}"/>
              </a:ext>
            </a:extLst>
          </p:cNvPr>
          <p:cNvSpPr>
            <a:spLocks/>
          </p:cNvSpPr>
          <p:nvPr/>
        </p:nvSpPr>
        <p:spPr bwMode="auto">
          <a:xfrm>
            <a:off x="2449513" y="3821113"/>
            <a:ext cx="174625" cy="90487"/>
          </a:xfrm>
          <a:custGeom>
            <a:avLst/>
            <a:gdLst>
              <a:gd name="T0" fmla="*/ 174517 w 205105"/>
              <a:gd name="T1" fmla="*/ 79305 h 99060"/>
              <a:gd name="T2" fmla="*/ 174517 w 205105"/>
              <a:gd name="T3" fmla="*/ 11092 h 99060"/>
              <a:gd name="T4" fmla="*/ 139489 w 205105"/>
              <a:gd name="T5" fmla="*/ 21850 h 99060"/>
              <a:gd name="T6" fmla="*/ 104491 w 205105"/>
              <a:gd name="T7" fmla="*/ 16304 h 99060"/>
              <a:gd name="T8" fmla="*/ 69557 w 205105"/>
              <a:gd name="T9" fmla="*/ 5378 h 99060"/>
              <a:gd name="T10" fmla="*/ 34716 w 205105"/>
              <a:gd name="T11" fmla="*/ 0 h 99060"/>
              <a:gd name="T12" fmla="*/ 0 w 205105"/>
              <a:gd name="T13" fmla="*/ 11092 h 99060"/>
              <a:gd name="T14" fmla="*/ 0 w 205105"/>
              <a:gd name="T15" fmla="*/ 79305 h 99060"/>
              <a:gd name="T16" fmla="*/ 34716 w 205105"/>
              <a:gd name="T17" fmla="*/ 68213 h 99060"/>
              <a:gd name="T18" fmla="*/ 69557 w 205105"/>
              <a:gd name="T19" fmla="*/ 73592 h 99060"/>
              <a:gd name="T20" fmla="*/ 104491 w 205105"/>
              <a:gd name="T21" fmla="*/ 84518 h 99060"/>
              <a:gd name="T22" fmla="*/ 139489 w 205105"/>
              <a:gd name="T23" fmla="*/ 90063 h 99060"/>
              <a:gd name="T24" fmla="*/ 174517 w 205105"/>
              <a:gd name="T25" fmla="*/ 79305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5" h="99060">
                <a:moveTo>
                  <a:pt x="204978" y="86819"/>
                </a:moveTo>
                <a:lnTo>
                  <a:pt x="204978" y="12143"/>
                </a:lnTo>
                <a:lnTo>
                  <a:pt x="163836" y="23920"/>
                </a:lnTo>
                <a:lnTo>
                  <a:pt x="122730" y="17849"/>
                </a:lnTo>
                <a:lnTo>
                  <a:pt x="81698" y="5888"/>
                </a:lnTo>
                <a:lnTo>
                  <a:pt x="40776" y="0"/>
                </a:lnTo>
                <a:lnTo>
                  <a:pt x="0" y="12143"/>
                </a:lnTo>
                <a:lnTo>
                  <a:pt x="0" y="86819"/>
                </a:lnTo>
                <a:lnTo>
                  <a:pt x="40776" y="74676"/>
                </a:lnTo>
                <a:lnTo>
                  <a:pt x="81698" y="80564"/>
                </a:lnTo>
                <a:lnTo>
                  <a:pt x="122730" y="92525"/>
                </a:lnTo>
                <a:lnTo>
                  <a:pt x="163836" y="98596"/>
                </a:lnTo>
                <a:lnTo>
                  <a:pt x="204978" y="86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49" name="object 165">
            <a:extLst>
              <a:ext uri="{FF2B5EF4-FFF2-40B4-BE49-F238E27FC236}">
                <a16:creationId xmlns="" xmlns:a16="http://schemas.microsoft.com/office/drawing/2014/main" id="{B5A7D175-D0CF-AA4C-A4DA-14FAF440DB0A}"/>
              </a:ext>
            </a:extLst>
          </p:cNvPr>
          <p:cNvSpPr>
            <a:spLocks/>
          </p:cNvSpPr>
          <p:nvPr/>
        </p:nvSpPr>
        <p:spPr bwMode="auto">
          <a:xfrm>
            <a:off x="2622550" y="3819525"/>
            <a:ext cx="176213" cy="88900"/>
          </a:xfrm>
          <a:custGeom>
            <a:avLst/>
            <a:gdLst>
              <a:gd name="T0" fmla="*/ 176105 w 205104"/>
              <a:gd name="T1" fmla="*/ 77586 h 99060"/>
              <a:gd name="T2" fmla="*/ 176105 w 205104"/>
              <a:gd name="T3" fmla="*/ 10569 h 99060"/>
              <a:gd name="T4" fmla="*/ 140821 w 205104"/>
              <a:gd name="T5" fmla="*/ 21467 h 99060"/>
              <a:gd name="T6" fmla="*/ 105631 w 205104"/>
              <a:gd name="T7" fmla="*/ 16182 h 99060"/>
              <a:gd name="T8" fmla="*/ 70473 w 205104"/>
              <a:gd name="T9" fmla="*/ 5448 h 99060"/>
              <a:gd name="T10" fmla="*/ 35283 w 205104"/>
              <a:gd name="T11" fmla="*/ 0 h 99060"/>
              <a:gd name="T12" fmla="*/ 0 w 205104"/>
              <a:gd name="T13" fmla="*/ 10569 h 99060"/>
              <a:gd name="T14" fmla="*/ 0 w 205104"/>
              <a:gd name="T15" fmla="*/ 77586 h 99060"/>
              <a:gd name="T16" fmla="*/ 35283 w 205104"/>
              <a:gd name="T17" fmla="*/ 67017 h 99060"/>
              <a:gd name="T18" fmla="*/ 70473 w 205104"/>
              <a:gd name="T19" fmla="*/ 72465 h 99060"/>
              <a:gd name="T20" fmla="*/ 105631 w 205104"/>
              <a:gd name="T21" fmla="*/ 83199 h 99060"/>
              <a:gd name="T22" fmla="*/ 140821 w 205104"/>
              <a:gd name="T23" fmla="*/ 88484 h 99060"/>
              <a:gd name="T24" fmla="*/ 176105 w 205104"/>
              <a:gd name="T25" fmla="*/ 77586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453"/>
                </a:moveTo>
                <a:lnTo>
                  <a:pt x="204978" y="11777"/>
                </a:lnTo>
                <a:lnTo>
                  <a:pt x="163909" y="23920"/>
                </a:lnTo>
                <a:lnTo>
                  <a:pt x="122950" y="18031"/>
                </a:lnTo>
                <a:lnTo>
                  <a:pt x="82027" y="6071"/>
                </a:lnTo>
                <a:lnTo>
                  <a:pt x="41068" y="0"/>
                </a:lnTo>
                <a:lnTo>
                  <a:pt x="0" y="11777"/>
                </a:lnTo>
                <a:lnTo>
                  <a:pt x="0" y="86453"/>
                </a:lnTo>
                <a:lnTo>
                  <a:pt x="41068" y="74676"/>
                </a:lnTo>
                <a:lnTo>
                  <a:pt x="82027" y="80747"/>
                </a:lnTo>
                <a:lnTo>
                  <a:pt x="122950" y="92707"/>
                </a:lnTo>
                <a:lnTo>
                  <a:pt x="163909" y="98596"/>
                </a:lnTo>
                <a:lnTo>
                  <a:pt x="204978" y="864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0" name="object 166">
            <a:extLst>
              <a:ext uri="{FF2B5EF4-FFF2-40B4-BE49-F238E27FC236}">
                <a16:creationId xmlns="" xmlns:a16="http://schemas.microsoft.com/office/drawing/2014/main" id="{80CDD74C-7DBA-BF4F-888E-067B50971B4C}"/>
              </a:ext>
            </a:extLst>
          </p:cNvPr>
          <p:cNvSpPr>
            <a:spLocks/>
          </p:cNvSpPr>
          <p:nvPr/>
        </p:nvSpPr>
        <p:spPr bwMode="auto">
          <a:xfrm>
            <a:off x="2797175" y="3817938"/>
            <a:ext cx="176213" cy="90487"/>
          </a:xfrm>
          <a:custGeom>
            <a:avLst/>
            <a:gdLst>
              <a:gd name="T0" fmla="*/ 176105 w 205104"/>
              <a:gd name="T1" fmla="*/ 79305 h 99060"/>
              <a:gd name="T2" fmla="*/ 176105 w 205104"/>
              <a:gd name="T3" fmla="*/ 11092 h 99060"/>
              <a:gd name="T4" fmla="*/ 140758 w 205104"/>
              <a:gd name="T5" fmla="*/ 21850 h 99060"/>
              <a:gd name="T6" fmla="*/ 105442 w 205104"/>
              <a:gd name="T7" fmla="*/ 16304 h 99060"/>
              <a:gd name="T8" fmla="*/ 70190 w 205104"/>
              <a:gd name="T9" fmla="*/ 5378 h 99060"/>
              <a:gd name="T10" fmla="*/ 35032 w 205104"/>
              <a:gd name="T11" fmla="*/ 0 h 99060"/>
              <a:gd name="T12" fmla="*/ 0 w 205104"/>
              <a:gd name="T13" fmla="*/ 11092 h 99060"/>
              <a:gd name="T14" fmla="*/ 0 w 205104"/>
              <a:gd name="T15" fmla="*/ 79305 h 99060"/>
              <a:gd name="T16" fmla="*/ 35032 w 205104"/>
              <a:gd name="T17" fmla="*/ 68480 h 99060"/>
              <a:gd name="T18" fmla="*/ 70190 w 205104"/>
              <a:gd name="T19" fmla="*/ 73892 h 99060"/>
              <a:gd name="T20" fmla="*/ 105442 w 205104"/>
              <a:gd name="T21" fmla="*/ 84718 h 99060"/>
              <a:gd name="T22" fmla="*/ 140758 w 205104"/>
              <a:gd name="T23" fmla="*/ 90130 h 99060"/>
              <a:gd name="T24" fmla="*/ 176105 w 205104"/>
              <a:gd name="T25" fmla="*/ 79305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819"/>
                </a:moveTo>
                <a:lnTo>
                  <a:pt x="204978" y="12143"/>
                </a:lnTo>
                <a:lnTo>
                  <a:pt x="163836" y="23920"/>
                </a:lnTo>
                <a:lnTo>
                  <a:pt x="122730" y="17849"/>
                </a:lnTo>
                <a:lnTo>
                  <a:pt x="81698" y="5888"/>
                </a:lnTo>
                <a:lnTo>
                  <a:pt x="40776" y="0"/>
                </a:lnTo>
                <a:lnTo>
                  <a:pt x="0" y="12143"/>
                </a:lnTo>
                <a:lnTo>
                  <a:pt x="0" y="86819"/>
                </a:lnTo>
                <a:lnTo>
                  <a:pt x="40776" y="74968"/>
                </a:lnTo>
                <a:lnTo>
                  <a:pt x="81698" y="80893"/>
                </a:lnTo>
                <a:lnTo>
                  <a:pt x="122730" y="92744"/>
                </a:lnTo>
                <a:lnTo>
                  <a:pt x="163836" y="98669"/>
                </a:lnTo>
                <a:lnTo>
                  <a:pt x="204978" y="86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1" name="object 167">
            <a:extLst>
              <a:ext uri="{FF2B5EF4-FFF2-40B4-BE49-F238E27FC236}">
                <a16:creationId xmlns="" xmlns:a16="http://schemas.microsoft.com/office/drawing/2014/main" id="{B1124072-7158-4B45-BF04-5E3CE11294ED}"/>
              </a:ext>
            </a:extLst>
          </p:cNvPr>
          <p:cNvSpPr>
            <a:spLocks/>
          </p:cNvSpPr>
          <p:nvPr/>
        </p:nvSpPr>
        <p:spPr bwMode="auto">
          <a:xfrm>
            <a:off x="2971800" y="3817938"/>
            <a:ext cx="174625" cy="88900"/>
          </a:xfrm>
          <a:custGeom>
            <a:avLst/>
            <a:gdLst>
              <a:gd name="T0" fmla="*/ 174518 w 205104"/>
              <a:gd name="T1" fmla="*/ 77914 h 99060"/>
              <a:gd name="T2" fmla="*/ 174518 w 205104"/>
              <a:gd name="T3" fmla="*/ 10898 h 99060"/>
              <a:gd name="T4" fmla="*/ 139800 w 205104"/>
              <a:gd name="T5" fmla="*/ 21467 h 99060"/>
              <a:gd name="T6" fmla="*/ 104959 w 205104"/>
              <a:gd name="T7" fmla="*/ 16018 h 99060"/>
              <a:gd name="T8" fmla="*/ 70025 w 205104"/>
              <a:gd name="T9" fmla="*/ 5284 h 99060"/>
              <a:gd name="T10" fmla="*/ 35027 w 205104"/>
              <a:gd name="T11" fmla="*/ 0 h 99060"/>
              <a:gd name="T12" fmla="*/ 0 w 205104"/>
              <a:gd name="T13" fmla="*/ 10898 h 99060"/>
              <a:gd name="T14" fmla="*/ 0 w 205104"/>
              <a:gd name="T15" fmla="*/ 77914 h 99060"/>
              <a:gd name="T16" fmla="*/ 35027 w 205104"/>
              <a:gd name="T17" fmla="*/ 67017 h 99060"/>
              <a:gd name="T18" fmla="*/ 70025 w 205104"/>
              <a:gd name="T19" fmla="*/ 72301 h 99060"/>
              <a:gd name="T20" fmla="*/ 104959 w 205104"/>
              <a:gd name="T21" fmla="*/ 83035 h 99060"/>
              <a:gd name="T22" fmla="*/ 139800 w 205104"/>
              <a:gd name="T23" fmla="*/ 88484 h 99060"/>
              <a:gd name="T24" fmla="*/ 174518 w 205104"/>
              <a:gd name="T25" fmla="*/ 77914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819"/>
                </a:moveTo>
                <a:lnTo>
                  <a:pt x="204978" y="12143"/>
                </a:lnTo>
                <a:lnTo>
                  <a:pt x="164201" y="23920"/>
                </a:lnTo>
                <a:lnTo>
                  <a:pt x="123279" y="17849"/>
                </a:lnTo>
                <a:lnTo>
                  <a:pt x="82247" y="5888"/>
                </a:lnTo>
                <a:lnTo>
                  <a:pt x="41141" y="0"/>
                </a:lnTo>
                <a:lnTo>
                  <a:pt x="0" y="12143"/>
                </a:lnTo>
                <a:lnTo>
                  <a:pt x="0" y="86819"/>
                </a:lnTo>
                <a:lnTo>
                  <a:pt x="41141" y="74676"/>
                </a:lnTo>
                <a:lnTo>
                  <a:pt x="82247" y="80564"/>
                </a:lnTo>
                <a:lnTo>
                  <a:pt x="123279" y="92525"/>
                </a:lnTo>
                <a:lnTo>
                  <a:pt x="164201" y="98596"/>
                </a:lnTo>
                <a:lnTo>
                  <a:pt x="204978" y="86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2" name="object 168">
            <a:extLst>
              <a:ext uri="{FF2B5EF4-FFF2-40B4-BE49-F238E27FC236}">
                <a16:creationId xmlns="" xmlns:a16="http://schemas.microsoft.com/office/drawing/2014/main" id="{F91F7999-2DBE-0548-8BDC-249A9D483306}"/>
              </a:ext>
            </a:extLst>
          </p:cNvPr>
          <p:cNvSpPr>
            <a:spLocks/>
          </p:cNvSpPr>
          <p:nvPr/>
        </p:nvSpPr>
        <p:spPr bwMode="auto">
          <a:xfrm>
            <a:off x="3146425" y="3821113"/>
            <a:ext cx="174625" cy="88900"/>
          </a:xfrm>
          <a:custGeom>
            <a:avLst/>
            <a:gdLst>
              <a:gd name="T0" fmla="*/ 174518 w 205104"/>
              <a:gd name="T1" fmla="*/ 77652 h 99060"/>
              <a:gd name="T2" fmla="*/ 174518 w 205104"/>
              <a:gd name="T3" fmla="*/ 10635 h 99060"/>
              <a:gd name="T4" fmla="*/ 139552 w 205104"/>
              <a:gd name="T5" fmla="*/ 21270 h 99060"/>
              <a:gd name="T6" fmla="*/ 104679 w 205104"/>
              <a:gd name="T7" fmla="*/ 15952 h 99060"/>
              <a:gd name="T8" fmla="*/ 69838 w 205104"/>
              <a:gd name="T9" fmla="*/ 5317 h 99060"/>
              <a:gd name="T10" fmla="*/ 34965 w 205104"/>
              <a:gd name="T11" fmla="*/ 0 h 99060"/>
              <a:gd name="T12" fmla="*/ 0 w 205104"/>
              <a:gd name="T13" fmla="*/ 10635 h 99060"/>
              <a:gd name="T14" fmla="*/ 0 w 205104"/>
              <a:gd name="T15" fmla="*/ 77652 h 99060"/>
              <a:gd name="T16" fmla="*/ 34965 w 205104"/>
              <a:gd name="T17" fmla="*/ 67082 h 99060"/>
              <a:gd name="T18" fmla="*/ 69838 w 205104"/>
              <a:gd name="T19" fmla="*/ 72531 h 99060"/>
              <a:gd name="T20" fmla="*/ 104679 w 205104"/>
              <a:gd name="T21" fmla="*/ 83265 h 99060"/>
              <a:gd name="T22" fmla="*/ 139552 w 205104"/>
              <a:gd name="T23" fmla="*/ 88549 h 99060"/>
              <a:gd name="T24" fmla="*/ 174518 w 205104"/>
              <a:gd name="T25" fmla="*/ 77652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526"/>
                </a:moveTo>
                <a:lnTo>
                  <a:pt x="204978" y="11850"/>
                </a:lnTo>
                <a:lnTo>
                  <a:pt x="163909" y="23701"/>
                </a:lnTo>
                <a:lnTo>
                  <a:pt x="122950" y="17775"/>
                </a:lnTo>
                <a:lnTo>
                  <a:pt x="82027" y="5925"/>
                </a:lnTo>
                <a:lnTo>
                  <a:pt x="41068" y="0"/>
                </a:lnTo>
                <a:lnTo>
                  <a:pt x="0" y="11850"/>
                </a:lnTo>
                <a:lnTo>
                  <a:pt x="0" y="86526"/>
                </a:lnTo>
                <a:lnTo>
                  <a:pt x="41068" y="74749"/>
                </a:lnTo>
                <a:lnTo>
                  <a:pt x="82027" y="80820"/>
                </a:lnTo>
                <a:lnTo>
                  <a:pt x="122950" y="92781"/>
                </a:lnTo>
                <a:lnTo>
                  <a:pt x="163909" y="98669"/>
                </a:lnTo>
                <a:lnTo>
                  <a:pt x="204978" y="86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3" name="object 169">
            <a:extLst>
              <a:ext uri="{FF2B5EF4-FFF2-40B4-BE49-F238E27FC236}">
                <a16:creationId xmlns="" xmlns:a16="http://schemas.microsoft.com/office/drawing/2014/main" id="{E98DAEF1-CA78-DF4E-9F40-66229F2E99E3}"/>
              </a:ext>
            </a:extLst>
          </p:cNvPr>
          <p:cNvSpPr>
            <a:spLocks/>
          </p:cNvSpPr>
          <p:nvPr/>
        </p:nvSpPr>
        <p:spPr bwMode="auto">
          <a:xfrm>
            <a:off x="3321050" y="3824288"/>
            <a:ext cx="174625" cy="90487"/>
          </a:xfrm>
          <a:custGeom>
            <a:avLst/>
            <a:gdLst>
              <a:gd name="T0" fmla="*/ 174518 w 205104"/>
              <a:gd name="T1" fmla="*/ 78971 h 99060"/>
              <a:gd name="T2" fmla="*/ 174518 w 205104"/>
              <a:gd name="T3" fmla="*/ 10758 h 99060"/>
              <a:gd name="T4" fmla="*/ 139490 w 205104"/>
              <a:gd name="T5" fmla="*/ 21850 h 99060"/>
              <a:gd name="T6" fmla="*/ 104492 w 205104"/>
              <a:gd name="T7" fmla="*/ 16471 h 99060"/>
              <a:gd name="T8" fmla="*/ 69557 w 205104"/>
              <a:gd name="T9" fmla="*/ 5546 h 99060"/>
              <a:gd name="T10" fmla="*/ 34717 w 205104"/>
              <a:gd name="T11" fmla="*/ 0 h 99060"/>
              <a:gd name="T12" fmla="*/ 0 w 205104"/>
              <a:gd name="T13" fmla="*/ 10758 h 99060"/>
              <a:gd name="T14" fmla="*/ 0 w 205104"/>
              <a:gd name="T15" fmla="*/ 78971 h 99060"/>
              <a:gd name="T16" fmla="*/ 34717 w 205104"/>
              <a:gd name="T17" fmla="*/ 68213 h 99060"/>
              <a:gd name="T18" fmla="*/ 69557 w 205104"/>
              <a:gd name="T19" fmla="*/ 73759 h 99060"/>
              <a:gd name="T20" fmla="*/ 104492 w 205104"/>
              <a:gd name="T21" fmla="*/ 84684 h 99060"/>
              <a:gd name="T22" fmla="*/ 139490 w 205104"/>
              <a:gd name="T23" fmla="*/ 90063 h 99060"/>
              <a:gd name="T24" fmla="*/ 174518 w 205104"/>
              <a:gd name="T25" fmla="*/ 78971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453"/>
                </a:moveTo>
                <a:lnTo>
                  <a:pt x="204978" y="11777"/>
                </a:lnTo>
                <a:lnTo>
                  <a:pt x="163836" y="23920"/>
                </a:lnTo>
                <a:lnTo>
                  <a:pt x="122730" y="18031"/>
                </a:lnTo>
                <a:lnTo>
                  <a:pt x="81698" y="6071"/>
                </a:lnTo>
                <a:lnTo>
                  <a:pt x="40776" y="0"/>
                </a:lnTo>
                <a:lnTo>
                  <a:pt x="0" y="11777"/>
                </a:lnTo>
                <a:lnTo>
                  <a:pt x="0" y="86453"/>
                </a:lnTo>
                <a:lnTo>
                  <a:pt x="40776" y="74676"/>
                </a:lnTo>
                <a:lnTo>
                  <a:pt x="81698" y="80747"/>
                </a:lnTo>
                <a:lnTo>
                  <a:pt x="122730" y="92707"/>
                </a:lnTo>
                <a:lnTo>
                  <a:pt x="163836" y="98596"/>
                </a:lnTo>
                <a:lnTo>
                  <a:pt x="204978" y="864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4" name="object 170">
            <a:extLst>
              <a:ext uri="{FF2B5EF4-FFF2-40B4-BE49-F238E27FC236}">
                <a16:creationId xmlns="" xmlns:a16="http://schemas.microsoft.com/office/drawing/2014/main" id="{075A076B-080F-4F4A-B124-2AB753D70DA4}"/>
              </a:ext>
            </a:extLst>
          </p:cNvPr>
          <p:cNvSpPr>
            <a:spLocks/>
          </p:cNvSpPr>
          <p:nvPr/>
        </p:nvSpPr>
        <p:spPr bwMode="auto">
          <a:xfrm>
            <a:off x="3490913" y="3827463"/>
            <a:ext cx="174625" cy="90487"/>
          </a:xfrm>
          <a:custGeom>
            <a:avLst/>
            <a:gdLst>
              <a:gd name="T0" fmla="*/ 174518 w 205104"/>
              <a:gd name="T1" fmla="*/ 78971 h 99060"/>
              <a:gd name="T2" fmla="*/ 174518 w 205104"/>
              <a:gd name="T3" fmla="*/ 10758 h 99060"/>
              <a:gd name="T4" fmla="*/ 139490 w 205104"/>
              <a:gd name="T5" fmla="*/ 21850 h 99060"/>
              <a:gd name="T6" fmla="*/ 104492 w 205104"/>
              <a:gd name="T7" fmla="*/ 16471 h 99060"/>
              <a:gd name="T8" fmla="*/ 69557 w 205104"/>
              <a:gd name="T9" fmla="*/ 5546 h 99060"/>
              <a:gd name="T10" fmla="*/ 34717 w 205104"/>
              <a:gd name="T11" fmla="*/ 0 h 99060"/>
              <a:gd name="T12" fmla="*/ 0 w 205104"/>
              <a:gd name="T13" fmla="*/ 10758 h 99060"/>
              <a:gd name="T14" fmla="*/ 0 w 205104"/>
              <a:gd name="T15" fmla="*/ 78971 h 99060"/>
              <a:gd name="T16" fmla="*/ 34717 w 205104"/>
              <a:gd name="T17" fmla="*/ 68213 h 99060"/>
              <a:gd name="T18" fmla="*/ 69557 w 205104"/>
              <a:gd name="T19" fmla="*/ 73759 h 99060"/>
              <a:gd name="T20" fmla="*/ 104492 w 205104"/>
              <a:gd name="T21" fmla="*/ 84684 h 99060"/>
              <a:gd name="T22" fmla="*/ 139490 w 205104"/>
              <a:gd name="T23" fmla="*/ 90063 h 99060"/>
              <a:gd name="T24" fmla="*/ 174518 w 205104"/>
              <a:gd name="T25" fmla="*/ 78971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453"/>
                </a:moveTo>
                <a:lnTo>
                  <a:pt x="204978" y="11777"/>
                </a:lnTo>
                <a:lnTo>
                  <a:pt x="163836" y="23920"/>
                </a:lnTo>
                <a:lnTo>
                  <a:pt x="122730" y="18031"/>
                </a:lnTo>
                <a:lnTo>
                  <a:pt x="81698" y="6071"/>
                </a:lnTo>
                <a:lnTo>
                  <a:pt x="40776" y="0"/>
                </a:lnTo>
                <a:lnTo>
                  <a:pt x="0" y="11777"/>
                </a:lnTo>
                <a:lnTo>
                  <a:pt x="0" y="86453"/>
                </a:lnTo>
                <a:lnTo>
                  <a:pt x="40776" y="74676"/>
                </a:lnTo>
                <a:lnTo>
                  <a:pt x="81698" y="80747"/>
                </a:lnTo>
                <a:lnTo>
                  <a:pt x="122730" y="92707"/>
                </a:lnTo>
                <a:lnTo>
                  <a:pt x="163836" y="98596"/>
                </a:lnTo>
                <a:lnTo>
                  <a:pt x="204978" y="864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5" name="object 171">
            <a:extLst>
              <a:ext uri="{FF2B5EF4-FFF2-40B4-BE49-F238E27FC236}">
                <a16:creationId xmlns="" xmlns:a16="http://schemas.microsoft.com/office/drawing/2014/main" id="{9DCB54A5-68E7-DC44-8355-21B67E895C14}"/>
              </a:ext>
            </a:extLst>
          </p:cNvPr>
          <p:cNvSpPr>
            <a:spLocks/>
          </p:cNvSpPr>
          <p:nvPr/>
        </p:nvSpPr>
        <p:spPr bwMode="auto">
          <a:xfrm>
            <a:off x="3663950" y="3827463"/>
            <a:ext cx="176213" cy="90487"/>
          </a:xfrm>
          <a:custGeom>
            <a:avLst/>
            <a:gdLst>
              <a:gd name="T0" fmla="*/ 176105 w 205104"/>
              <a:gd name="T1" fmla="*/ 78971 h 99060"/>
              <a:gd name="T2" fmla="*/ 176105 w 205104"/>
              <a:gd name="T3" fmla="*/ 10758 h 99060"/>
              <a:gd name="T4" fmla="*/ 141072 w 205104"/>
              <a:gd name="T5" fmla="*/ 21850 h 99060"/>
              <a:gd name="T6" fmla="*/ 105914 w 205104"/>
              <a:gd name="T7" fmla="*/ 16471 h 99060"/>
              <a:gd name="T8" fmla="*/ 70662 w 205104"/>
              <a:gd name="T9" fmla="*/ 5546 h 99060"/>
              <a:gd name="T10" fmla="*/ 35346 w 205104"/>
              <a:gd name="T11" fmla="*/ 0 h 99060"/>
              <a:gd name="T12" fmla="*/ 0 w 205104"/>
              <a:gd name="T13" fmla="*/ 10758 h 99060"/>
              <a:gd name="T14" fmla="*/ 0 w 205104"/>
              <a:gd name="T15" fmla="*/ 78971 h 99060"/>
              <a:gd name="T16" fmla="*/ 35346 w 205104"/>
              <a:gd name="T17" fmla="*/ 68213 h 99060"/>
              <a:gd name="T18" fmla="*/ 70662 w 205104"/>
              <a:gd name="T19" fmla="*/ 73759 h 99060"/>
              <a:gd name="T20" fmla="*/ 105914 w 205104"/>
              <a:gd name="T21" fmla="*/ 84684 h 99060"/>
              <a:gd name="T22" fmla="*/ 141072 w 205104"/>
              <a:gd name="T23" fmla="*/ 90063 h 99060"/>
              <a:gd name="T24" fmla="*/ 176105 w 205104"/>
              <a:gd name="T25" fmla="*/ 78971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453"/>
                </a:moveTo>
                <a:lnTo>
                  <a:pt x="204978" y="11777"/>
                </a:lnTo>
                <a:lnTo>
                  <a:pt x="164201" y="23920"/>
                </a:lnTo>
                <a:lnTo>
                  <a:pt x="123279" y="18031"/>
                </a:lnTo>
                <a:lnTo>
                  <a:pt x="82247" y="6071"/>
                </a:lnTo>
                <a:lnTo>
                  <a:pt x="41141" y="0"/>
                </a:lnTo>
                <a:lnTo>
                  <a:pt x="0" y="11777"/>
                </a:lnTo>
                <a:lnTo>
                  <a:pt x="0" y="86453"/>
                </a:lnTo>
                <a:lnTo>
                  <a:pt x="41141" y="74676"/>
                </a:lnTo>
                <a:lnTo>
                  <a:pt x="82247" y="80747"/>
                </a:lnTo>
                <a:lnTo>
                  <a:pt x="123279" y="92707"/>
                </a:lnTo>
                <a:lnTo>
                  <a:pt x="164201" y="98596"/>
                </a:lnTo>
                <a:lnTo>
                  <a:pt x="204978" y="864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6" name="object 172">
            <a:extLst>
              <a:ext uri="{FF2B5EF4-FFF2-40B4-BE49-F238E27FC236}">
                <a16:creationId xmlns="" xmlns:a16="http://schemas.microsoft.com/office/drawing/2014/main" id="{48626F7E-71A5-6441-919B-2472EC85A936}"/>
              </a:ext>
            </a:extLst>
          </p:cNvPr>
          <p:cNvSpPr>
            <a:spLocks/>
          </p:cNvSpPr>
          <p:nvPr/>
        </p:nvSpPr>
        <p:spPr bwMode="auto">
          <a:xfrm>
            <a:off x="3838575" y="3832225"/>
            <a:ext cx="176213" cy="88900"/>
          </a:xfrm>
          <a:custGeom>
            <a:avLst/>
            <a:gdLst>
              <a:gd name="T0" fmla="*/ 176105 w 205104"/>
              <a:gd name="T1" fmla="*/ 77586 h 99060"/>
              <a:gd name="T2" fmla="*/ 176105 w 205104"/>
              <a:gd name="T3" fmla="*/ 10569 h 99060"/>
              <a:gd name="T4" fmla="*/ 140758 w 205104"/>
              <a:gd name="T5" fmla="*/ 21467 h 99060"/>
              <a:gd name="T6" fmla="*/ 105442 w 205104"/>
              <a:gd name="T7" fmla="*/ 16182 h 99060"/>
              <a:gd name="T8" fmla="*/ 70190 w 205104"/>
              <a:gd name="T9" fmla="*/ 5448 h 99060"/>
              <a:gd name="T10" fmla="*/ 35032 w 205104"/>
              <a:gd name="T11" fmla="*/ 0 h 99060"/>
              <a:gd name="T12" fmla="*/ 0 w 205104"/>
              <a:gd name="T13" fmla="*/ 10569 h 99060"/>
              <a:gd name="T14" fmla="*/ 0 w 205104"/>
              <a:gd name="T15" fmla="*/ 77586 h 99060"/>
              <a:gd name="T16" fmla="*/ 35032 w 205104"/>
              <a:gd name="T17" fmla="*/ 67017 h 99060"/>
              <a:gd name="T18" fmla="*/ 70190 w 205104"/>
              <a:gd name="T19" fmla="*/ 72465 h 99060"/>
              <a:gd name="T20" fmla="*/ 105442 w 205104"/>
              <a:gd name="T21" fmla="*/ 83199 h 99060"/>
              <a:gd name="T22" fmla="*/ 140758 w 205104"/>
              <a:gd name="T23" fmla="*/ 88484 h 99060"/>
              <a:gd name="T24" fmla="*/ 176105 w 205104"/>
              <a:gd name="T25" fmla="*/ 77586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453"/>
                </a:moveTo>
                <a:lnTo>
                  <a:pt x="204978" y="11777"/>
                </a:lnTo>
                <a:lnTo>
                  <a:pt x="163836" y="23920"/>
                </a:lnTo>
                <a:lnTo>
                  <a:pt x="122730" y="18031"/>
                </a:lnTo>
                <a:lnTo>
                  <a:pt x="81698" y="6071"/>
                </a:lnTo>
                <a:lnTo>
                  <a:pt x="40776" y="0"/>
                </a:lnTo>
                <a:lnTo>
                  <a:pt x="0" y="11777"/>
                </a:lnTo>
                <a:lnTo>
                  <a:pt x="0" y="86453"/>
                </a:lnTo>
                <a:lnTo>
                  <a:pt x="40776" y="74676"/>
                </a:lnTo>
                <a:lnTo>
                  <a:pt x="81698" y="80747"/>
                </a:lnTo>
                <a:lnTo>
                  <a:pt x="122730" y="92707"/>
                </a:lnTo>
                <a:lnTo>
                  <a:pt x="163836" y="98596"/>
                </a:lnTo>
                <a:lnTo>
                  <a:pt x="204978" y="864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7" name="object 173">
            <a:extLst>
              <a:ext uri="{FF2B5EF4-FFF2-40B4-BE49-F238E27FC236}">
                <a16:creationId xmlns="" xmlns:a16="http://schemas.microsoft.com/office/drawing/2014/main" id="{F2682C6C-E259-9248-AB67-F09BDCCA8955}"/>
              </a:ext>
            </a:extLst>
          </p:cNvPr>
          <p:cNvSpPr>
            <a:spLocks/>
          </p:cNvSpPr>
          <p:nvPr/>
        </p:nvSpPr>
        <p:spPr bwMode="auto">
          <a:xfrm>
            <a:off x="4013200" y="3830638"/>
            <a:ext cx="174625" cy="90487"/>
          </a:xfrm>
          <a:custGeom>
            <a:avLst/>
            <a:gdLst>
              <a:gd name="T0" fmla="*/ 174518 w 205104"/>
              <a:gd name="T1" fmla="*/ 79667 h 99060"/>
              <a:gd name="T2" fmla="*/ 174518 w 205104"/>
              <a:gd name="T3" fmla="*/ 10758 h 99060"/>
              <a:gd name="T4" fmla="*/ 139490 w 205104"/>
              <a:gd name="T5" fmla="*/ 21850 h 99060"/>
              <a:gd name="T6" fmla="*/ 104492 w 205104"/>
              <a:gd name="T7" fmla="*/ 16471 h 99060"/>
              <a:gd name="T8" fmla="*/ 69557 w 205104"/>
              <a:gd name="T9" fmla="*/ 5546 h 99060"/>
              <a:gd name="T10" fmla="*/ 34717 w 205104"/>
              <a:gd name="T11" fmla="*/ 0 h 99060"/>
              <a:gd name="T12" fmla="*/ 0 w 205104"/>
              <a:gd name="T13" fmla="*/ 10758 h 99060"/>
              <a:gd name="T14" fmla="*/ 0 w 205104"/>
              <a:gd name="T15" fmla="*/ 79667 h 99060"/>
              <a:gd name="T16" fmla="*/ 34717 w 205104"/>
              <a:gd name="T17" fmla="*/ 68575 h 99060"/>
              <a:gd name="T18" fmla="*/ 69557 w 205104"/>
              <a:gd name="T19" fmla="*/ 73953 h 99060"/>
              <a:gd name="T20" fmla="*/ 104492 w 205104"/>
              <a:gd name="T21" fmla="*/ 84879 h 99060"/>
              <a:gd name="T22" fmla="*/ 139490 w 205104"/>
              <a:gd name="T23" fmla="*/ 90425 h 99060"/>
              <a:gd name="T24" fmla="*/ 174518 w 205104"/>
              <a:gd name="T25" fmla="*/ 79667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7215"/>
                </a:moveTo>
                <a:lnTo>
                  <a:pt x="204978" y="11777"/>
                </a:lnTo>
                <a:lnTo>
                  <a:pt x="163836" y="23920"/>
                </a:lnTo>
                <a:lnTo>
                  <a:pt x="122730" y="18031"/>
                </a:lnTo>
                <a:lnTo>
                  <a:pt x="81698" y="6071"/>
                </a:lnTo>
                <a:lnTo>
                  <a:pt x="40776" y="0"/>
                </a:lnTo>
                <a:lnTo>
                  <a:pt x="0" y="11777"/>
                </a:lnTo>
                <a:lnTo>
                  <a:pt x="0" y="87215"/>
                </a:lnTo>
                <a:lnTo>
                  <a:pt x="40776" y="75072"/>
                </a:lnTo>
                <a:lnTo>
                  <a:pt x="81698" y="80960"/>
                </a:lnTo>
                <a:lnTo>
                  <a:pt x="122730" y="92921"/>
                </a:lnTo>
                <a:lnTo>
                  <a:pt x="163836" y="98992"/>
                </a:lnTo>
                <a:lnTo>
                  <a:pt x="204978" y="87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8" name="object 174">
            <a:extLst>
              <a:ext uri="{FF2B5EF4-FFF2-40B4-BE49-F238E27FC236}">
                <a16:creationId xmlns="" xmlns:a16="http://schemas.microsoft.com/office/drawing/2014/main" id="{C47A2BCB-7D35-F240-9992-5059ECA03256}"/>
              </a:ext>
            </a:extLst>
          </p:cNvPr>
          <p:cNvSpPr>
            <a:spLocks/>
          </p:cNvSpPr>
          <p:nvPr/>
        </p:nvSpPr>
        <p:spPr bwMode="auto">
          <a:xfrm>
            <a:off x="4186238" y="3833813"/>
            <a:ext cx="176212" cy="90487"/>
          </a:xfrm>
          <a:custGeom>
            <a:avLst/>
            <a:gdLst>
              <a:gd name="T0" fmla="*/ 176104 w 205104"/>
              <a:gd name="T1" fmla="*/ 78971 h 99060"/>
              <a:gd name="T2" fmla="*/ 176104 w 205104"/>
              <a:gd name="T3" fmla="*/ 10758 h 99060"/>
              <a:gd name="T4" fmla="*/ 141071 w 205104"/>
              <a:gd name="T5" fmla="*/ 21850 h 99060"/>
              <a:gd name="T6" fmla="*/ 105913 w 205104"/>
              <a:gd name="T7" fmla="*/ 16471 h 99060"/>
              <a:gd name="T8" fmla="*/ 70661 w 205104"/>
              <a:gd name="T9" fmla="*/ 5546 h 99060"/>
              <a:gd name="T10" fmla="*/ 35346 w 205104"/>
              <a:gd name="T11" fmla="*/ 0 h 99060"/>
              <a:gd name="T12" fmla="*/ 0 w 205104"/>
              <a:gd name="T13" fmla="*/ 10758 h 99060"/>
              <a:gd name="T14" fmla="*/ 0 w 205104"/>
              <a:gd name="T15" fmla="*/ 78971 h 99060"/>
              <a:gd name="T16" fmla="*/ 35346 w 205104"/>
              <a:gd name="T17" fmla="*/ 68213 h 99060"/>
              <a:gd name="T18" fmla="*/ 70661 w 205104"/>
              <a:gd name="T19" fmla="*/ 73759 h 99060"/>
              <a:gd name="T20" fmla="*/ 105913 w 205104"/>
              <a:gd name="T21" fmla="*/ 84684 h 99060"/>
              <a:gd name="T22" fmla="*/ 141071 w 205104"/>
              <a:gd name="T23" fmla="*/ 90063 h 99060"/>
              <a:gd name="T24" fmla="*/ 176104 w 205104"/>
              <a:gd name="T25" fmla="*/ 78971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453"/>
                </a:moveTo>
                <a:lnTo>
                  <a:pt x="204978" y="11777"/>
                </a:lnTo>
                <a:lnTo>
                  <a:pt x="164201" y="23920"/>
                </a:lnTo>
                <a:lnTo>
                  <a:pt x="123279" y="18031"/>
                </a:lnTo>
                <a:lnTo>
                  <a:pt x="82247" y="6071"/>
                </a:lnTo>
                <a:lnTo>
                  <a:pt x="41141" y="0"/>
                </a:lnTo>
                <a:lnTo>
                  <a:pt x="0" y="11777"/>
                </a:lnTo>
                <a:lnTo>
                  <a:pt x="0" y="86453"/>
                </a:lnTo>
                <a:lnTo>
                  <a:pt x="41141" y="74676"/>
                </a:lnTo>
                <a:lnTo>
                  <a:pt x="82247" y="80747"/>
                </a:lnTo>
                <a:lnTo>
                  <a:pt x="123279" y="92707"/>
                </a:lnTo>
                <a:lnTo>
                  <a:pt x="164201" y="98596"/>
                </a:lnTo>
                <a:lnTo>
                  <a:pt x="204978" y="864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59" name="object 175">
            <a:extLst>
              <a:ext uri="{FF2B5EF4-FFF2-40B4-BE49-F238E27FC236}">
                <a16:creationId xmlns="" xmlns:a16="http://schemas.microsoft.com/office/drawing/2014/main" id="{BD63431D-7F30-5F41-9567-C98365D0B36E}"/>
              </a:ext>
            </a:extLst>
          </p:cNvPr>
          <p:cNvSpPr>
            <a:spLocks/>
          </p:cNvSpPr>
          <p:nvPr/>
        </p:nvSpPr>
        <p:spPr bwMode="auto">
          <a:xfrm>
            <a:off x="4360863" y="3833813"/>
            <a:ext cx="176212" cy="88900"/>
          </a:xfrm>
          <a:custGeom>
            <a:avLst/>
            <a:gdLst>
              <a:gd name="T0" fmla="*/ 176104 w 205104"/>
              <a:gd name="T1" fmla="*/ 77914 h 99060"/>
              <a:gd name="T2" fmla="*/ 176104 w 205104"/>
              <a:gd name="T3" fmla="*/ 10898 h 99060"/>
              <a:gd name="T4" fmla="*/ 140820 w 205104"/>
              <a:gd name="T5" fmla="*/ 21467 h 99060"/>
              <a:gd name="T6" fmla="*/ 105631 w 205104"/>
              <a:gd name="T7" fmla="*/ 16018 h 99060"/>
              <a:gd name="T8" fmla="*/ 70472 w 205104"/>
              <a:gd name="T9" fmla="*/ 5284 h 99060"/>
              <a:gd name="T10" fmla="*/ 35283 w 205104"/>
              <a:gd name="T11" fmla="*/ 0 h 99060"/>
              <a:gd name="T12" fmla="*/ 0 w 205104"/>
              <a:gd name="T13" fmla="*/ 10898 h 99060"/>
              <a:gd name="T14" fmla="*/ 0 w 205104"/>
              <a:gd name="T15" fmla="*/ 77914 h 99060"/>
              <a:gd name="T16" fmla="*/ 35283 w 205104"/>
              <a:gd name="T17" fmla="*/ 67017 h 99060"/>
              <a:gd name="T18" fmla="*/ 70472 w 205104"/>
              <a:gd name="T19" fmla="*/ 72301 h 99060"/>
              <a:gd name="T20" fmla="*/ 105631 w 205104"/>
              <a:gd name="T21" fmla="*/ 83035 h 99060"/>
              <a:gd name="T22" fmla="*/ 140820 w 205104"/>
              <a:gd name="T23" fmla="*/ 88484 h 99060"/>
              <a:gd name="T24" fmla="*/ 176104 w 205104"/>
              <a:gd name="T25" fmla="*/ 77914 h 99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104" h="99060">
                <a:moveTo>
                  <a:pt x="204978" y="86819"/>
                </a:moveTo>
                <a:lnTo>
                  <a:pt x="204978" y="12143"/>
                </a:lnTo>
                <a:lnTo>
                  <a:pt x="163909" y="23920"/>
                </a:lnTo>
                <a:lnTo>
                  <a:pt x="122950" y="17849"/>
                </a:lnTo>
                <a:lnTo>
                  <a:pt x="82027" y="5888"/>
                </a:lnTo>
                <a:lnTo>
                  <a:pt x="41068" y="0"/>
                </a:lnTo>
                <a:lnTo>
                  <a:pt x="0" y="12143"/>
                </a:lnTo>
                <a:lnTo>
                  <a:pt x="0" y="86819"/>
                </a:lnTo>
                <a:lnTo>
                  <a:pt x="41068" y="74676"/>
                </a:lnTo>
                <a:lnTo>
                  <a:pt x="82027" y="80564"/>
                </a:lnTo>
                <a:lnTo>
                  <a:pt x="122950" y="92525"/>
                </a:lnTo>
                <a:lnTo>
                  <a:pt x="163909" y="98596"/>
                </a:lnTo>
                <a:lnTo>
                  <a:pt x="204978" y="86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6560" name="object 176">
            <a:extLst>
              <a:ext uri="{FF2B5EF4-FFF2-40B4-BE49-F238E27FC236}">
                <a16:creationId xmlns="" xmlns:a16="http://schemas.microsoft.com/office/drawing/2014/main" id="{04CC46FC-1173-CA42-ACC9-0D734F798F9E}"/>
              </a:ext>
            </a:extLst>
          </p:cNvPr>
          <p:cNvSpPr txBox="1">
            <a:spLocks noChangeArrowheads="1"/>
          </p:cNvSpPr>
          <p:nvPr/>
        </p:nvSpPr>
        <p:spPr bwMode="auto">
          <a:xfrm>
            <a:off x="182563" y="644525"/>
            <a:ext cx="8772525" cy="1674813"/>
          </a:xfrm>
          <a:prstGeom prst="rect">
            <a:avLst/>
          </a:prstGeom>
          <a:noFill/>
          <a:ln>
            <a:noFill/>
          </a:ln>
        </p:spPr>
        <p:txBody>
          <a:bodyPr lIns="0" tIns="42871" rIns="0" bIns="0">
            <a:spAutoFit/>
          </a:bodyPr>
          <a:lstStyle>
            <a:lvl1pPr marL="411163" indent="-323850">
              <a:spcBef>
                <a:spcPct val="20000"/>
              </a:spcBef>
              <a:buClr>
                <a:schemeClr val="tx2"/>
              </a:buClr>
              <a:buSzPct val="65000"/>
              <a:buFont typeface="Wingdings" pitchFamily="2" charset="2"/>
              <a:buChar char="|"/>
              <a:tabLst>
                <a:tab pos="411163" algn="l"/>
              </a:tabLst>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tabLst>
                <a:tab pos="411163" algn="l"/>
              </a:tabLst>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tabLst>
                <a:tab pos="411163" algn="l"/>
              </a:tabLst>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tabLst>
                <a:tab pos="411163" algn="l"/>
              </a:tabLst>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tabLst>
                <a:tab pos="411163" algn="l"/>
              </a:tabLst>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tabLst>
                <a:tab pos="411163" algn="l"/>
              </a:tabLs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tabLst>
                <a:tab pos="411163" algn="l"/>
              </a:tabLs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tabLst>
                <a:tab pos="411163" algn="l"/>
              </a:tabLs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tabLst>
                <a:tab pos="411163" algn="l"/>
              </a:tabLst>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
                <a:srgbClr val="002060"/>
              </a:buClr>
              <a:buSzTx/>
              <a:buFont typeface="Wingdings" pitchFamily="2" charset="2"/>
              <a:buChar char=""/>
            </a:pPr>
            <a:r>
              <a:rPr lang="ja-JP" altLang="ja-JP" sz="1400">
                <a:latin typeface="Arial" panose="020B0604020202020204" pitchFamily="34" charset="0"/>
                <a:cs typeface="Arial" panose="020B0604020202020204" pitchFamily="34" charset="0"/>
              </a:rPr>
              <a:t>⻑年の厳しい国際競争の中で、⽣き残った素材メーカー等は相応に強いものづくりの地⼒ を有し、織物輸出額は世界的に⾒ても⾼い⽔準にある。</a:t>
            </a:r>
            <a:endParaRPr lang="en-US" altLang="ja-JP" sz="1400" dirty="0">
              <a:latin typeface="Arial" panose="020B0604020202020204" pitchFamily="34" charset="0"/>
              <a:cs typeface="Arial" panose="020B0604020202020204" pitchFamily="34" charset="0"/>
            </a:endParaRPr>
          </a:p>
          <a:p>
            <a:pPr>
              <a:spcBef>
                <a:spcPct val="0"/>
              </a:spcBef>
              <a:buClr>
                <a:srgbClr val="002060"/>
              </a:buClr>
              <a:buSzTx/>
              <a:buFontTx/>
              <a:buNone/>
            </a:pPr>
            <a:r>
              <a:rPr lang="en-US" altLang="ja-JP" sz="14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Amid the challenging international competition of many years, the material manufacturers that have survived have</a:t>
            </a:r>
          </a:p>
          <a:p>
            <a:pPr>
              <a:spcBef>
                <a:spcPct val="0"/>
              </a:spcBef>
              <a:buClr>
                <a:srgbClr val="002060"/>
              </a:buClr>
              <a:buSzTx/>
              <a:buFontTx/>
              <a:buNone/>
            </a:pPr>
            <a:r>
              <a:rPr lang="en-US" altLang="ja-JP" sz="1200" dirty="0">
                <a:latin typeface="Arial" panose="020B0604020202020204" pitchFamily="34" charset="0"/>
                <a:cs typeface="Arial" panose="020B0604020202020204" pitchFamily="34" charset="0"/>
              </a:rPr>
              <a:t>         reasonably strong manufacturing grounds, and their export value of textiles is at a high level on a worldwide scale.</a:t>
            </a:r>
            <a:endParaRPr lang="ja-JP" altLang="ja-JP" sz="1200">
              <a:latin typeface="Arial" panose="020B0604020202020204" pitchFamily="34" charset="0"/>
              <a:cs typeface="Arial" panose="020B0604020202020204" pitchFamily="34" charset="0"/>
            </a:endParaRPr>
          </a:p>
          <a:p>
            <a:pPr>
              <a:spcBef>
                <a:spcPct val="0"/>
              </a:spcBef>
              <a:buClr>
                <a:srgbClr val="002060"/>
              </a:buClr>
              <a:buSzTx/>
              <a:buFont typeface="Wingdings" pitchFamily="2" charset="2"/>
              <a:buChar char=""/>
            </a:pPr>
            <a:r>
              <a:rPr lang="ja-JP" altLang="ja-JP" sz="1400">
                <a:latin typeface="Arial" panose="020B0604020202020204" pitchFamily="34" charset="0"/>
                <a:cs typeface="Arial" panose="020B0604020202020204" pitchFamily="34" charset="0"/>
              </a:rPr>
              <a:t>プルミエールビジョン</a:t>
            </a:r>
            <a:r>
              <a:rPr lang="ja-JP" altLang="ja-JP" sz="1400" baseline="26000">
                <a:latin typeface="Arial" panose="020B0604020202020204" pitchFamily="34" charset="0"/>
                <a:cs typeface="Arial" panose="020B0604020202020204" pitchFamily="34" charset="0"/>
              </a:rPr>
              <a:t>（※）</a:t>
            </a:r>
            <a:r>
              <a:rPr lang="ja-JP" altLang="ja-JP" sz="1400">
                <a:latin typeface="Arial" panose="020B0604020202020204" pitchFamily="34" charset="0"/>
                <a:cs typeface="Arial" panose="020B0604020202020204" pitchFamily="34" charset="0"/>
              </a:rPr>
              <a:t>をはじめとした海外の⽣地⾒本市に多数の⽣地メーカーが出展す るなど、⽇本の⽣地は世界でも⾼く評価されている。</a:t>
            </a:r>
            <a:endParaRPr lang="en-US" altLang="ja-JP" sz="1400" dirty="0">
              <a:latin typeface="Arial" panose="020B0604020202020204" pitchFamily="34" charset="0"/>
              <a:cs typeface="Arial" panose="020B0604020202020204" pitchFamily="34" charset="0"/>
            </a:endParaRPr>
          </a:p>
          <a:p>
            <a:pPr>
              <a:spcBef>
                <a:spcPct val="0"/>
              </a:spcBef>
              <a:buClr>
                <a:srgbClr val="002060"/>
              </a:buClr>
              <a:buSzTx/>
              <a:buFontTx/>
              <a:buNone/>
            </a:pPr>
            <a:r>
              <a:rPr lang="en-US" altLang="ja-JP" sz="1200" dirty="0">
                <a:latin typeface="Arial" panose="020B0604020202020204" pitchFamily="34" charset="0"/>
                <a:cs typeface="Arial" panose="020B0604020202020204" pitchFamily="34" charset="0"/>
              </a:rPr>
              <a:t>        Japanese textiles are highly evaluated in the world, and accordingly, many Japanese textile manufacturers exhibit their</a:t>
            </a:r>
          </a:p>
          <a:p>
            <a:pPr>
              <a:spcBef>
                <a:spcPct val="0"/>
              </a:spcBef>
              <a:buClr>
                <a:srgbClr val="002060"/>
              </a:buClr>
              <a:buSzTx/>
              <a:buFontTx/>
              <a:buNone/>
            </a:pPr>
            <a:r>
              <a:rPr lang="en-US" altLang="ja-JP" sz="1200" dirty="0">
                <a:latin typeface="Arial" panose="020B0604020202020204" pitchFamily="34" charset="0"/>
                <a:cs typeface="Arial" panose="020B0604020202020204" pitchFamily="34" charset="0"/>
              </a:rPr>
              <a:t>         textiles at overseas textile fairs, including Première Vision(*).</a:t>
            </a:r>
            <a:endParaRPr lang="ja-JP" altLang="ja-JP" sz="1200">
              <a:latin typeface="Arial" panose="020B0604020202020204" pitchFamily="34" charset="0"/>
              <a:cs typeface="Arial" panose="020B0604020202020204" pitchFamily="34" charset="0"/>
            </a:endParaRPr>
          </a:p>
        </p:txBody>
      </p:sp>
      <p:sp>
        <p:nvSpPr>
          <p:cNvPr id="178" name="正方形/長方形 177">
            <a:extLst>
              <a:ext uri="{FF2B5EF4-FFF2-40B4-BE49-F238E27FC236}">
                <a16:creationId xmlns="" xmlns:a16="http://schemas.microsoft.com/office/drawing/2014/main" id="{E784E034-6A5A-2940-8DF9-ACEC34C6E55E}"/>
              </a:ext>
            </a:extLst>
          </p:cNvPr>
          <p:cNvSpPr/>
          <p:nvPr/>
        </p:nvSpPr>
        <p:spPr>
          <a:xfrm>
            <a:off x="5065713" y="3376613"/>
            <a:ext cx="3549650" cy="134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a:defRPr/>
            </a:pPr>
            <a:r>
              <a:rPr lang="en-US" altLang="ja-JP" sz="700" dirty="0">
                <a:solidFill>
                  <a:schemeClr val="tx1"/>
                </a:solidFill>
                <a:latin typeface="Arial" panose="020B0604020202020204" pitchFamily="34" charset="0"/>
                <a:cs typeface="Arial" panose="020B0604020202020204" pitchFamily="34" charset="0"/>
              </a:rPr>
              <a:t>Italy  France</a:t>
            </a:r>
            <a:r>
              <a:rPr lang="ja-JP" altLang="ja-JP" sz="700" dirty="0">
                <a:solidFill>
                  <a:schemeClr val="tx1"/>
                </a:solidFill>
                <a:latin typeface="Arial" panose="020B0604020202020204" pitchFamily="34" charset="0"/>
                <a:cs typeface="Arial" panose="020B0604020202020204" pitchFamily="34" charset="0"/>
              </a:rPr>
              <a:t>　</a:t>
            </a:r>
            <a:r>
              <a:rPr lang="en-US" altLang="ja-JP" sz="700" dirty="0">
                <a:solidFill>
                  <a:schemeClr val="tx1"/>
                </a:solidFill>
                <a:latin typeface="Arial" panose="020B0604020202020204" pitchFamily="34" charset="0"/>
                <a:cs typeface="Arial" panose="020B0604020202020204" pitchFamily="34" charset="0"/>
              </a:rPr>
              <a:t>Turkey  England  Spain  Japan  Portugal  South Korea  China  Germany</a:t>
            </a:r>
            <a:endParaRPr lang="ja-JP" altLang="en-US" sz="700" dirty="0">
              <a:solidFill>
                <a:schemeClr val="tx1"/>
              </a:solidFill>
              <a:latin typeface="Arial" panose="020B0604020202020204" pitchFamily="34" charset="0"/>
              <a:cs typeface="Arial" panose="020B0604020202020204" pitchFamily="34" charset="0"/>
            </a:endParaRPr>
          </a:p>
        </p:txBody>
      </p:sp>
      <p:sp>
        <p:nvSpPr>
          <p:cNvPr id="179" name="object 152">
            <a:extLst>
              <a:ext uri="{FF2B5EF4-FFF2-40B4-BE49-F238E27FC236}">
                <a16:creationId xmlns="" xmlns:a16="http://schemas.microsoft.com/office/drawing/2014/main" id="{0791C79F-6080-D44E-8275-637DDCB93558}"/>
              </a:ext>
            </a:extLst>
          </p:cNvPr>
          <p:cNvSpPr txBox="1"/>
          <p:nvPr/>
        </p:nvSpPr>
        <p:spPr>
          <a:xfrm>
            <a:off x="799571" y="5367338"/>
            <a:ext cx="3700821" cy="1200729"/>
          </a:xfrm>
          <a:prstGeom prst="rect">
            <a:avLst/>
          </a:prstGeom>
        </p:spPr>
        <p:txBody>
          <a:bodyPr vert="vert270" wrap="square" lIns="0" tIns="0" rIns="0" bIns="0">
            <a:spAutoFit/>
          </a:bodyPr>
          <a:lstStyle/>
          <a:p>
            <a:pPr marL="704868">
              <a:lnSpc>
                <a:spcPts val="982"/>
              </a:lnSpc>
              <a:defRPr/>
            </a:pPr>
            <a:r>
              <a:rPr sz="900" dirty="0">
                <a:latin typeface="Calibri"/>
                <a:ea typeface="ＭＳ Ｐゴシック" charset="-128"/>
                <a:cs typeface="Calibri"/>
              </a:rPr>
              <a:t>China</a:t>
            </a:r>
          </a:p>
          <a:p>
            <a:pPr marL="527259" marR="87413" indent="-144760" algn="r">
              <a:lnSpc>
                <a:spcPct val="135500"/>
              </a:lnSpc>
              <a:defRPr/>
            </a:pPr>
            <a:r>
              <a:rPr sz="900" spc="4" dirty="0">
                <a:latin typeface="Calibri"/>
                <a:ea typeface="ＭＳ Ｐゴシック" charset="-128"/>
                <a:cs typeface="Calibri"/>
              </a:rPr>
              <a:t>South</a:t>
            </a:r>
            <a:r>
              <a:rPr sz="900" spc="-61" dirty="0">
                <a:latin typeface="Calibri"/>
                <a:ea typeface="ＭＳ Ｐゴシック" charset="-128"/>
                <a:cs typeface="Calibri"/>
              </a:rPr>
              <a:t> </a:t>
            </a:r>
            <a:r>
              <a:rPr sz="900" dirty="0">
                <a:latin typeface="Calibri"/>
                <a:ea typeface="ＭＳ Ｐゴシック" charset="-128"/>
                <a:cs typeface="Calibri"/>
              </a:rPr>
              <a:t>Korea </a:t>
            </a:r>
            <a:r>
              <a:rPr sz="900" spc="-4" dirty="0">
                <a:latin typeface="Calibri"/>
                <a:ea typeface="ＭＳ Ｐゴシック" charset="-128"/>
                <a:cs typeface="Calibri"/>
              </a:rPr>
              <a:t> </a:t>
            </a:r>
            <a:r>
              <a:rPr sz="900" dirty="0">
                <a:latin typeface="Calibri"/>
                <a:ea typeface="ＭＳ Ｐゴシック" charset="-128"/>
                <a:cs typeface="Calibri"/>
              </a:rPr>
              <a:t>Italy</a:t>
            </a:r>
            <a:r>
              <a:rPr sz="900" spc="-66" dirty="0">
                <a:latin typeface="Calibri"/>
                <a:ea typeface="ＭＳ Ｐゴシック" charset="-128"/>
                <a:cs typeface="Calibri"/>
              </a:rPr>
              <a:t> </a:t>
            </a:r>
            <a:r>
              <a:rPr sz="900" dirty="0">
                <a:latin typeface="Calibri"/>
                <a:ea typeface="ＭＳ Ｐゴシック" charset="-128"/>
                <a:cs typeface="Calibri"/>
              </a:rPr>
              <a:t>Istat </a:t>
            </a:r>
            <a:r>
              <a:rPr sz="900" spc="-4" dirty="0">
                <a:latin typeface="Calibri"/>
                <a:ea typeface="ＭＳ Ｐゴシック" charset="-128"/>
                <a:cs typeface="Calibri"/>
              </a:rPr>
              <a:t> Taiwan  Turkey  Ind</a:t>
            </a:r>
            <a:r>
              <a:rPr sz="900" dirty="0">
                <a:latin typeface="Calibri"/>
                <a:ea typeface="ＭＳ Ｐゴシック" charset="-128"/>
                <a:cs typeface="Calibri"/>
              </a:rPr>
              <a:t>ia</a:t>
            </a:r>
          </a:p>
          <a:p>
            <a:pPr marL="11135" marR="86856" indent="438733" algn="r">
              <a:lnSpc>
                <a:spcPct val="135200"/>
              </a:lnSpc>
              <a:spcBef>
                <a:spcPts val="9"/>
              </a:spcBef>
              <a:defRPr/>
            </a:pPr>
            <a:r>
              <a:rPr sz="900" spc="4" dirty="0">
                <a:latin typeface="Calibri"/>
                <a:ea typeface="ＭＳ Ｐゴシック" charset="-128"/>
                <a:cs typeface="Calibri"/>
              </a:rPr>
              <a:t>Hong</a:t>
            </a:r>
            <a:r>
              <a:rPr sz="900" spc="-61" dirty="0">
                <a:latin typeface="Calibri"/>
                <a:ea typeface="ＭＳ Ｐゴシック" charset="-128"/>
                <a:cs typeface="Calibri"/>
              </a:rPr>
              <a:t> </a:t>
            </a:r>
            <a:r>
              <a:rPr sz="900" spc="4" dirty="0">
                <a:latin typeface="Calibri"/>
                <a:ea typeface="ＭＳ Ｐゴシック" charset="-128"/>
                <a:cs typeface="Calibri"/>
              </a:rPr>
              <a:t>Kong </a:t>
            </a:r>
            <a:r>
              <a:rPr sz="900" dirty="0">
                <a:latin typeface="Calibri"/>
                <a:ea typeface="ＭＳ Ｐゴシック" charset="-128"/>
                <a:cs typeface="Calibri"/>
              </a:rPr>
              <a:t> </a:t>
            </a:r>
            <a:r>
              <a:rPr sz="900" spc="4" dirty="0">
                <a:latin typeface="Calibri"/>
                <a:ea typeface="ＭＳ Ｐゴシック" charset="-128"/>
                <a:cs typeface="Calibri"/>
              </a:rPr>
              <a:t>Germany</a:t>
            </a:r>
            <a:r>
              <a:rPr sz="900" spc="-48" dirty="0">
                <a:latin typeface="Calibri"/>
                <a:ea typeface="ＭＳ Ｐゴシック" charset="-128"/>
                <a:cs typeface="Calibri"/>
              </a:rPr>
              <a:t> </a:t>
            </a:r>
            <a:r>
              <a:rPr sz="900" spc="4" dirty="0">
                <a:latin typeface="Calibri"/>
                <a:ea typeface="ＭＳ Ｐゴシック" charset="-128"/>
                <a:cs typeface="Calibri"/>
              </a:rPr>
              <a:t>(Customs)</a:t>
            </a:r>
            <a:endParaRPr sz="900" dirty="0">
              <a:latin typeface="Calibri"/>
              <a:ea typeface="ＭＳ Ｐゴシック" charset="-128"/>
              <a:cs typeface="Calibri"/>
            </a:endParaRPr>
          </a:p>
          <a:p>
            <a:pPr marL="778362" marR="87413" indent="-78504" algn="r">
              <a:lnSpc>
                <a:spcPct val="135200"/>
              </a:lnSpc>
              <a:spcBef>
                <a:spcPts val="4"/>
              </a:spcBef>
              <a:defRPr/>
            </a:pPr>
            <a:r>
              <a:rPr sz="900" spc="-4" dirty="0">
                <a:latin typeface="Calibri"/>
                <a:ea typeface="ＭＳ Ｐゴシック" charset="-128"/>
                <a:cs typeface="Calibri"/>
              </a:rPr>
              <a:t>J</a:t>
            </a:r>
            <a:r>
              <a:rPr sz="900" dirty="0">
                <a:latin typeface="Calibri"/>
                <a:ea typeface="ＭＳ Ｐゴシック" charset="-128"/>
                <a:cs typeface="Calibri"/>
              </a:rPr>
              <a:t>a</a:t>
            </a:r>
            <a:r>
              <a:rPr sz="900" spc="-4" dirty="0">
                <a:latin typeface="Calibri"/>
                <a:ea typeface="ＭＳ Ｐゴシック" charset="-128"/>
                <a:cs typeface="Calibri"/>
              </a:rPr>
              <a:t>pan  USA</a:t>
            </a:r>
            <a:endParaRPr sz="900" dirty="0">
              <a:latin typeface="Calibri"/>
              <a:ea typeface="ＭＳ Ｐゴシック" charset="-128"/>
              <a:cs typeface="Calibri"/>
            </a:endParaRPr>
          </a:p>
          <a:p>
            <a:pPr marL="130840" marR="87413" indent="61244" algn="r">
              <a:lnSpc>
                <a:spcPct val="135200"/>
              </a:lnSpc>
              <a:spcBef>
                <a:spcPts val="4"/>
              </a:spcBef>
              <a:defRPr/>
            </a:pPr>
            <a:r>
              <a:rPr sz="900" dirty="0">
                <a:latin typeface="Calibri"/>
                <a:ea typeface="ＭＳ Ｐゴシック" charset="-128"/>
                <a:cs typeface="Calibri"/>
              </a:rPr>
              <a:t>Spain</a:t>
            </a:r>
            <a:r>
              <a:rPr sz="900" spc="-35" dirty="0">
                <a:latin typeface="Calibri"/>
                <a:ea typeface="ＭＳ Ｐゴシック" charset="-128"/>
                <a:cs typeface="Calibri"/>
              </a:rPr>
              <a:t> </a:t>
            </a:r>
            <a:r>
              <a:rPr sz="900" dirty="0">
                <a:latin typeface="Calibri"/>
                <a:ea typeface="ＭＳ Ｐゴシック" charset="-128"/>
                <a:cs typeface="Calibri"/>
              </a:rPr>
              <a:t>(Customs) </a:t>
            </a:r>
            <a:r>
              <a:rPr sz="900" spc="-4" dirty="0">
                <a:latin typeface="Calibri"/>
                <a:ea typeface="ＭＳ Ｐゴシック" charset="-128"/>
                <a:cs typeface="Calibri"/>
              </a:rPr>
              <a:t> </a:t>
            </a:r>
            <a:r>
              <a:rPr sz="900" spc="4" dirty="0">
                <a:latin typeface="Calibri"/>
                <a:ea typeface="ＭＳ Ｐゴシック" charset="-128"/>
                <a:cs typeface="Calibri"/>
              </a:rPr>
              <a:t>France</a:t>
            </a:r>
            <a:r>
              <a:rPr sz="900" spc="-53" dirty="0">
                <a:latin typeface="Calibri"/>
                <a:ea typeface="ＭＳ Ｐゴシック" charset="-128"/>
                <a:cs typeface="Calibri"/>
              </a:rPr>
              <a:t> </a:t>
            </a:r>
            <a:r>
              <a:rPr sz="900" spc="4" dirty="0">
                <a:latin typeface="Calibri"/>
                <a:ea typeface="ＭＳ Ｐゴシック" charset="-128"/>
                <a:cs typeface="Calibri"/>
              </a:rPr>
              <a:t>(Customs)</a:t>
            </a:r>
            <a:endParaRPr sz="900" dirty="0">
              <a:latin typeface="Calibri"/>
              <a:ea typeface="ＭＳ Ｐゴシック" charset="-128"/>
              <a:cs typeface="Calibri"/>
            </a:endParaRPr>
          </a:p>
          <a:p>
            <a:pPr marL="504989" marR="87413" indent="56234" algn="r">
              <a:lnSpc>
                <a:spcPct val="135500"/>
              </a:lnSpc>
              <a:spcBef>
                <a:spcPts val="4"/>
              </a:spcBef>
              <a:defRPr/>
            </a:pPr>
            <a:r>
              <a:rPr sz="900" dirty="0">
                <a:latin typeface="Calibri"/>
                <a:ea typeface="ＭＳ Ｐゴシック" charset="-128"/>
                <a:cs typeface="Calibri"/>
              </a:rPr>
              <a:t>Thailand  </a:t>
            </a:r>
            <a:r>
              <a:rPr sz="900" spc="-4" dirty="0">
                <a:latin typeface="Calibri"/>
                <a:ea typeface="ＭＳ Ｐゴシック" charset="-128"/>
                <a:cs typeface="Calibri"/>
              </a:rPr>
              <a:t>Indone</a:t>
            </a:r>
            <a:r>
              <a:rPr sz="900" dirty="0">
                <a:latin typeface="Calibri"/>
                <a:ea typeface="ＭＳ Ｐゴシック" charset="-128"/>
                <a:cs typeface="Calibri"/>
              </a:rPr>
              <a:t>s</a:t>
            </a:r>
            <a:r>
              <a:rPr sz="900" spc="-4" dirty="0">
                <a:latin typeface="Calibri"/>
                <a:ea typeface="ＭＳ Ｐゴシック" charset="-128"/>
                <a:cs typeface="Calibri"/>
              </a:rPr>
              <a:t>i</a:t>
            </a:r>
            <a:r>
              <a:rPr sz="900" dirty="0">
                <a:latin typeface="Calibri"/>
                <a:ea typeface="ＭＳ Ｐゴシック" charset="-128"/>
                <a:cs typeface="Calibri"/>
              </a:rPr>
              <a:t>a  B</a:t>
            </a:r>
            <a:r>
              <a:rPr sz="900" spc="-4" dirty="0">
                <a:latin typeface="Calibri"/>
                <a:ea typeface="ＭＳ Ｐゴシック" charset="-128"/>
                <a:cs typeface="Calibri"/>
              </a:rPr>
              <a:t>e</a:t>
            </a:r>
            <a:r>
              <a:rPr sz="900" dirty="0">
                <a:latin typeface="Calibri"/>
                <a:ea typeface="ＭＳ Ｐゴシック" charset="-128"/>
                <a:cs typeface="Calibri"/>
              </a:rPr>
              <a:t>l</a:t>
            </a:r>
            <a:r>
              <a:rPr sz="900" spc="-4" dirty="0">
                <a:latin typeface="Calibri"/>
                <a:ea typeface="ＭＳ Ｐゴシック" charset="-128"/>
                <a:cs typeface="Calibri"/>
              </a:rPr>
              <a:t>g</a:t>
            </a:r>
            <a:r>
              <a:rPr sz="900" dirty="0">
                <a:latin typeface="Calibri"/>
                <a:ea typeface="ＭＳ Ｐゴシック" charset="-128"/>
                <a:cs typeface="Calibri"/>
              </a:rPr>
              <a:t>i</a:t>
            </a:r>
            <a:r>
              <a:rPr sz="900" spc="-4" dirty="0">
                <a:latin typeface="Calibri"/>
                <a:ea typeface="ＭＳ Ｐゴシック" charset="-128"/>
                <a:cs typeface="Calibri"/>
              </a:rPr>
              <a:t>u</a:t>
            </a:r>
            <a:r>
              <a:rPr sz="900" dirty="0">
                <a:latin typeface="Calibri"/>
                <a:ea typeface="ＭＳ Ｐゴシック" charset="-128"/>
                <a:cs typeface="Calibri"/>
              </a:rPr>
              <a:t>m</a:t>
            </a:r>
          </a:p>
          <a:p>
            <a:pPr marL="379716" marR="4454" indent="-189858">
              <a:lnSpc>
                <a:spcPct val="135200"/>
              </a:lnSpc>
              <a:spcBef>
                <a:spcPts val="4"/>
              </a:spcBef>
              <a:defRPr/>
            </a:pPr>
            <a:r>
              <a:rPr sz="900" spc="4" dirty="0">
                <a:latin typeface="Calibri"/>
                <a:ea typeface="ＭＳ Ｐゴシック" charset="-128"/>
                <a:cs typeface="Calibri"/>
              </a:rPr>
              <a:t>United</a:t>
            </a:r>
            <a:r>
              <a:rPr sz="900" spc="-39" dirty="0">
                <a:latin typeface="Calibri"/>
                <a:ea typeface="ＭＳ Ｐゴシック" charset="-128"/>
                <a:cs typeface="Calibri"/>
              </a:rPr>
              <a:t> </a:t>
            </a:r>
            <a:r>
              <a:rPr sz="900" spc="4" dirty="0">
                <a:latin typeface="Calibri"/>
                <a:ea typeface="ＭＳ Ｐゴシック" charset="-128"/>
                <a:cs typeface="Calibri"/>
              </a:rPr>
              <a:t>Kingdom…  Netherlands</a:t>
            </a:r>
            <a:endParaRPr sz="900" dirty="0">
              <a:latin typeface="Calibri"/>
              <a:ea typeface="ＭＳ Ｐゴシック" charset="-128"/>
              <a:cs typeface="Calibri"/>
            </a:endParaRPr>
          </a:p>
          <a:p>
            <a:pPr marL="112467">
              <a:spcBef>
                <a:spcPts val="395"/>
              </a:spcBef>
              <a:defRPr/>
            </a:pPr>
            <a:r>
              <a:rPr sz="900" dirty="0">
                <a:latin typeface="Calibri"/>
                <a:ea typeface="ＭＳ Ｐゴシック" charset="-128"/>
                <a:cs typeface="Calibri"/>
              </a:rPr>
              <a:t>Austria</a:t>
            </a:r>
            <a:r>
              <a:rPr sz="900" spc="-35" dirty="0">
                <a:latin typeface="Calibri"/>
                <a:ea typeface="ＭＳ Ｐゴシック" charset="-128"/>
                <a:cs typeface="Calibri"/>
              </a:rPr>
              <a:t> </a:t>
            </a:r>
            <a:r>
              <a:rPr sz="900" dirty="0">
                <a:latin typeface="Calibri"/>
                <a:ea typeface="ＭＳ Ｐゴシック" charset="-128"/>
                <a:cs typeface="Calibri"/>
              </a:rPr>
              <a:t>(Customs)</a:t>
            </a:r>
          </a:p>
          <a:p>
            <a:pPr marL="247205" marR="87413" indent="320698" algn="r">
              <a:lnSpc>
                <a:spcPts val="1499"/>
              </a:lnSpc>
              <a:spcBef>
                <a:spcPts val="110"/>
              </a:spcBef>
              <a:defRPr/>
            </a:pPr>
            <a:r>
              <a:rPr sz="900" spc="-4" dirty="0">
                <a:latin typeface="Calibri"/>
                <a:ea typeface="ＭＳ Ｐゴシック" charset="-128"/>
                <a:cs typeface="Calibri"/>
              </a:rPr>
              <a:t>Portugal  </a:t>
            </a:r>
            <a:r>
              <a:rPr sz="900" spc="4" dirty="0">
                <a:latin typeface="Calibri"/>
                <a:ea typeface="ＭＳ Ｐゴシック" charset="-128"/>
                <a:cs typeface="Calibri"/>
              </a:rPr>
              <a:t>Czech</a:t>
            </a:r>
            <a:r>
              <a:rPr sz="900" spc="-66" dirty="0">
                <a:latin typeface="Calibri"/>
                <a:ea typeface="ＭＳ Ｐゴシック" charset="-128"/>
                <a:cs typeface="Calibri"/>
              </a:rPr>
              <a:t> </a:t>
            </a:r>
            <a:r>
              <a:rPr sz="900" spc="4" dirty="0">
                <a:latin typeface="Calibri"/>
                <a:ea typeface="ＭＳ Ｐゴシック" charset="-128"/>
                <a:cs typeface="Calibri"/>
              </a:rPr>
              <a:t>Republic</a:t>
            </a:r>
            <a:endParaRPr sz="900" dirty="0">
              <a:latin typeface="Calibri"/>
              <a:ea typeface="ＭＳ Ｐゴシック" charset="-128"/>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strVal val="#ppt_w*0.70"/>
                                          </p:val>
                                        </p:tav>
                                        <p:tav tm="100000">
                                          <p:val>
                                            <p:strVal val="#ppt_w"/>
                                          </p:val>
                                        </p:tav>
                                      </p:tavLst>
                                    </p:anim>
                                    <p:anim calcmode="lin" valueType="num">
                                      <p:cBhvr>
                                        <p:cTn id="8" dur="1000" fill="hold"/>
                                        <p:tgtEl>
                                          <p:spTgt spid="53"/>
                                        </p:tgtEl>
                                        <p:attrNameLst>
                                          <p:attrName>ppt_h</p:attrName>
                                        </p:attrNameLst>
                                      </p:cBhvr>
                                      <p:tavLst>
                                        <p:tav tm="0">
                                          <p:val>
                                            <p:strVal val="#ppt_h"/>
                                          </p:val>
                                        </p:tav>
                                        <p:tav tm="100000">
                                          <p:val>
                                            <p:strVal val="#ppt_h"/>
                                          </p:val>
                                        </p:tav>
                                      </p:tavLst>
                                    </p:anim>
                                    <p:animEffect transition="in" filter="fade">
                                      <p:cBhvr>
                                        <p:cTn id="9" dur="10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560">
                                            <p:txEl>
                                              <p:pRg st="0" end="0"/>
                                            </p:txEl>
                                          </p:spTgt>
                                        </p:tgtEl>
                                        <p:attrNameLst>
                                          <p:attrName>style.visibility</p:attrName>
                                        </p:attrNameLst>
                                      </p:cBhvr>
                                      <p:to>
                                        <p:strVal val="visible"/>
                                      </p:to>
                                    </p:set>
                                    <p:anim calcmode="lin" valueType="num">
                                      <p:cBhvr additive="base">
                                        <p:cTn id="14" dur="500" fill="hold"/>
                                        <p:tgtEl>
                                          <p:spTgt spid="16560">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560">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560">
                                            <p:txEl>
                                              <p:pRg st="1" end="1"/>
                                            </p:txEl>
                                          </p:spTgt>
                                        </p:tgtEl>
                                        <p:attrNameLst>
                                          <p:attrName>style.visibility</p:attrName>
                                        </p:attrNameLst>
                                      </p:cBhvr>
                                      <p:to>
                                        <p:strVal val="visible"/>
                                      </p:to>
                                    </p:set>
                                    <p:anim calcmode="lin" valueType="num">
                                      <p:cBhvr additive="base">
                                        <p:cTn id="18" dur="500" fill="hold"/>
                                        <p:tgtEl>
                                          <p:spTgt spid="1656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560">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560">
                                            <p:txEl>
                                              <p:pRg st="2" end="2"/>
                                            </p:txEl>
                                          </p:spTgt>
                                        </p:tgtEl>
                                        <p:attrNameLst>
                                          <p:attrName>style.visibility</p:attrName>
                                        </p:attrNameLst>
                                      </p:cBhvr>
                                      <p:to>
                                        <p:strVal val="visible"/>
                                      </p:to>
                                    </p:set>
                                    <p:anim calcmode="lin" valueType="num">
                                      <p:cBhvr additive="base">
                                        <p:cTn id="22" dur="500" fill="hold"/>
                                        <p:tgtEl>
                                          <p:spTgt spid="16560">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5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560">
                                            <p:txEl>
                                              <p:pRg st="3" end="3"/>
                                            </p:txEl>
                                          </p:spTgt>
                                        </p:tgtEl>
                                        <p:attrNameLst>
                                          <p:attrName>style.visibility</p:attrName>
                                        </p:attrNameLst>
                                      </p:cBhvr>
                                      <p:to>
                                        <p:strVal val="visible"/>
                                      </p:to>
                                    </p:set>
                                    <p:anim calcmode="lin" valueType="num">
                                      <p:cBhvr additive="base">
                                        <p:cTn id="28" dur="500" fill="hold"/>
                                        <p:tgtEl>
                                          <p:spTgt spid="16560">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560">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6560">
                                            <p:txEl>
                                              <p:pRg st="4" end="4"/>
                                            </p:txEl>
                                          </p:spTgt>
                                        </p:tgtEl>
                                        <p:attrNameLst>
                                          <p:attrName>style.visibility</p:attrName>
                                        </p:attrNameLst>
                                      </p:cBhvr>
                                      <p:to>
                                        <p:strVal val="visible"/>
                                      </p:to>
                                    </p:set>
                                    <p:anim calcmode="lin" valueType="num">
                                      <p:cBhvr additive="base">
                                        <p:cTn id="32" dur="500" fill="hold"/>
                                        <p:tgtEl>
                                          <p:spTgt spid="1656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6560">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560">
                                            <p:txEl>
                                              <p:pRg st="5" end="5"/>
                                            </p:txEl>
                                          </p:spTgt>
                                        </p:tgtEl>
                                        <p:attrNameLst>
                                          <p:attrName>style.visibility</p:attrName>
                                        </p:attrNameLst>
                                      </p:cBhvr>
                                      <p:to>
                                        <p:strVal val="visible"/>
                                      </p:to>
                                    </p:set>
                                    <p:anim calcmode="lin" valueType="num">
                                      <p:cBhvr additive="base">
                                        <p:cTn id="36" dur="500" fill="hold"/>
                                        <p:tgtEl>
                                          <p:spTgt spid="16560">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56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6442"/>
                                        </p:tgtEl>
                                        <p:attrNameLst>
                                          <p:attrName>style.visibility</p:attrName>
                                        </p:attrNameLst>
                                      </p:cBhvr>
                                      <p:to>
                                        <p:strVal val="visible"/>
                                      </p:to>
                                    </p:set>
                                    <p:anim calcmode="lin" valueType="num">
                                      <p:cBhvr>
                                        <p:cTn id="47" dur="500" fill="hold"/>
                                        <p:tgtEl>
                                          <p:spTgt spid="16442"/>
                                        </p:tgtEl>
                                        <p:attrNameLst>
                                          <p:attrName>ppt_w</p:attrName>
                                        </p:attrNameLst>
                                      </p:cBhvr>
                                      <p:tavLst>
                                        <p:tav tm="0">
                                          <p:val>
                                            <p:fltVal val="0"/>
                                          </p:val>
                                        </p:tav>
                                        <p:tav tm="100000">
                                          <p:val>
                                            <p:strVal val="#ppt_w"/>
                                          </p:val>
                                        </p:tav>
                                      </p:tavLst>
                                    </p:anim>
                                    <p:anim calcmode="lin" valueType="num">
                                      <p:cBhvr>
                                        <p:cTn id="48" dur="500" fill="hold"/>
                                        <p:tgtEl>
                                          <p:spTgt spid="16442"/>
                                        </p:tgtEl>
                                        <p:attrNameLst>
                                          <p:attrName>ppt_h</p:attrName>
                                        </p:attrNameLst>
                                      </p:cBhvr>
                                      <p:tavLst>
                                        <p:tav tm="0">
                                          <p:val>
                                            <p:fltVal val="0"/>
                                          </p:val>
                                        </p:tav>
                                        <p:tav tm="100000">
                                          <p:val>
                                            <p:strVal val="#ppt_h"/>
                                          </p:val>
                                        </p:tav>
                                      </p:tavLst>
                                    </p:anim>
                                    <p:animEffect transition="in" filter="fade">
                                      <p:cBhvr>
                                        <p:cTn id="49" dur="500"/>
                                        <p:tgtEl>
                                          <p:spTgt spid="1644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arn(inVertical)">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6386"/>
                                        </p:tgtEl>
                                        <p:attrNameLst>
                                          <p:attrName>style.visibility</p:attrName>
                                        </p:attrNameLst>
                                      </p:cBhvr>
                                      <p:to>
                                        <p:strVal val="visible"/>
                                      </p:to>
                                    </p:set>
                                    <p:anim calcmode="lin" valueType="num">
                                      <p:cBhvr>
                                        <p:cTn id="59" dur="500" fill="hold"/>
                                        <p:tgtEl>
                                          <p:spTgt spid="16386"/>
                                        </p:tgtEl>
                                        <p:attrNameLst>
                                          <p:attrName>ppt_w</p:attrName>
                                        </p:attrNameLst>
                                      </p:cBhvr>
                                      <p:tavLst>
                                        <p:tav tm="0">
                                          <p:val>
                                            <p:fltVal val="0"/>
                                          </p:val>
                                        </p:tav>
                                        <p:tav tm="100000">
                                          <p:val>
                                            <p:strVal val="#ppt_w"/>
                                          </p:val>
                                        </p:tav>
                                      </p:tavLst>
                                    </p:anim>
                                    <p:anim calcmode="lin" valueType="num">
                                      <p:cBhvr>
                                        <p:cTn id="60" dur="500" fill="hold"/>
                                        <p:tgtEl>
                                          <p:spTgt spid="16386"/>
                                        </p:tgtEl>
                                        <p:attrNameLst>
                                          <p:attrName>ppt_h</p:attrName>
                                        </p:attrNameLst>
                                      </p:cBhvr>
                                      <p:tavLst>
                                        <p:tav tm="0">
                                          <p:val>
                                            <p:fltVal val="0"/>
                                          </p:val>
                                        </p:tav>
                                        <p:tav tm="100000">
                                          <p:val>
                                            <p:strVal val="#ppt_h"/>
                                          </p:val>
                                        </p:tav>
                                      </p:tavLst>
                                    </p:anim>
                                    <p:animEffect transition="in" filter="fade">
                                      <p:cBhvr>
                                        <p:cTn id="61"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51" grpId="0"/>
      <p:bldP spid="52" grpId="0"/>
      <p:bldP spid="53" grpId="0"/>
      <p:bldP spid="164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7361319" y="-99392"/>
            <a:ext cx="1531161" cy="6980001"/>
          </a:xfrm>
          <a:prstGeom prst="rect">
            <a:avLst/>
          </a:prstGeom>
        </p:spPr>
      </p:pic>
      <p:sp>
        <p:nvSpPr>
          <p:cNvPr id="26627" name="スライド番号プレースホルダー 2">
            <a:extLst>
              <a:ext uri="{FF2B5EF4-FFF2-40B4-BE49-F238E27FC236}">
                <a16:creationId xmlns="" xmlns:a16="http://schemas.microsoft.com/office/drawing/2014/main" id="{CD5FC9C0-A66A-4B46-AAB1-B7BFEE3C5D17}"/>
              </a:ext>
            </a:extLst>
          </p:cNvPr>
          <p:cNvSpPr>
            <a:spLocks noGrp="1"/>
          </p:cNvSpPr>
          <p:nvPr>
            <p:ph type="sldNum" sz="quarter" idx="12"/>
          </p:nvPr>
        </p:nvSpPr>
        <p:spPr>
          <a:noFill/>
        </p:spPr>
        <p:txBody>
          <a:bodyPr/>
          <a:lstStyle>
            <a:lvl1pPr>
              <a:spcBef>
                <a:spcPct val="20000"/>
              </a:spcBef>
              <a:buClr>
                <a:schemeClr val="tx2"/>
              </a:buClr>
              <a:buSzPct val="65000"/>
              <a:buFont typeface="Wingdings" pitchFamily="2" charset="2"/>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tx2"/>
              </a:buClr>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fld id="{423766B8-DA79-8244-A597-E86AE9802927}" type="slidenum">
              <a:rPr kumimoji="0" lang="en-US" altLang="ja-JP" sz="1400">
                <a:solidFill>
                  <a:srgbClr val="57472B"/>
                </a:solidFill>
              </a:rPr>
              <a:pPr>
                <a:spcBef>
                  <a:spcPct val="0"/>
                </a:spcBef>
                <a:buClrTx/>
                <a:buSzTx/>
                <a:buFontTx/>
                <a:buNone/>
              </a:pPr>
              <a:t>8</a:t>
            </a:fld>
            <a:endParaRPr kumimoji="0" lang="en-US" altLang="ja-JP" sz="1400">
              <a:solidFill>
                <a:srgbClr val="57472B"/>
              </a:solidFill>
            </a:endParaRPr>
          </a:p>
        </p:txBody>
      </p:sp>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7" y="723133"/>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3203848" y="395953"/>
            <a:ext cx="2736304" cy="584775"/>
          </a:xfrm>
          <a:prstGeom prst="rect">
            <a:avLst/>
          </a:prstGeom>
          <a:noFill/>
        </p:spPr>
        <p:txBody>
          <a:bodyPr wrap="square" rtlCol="0">
            <a:spAutoFit/>
          </a:bodyPr>
          <a:lstStyle/>
          <a:p>
            <a:pPr algn="ctr"/>
            <a:r>
              <a:rPr lang="en-US" altLang="ja-JP" sz="3200" b="1" dirty="0">
                <a:latin typeface="Segoe UI Semibold" panose="020B0702040204020203" pitchFamily="34" charset="0"/>
              </a:rPr>
              <a:t>Market </a:t>
            </a:r>
            <a:r>
              <a:rPr lang="en-US" altLang="ja-JP" sz="3200" b="1" dirty="0" smtClean="0">
                <a:latin typeface="Segoe UI Semibold" panose="020B0702040204020203" pitchFamily="34" charset="0"/>
              </a:rPr>
              <a:t> Size</a:t>
            </a:r>
            <a:endParaRPr kumimoji="1" lang="ja-JP" altLang="en-US" sz="3200" dirty="0"/>
          </a:p>
        </p:txBody>
      </p:sp>
      <p:sp>
        <p:nvSpPr>
          <p:cNvPr id="4" name="テキスト ボックス 3"/>
          <p:cNvSpPr txBox="1"/>
          <p:nvPr/>
        </p:nvSpPr>
        <p:spPr>
          <a:xfrm>
            <a:off x="899592" y="819963"/>
            <a:ext cx="3456384" cy="369332"/>
          </a:xfrm>
          <a:prstGeom prst="rect">
            <a:avLst/>
          </a:prstGeom>
          <a:noFill/>
        </p:spPr>
        <p:txBody>
          <a:bodyPr wrap="square" rtlCol="0">
            <a:spAutoFit/>
          </a:bodyPr>
          <a:lstStyle/>
          <a:p>
            <a:r>
              <a:rPr lang="en-US" altLang="ja-JP" b="1" dirty="0">
                <a:solidFill>
                  <a:schemeClr val="tx2">
                    <a:lumMod val="75000"/>
                  </a:schemeClr>
                </a:solidFill>
                <a:latin typeface="Segoe UI Semibold" panose="020B0702040204020203" pitchFamily="34" charset="0"/>
              </a:rPr>
              <a:t>Apparel industry in </a:t>
            </a:r>
            <a:r>
              <a:rPr lang="en-US" altLang="ja-JP" b="1" dirty="0" smtClean="0">
                <a:solidFill>
                  <a:schemeClr val="tx2">
                    <a:lumMod val="75000"/>
                  </a:schemeClr>
                </a:solidFill>
                <a:latin typeface="Segoe UI Semibold" panose="020B0702040204020203" pitchFamily="34" charset="0"/>
              </a:rPr>
              <a:t>Japan</a:t>
            </a:r>
            <a:endParaRPr lang="en-US" altLang="ja-JP" b="1" dirty="0">
              <a:solidFill>
                <a:schemeClr val="tx2">
                  <a:lumMod val="75000"/>
                </a:schemeClr>
              </a:solidFill>
              <a:latin typeface="Segoe UI Semibold" panose="020B0702040204020203" pitchFamily="34" charset="0"/>
            </a:endParaRPr>
          </a:p>
        </p:txBody>
      </p:sp>
      <p:sp>
        <p:nvSpPr>
          <p:cNvPr id="7" name="円/楕円 6"/>
          <p:cNvSpPr/>
          <p:nvPr/>
        </p:nvSpPr>
        <p:spPr>
          <a:xfrm>
            <a:off x="1378167" y="1124744"/>
            <a:ext cx="2205321" cy="2205321"/>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1456781" y="1730570"/>
            <a:ext cx="2048094" cy="461665"/>
          </a:xfrm>
          <a:prstGeom prst="rect">
            <a:avLst/>
          </a:prstGeom>
          <a:noFill/>
        </p:spPr>
        <p:txBody>
          <a:bodyPr wrap="square" rtlCol="0">
            <a:spAutoFit/>
          </a:bodyPr>
          <a:lstStyle/>
          <a:p>
            <a:r>
              <a:rPr kumimoji="1" lang="en-US" altLang="ja-JP" sz="2400" b="1" dirty="0" smtClean="0">
                <a:effectLst>
                  <a:outerShdw blurRad="38100" dist="38100" dir="2700000" algn="tl">
                    <a:srgbClr val="000000">
                      <a:alpha val="43137"/>
                    </a:srgbClr>
                  </a:outerShdw>
                </a:effectLst>
                <a:latin typeface="Century Gothic" panose="020B0502020202020204" pitchFamily="34" charset="0"/>
              </a:rPr>
              <a:t>10.5 </a:t>
            </a:r>
            <a:r>
              <a:rPr kumimoji="1" lang="en-US" altLang="ja-JP" sz="1600" b="1" dirty="0" smtClean="0">
                <a:effectLst>
                  <a:outerShdw blurRad="38100" dist="38100" dir="2700000" algn="tl">
                    <a:srgbClr val="000000">
                      <a:alpha val="43137"/>
                    </a:srgbClr>
                  </a:outerShdw>
                </a:effectLst>
                <a:latin typeface="Century Gothic" panose="020B0502020202020204" pitchFamily="34" charset="0"/>
              </a:rPr>
              <a:t>trillion yen</a:t>
            </a:r>
            <a:endParaRPr kumimoji="1" lang="ja-JP" altLang="en-US" sz="1600" b="1" dirty="0">
              <a:effectLst>
                <a:outerShdw blurRad="38100" dist="38100" dir="2700000" algn="tl">
                  <a:srgbClr val="000000">
                    <a:alpha val="43137"/>
                  </a:srgbClr>
                </a:outerShdw>
              </a:effectLst>
              <a:latin typeface="Century Gothic" panose="020B0502020202020204" pitchFamily="34" charset="0"/>
            </a:endParaRPr>
          </a:p>
        </p:txBody>
      </p:sp>
      <p:sp>
        <p:nvSpPr>
          <p:cNvPr id="10" name="テキスト ボックス 9"/>
          <p:cNvSpPr txBox="1"/>
          <p:nvPr/>
        </p:nvSpPr>
        <p:spPr>
          <a:xfrm>
            <a:off x="2195736" y="2861919"/>
            <a:ext cx="720080" cy="369332"/>
          </a:xfrm>
          <a:prstGeom prst="rect">
            <a:avLst/>
          </a:prstGeom>
          <a:noFill/>
        </p:spPr>
        <p:txBody>
          <a:bodyPr wrap="square" rtlCol="0">
            <a:spAutoFit/>
          </a:bodyPr>
          <a:lstStyle/>
          <a:p>
            <a:r>
              <a:rPr kumimoji="1" lang="en-US" altLang="ja-JP" b="1" dirty="0" smtClean="0">
                <a:solidFill>
                  <a:schemeClr val="tx2">
                    <a:lumMod val="75000"/>
                  </a:schemeClr>
                </a:solidFill>
                <a:latin typeface="Century Gothic" panose="020B0502020202020204" pitchFamily="34" charset="0"/>
              </a:rPr>
              <a:t>2016</a:t>
            </a:r>
            <a:endParaRPr kumimoji="1" lang="ja-JP" altLang="en-US" b="1" dirty="0">
              <a:solidFill>
                <a:schemeClr val="tx2">
                  <a:lumMod val="75000"/>
                </a:schemeClr>
              </a:solidFill>
              <a:latin typeface="Century Gothic" panose="020B0502020202020204" pitchFamily="34" charset="0"/>
            </a:endParaRPr>
          </a:p>
        </p:txBody>
      </p:sp>
      <p:sp>
        <p:nvSpPr>
          <p:cNvPr id="15" name="テキスト ボックス 14"/>
          <p:cNvSpPr txBox="1"/>
          <p:nvPr/>
        </p:nvSpPr>
        <p:spPr>
          <a:xfrm>
            <a:off x="1835696" y="2053565"/>
            <a:ext cx="3095904" cy="733534"/>
          </a:xfrm>
          <a:prstGeom prst="rect">
            <a:avLst/>
          </a:prstGeom>
          <a:noFill/>
        </p:spPr>
        <p:txBody>
          <a:bodyPr wrap="square" rtlCol="0">
            <a:spAutoFit/>
          </a:bodyPr>
          <a:lstStyle/>
          <a:p>
            <a:pPr marL="0" indent="0" fontAlgn="auto">
              <a:lnSpc>
                <a:spcPts val="2500"/>
              </a:lnSpc>
              <a:spcAft>
                <a:spcPts val="0"/>
              </a:spcAft>
              <a:buFontTx/>
              <a:buNone/>
            </a:pPr>
            <a:r>
              <a:rPr lang="en-US" altLang="ja-JP" sz="1400" b="1" dirty="0">
                <a:solidFill>
                  <a:srgbClr val="002060"/>
                </a:solidFill>
                <a:latin typeface="Century Gothic" panose="020B0502020202020204" pitchFamily="34" charset="0"/>
              </a:rPr>
              <a:t>95.5  </a:t>
            </a:r>
            <a:r>
              <a:rPr lang="en-US" altLang="ja-JP" sz="1400" b="1" dirty="0" smtClean="0">
                <a:solidFill>
                  <a:srgbClr val="002060"/>
                </a:solidFill>
                <a:latin typeface="Century Gothic" panose="020B0502020202020204" pitchFamily="34" charset="0"/>
              </a:rPr>
              <a:t>billion </a:t>
            </a:r>
            <a:r>
              <a:rPr lang="en-US" altLang="ja-JP" sz="1200" b="1" dirty="0" smtClean="0">
                <a:solidFill>
                  <a:srgbClr val="002060"/>
                </a:solidFill>
                <a:latin typeface="Century Gothic" panose="020B0502020202020204" pitchFamily="34" charset="0"/>
              </a:rPr>
              <a:t>USD</a:t>
            </a:r>
            <a:r>
              <a:rPr lang="en-US" altLang="ja-JP" sz="1400" b="1" dirty="0" smtClean="0">
                <a:solidFill>
                  <a:srgbClr val="002060"/>
                </a:solidFill>
                <a:latin typeface="Century Gothic" panose="020B0502020202020204" pitchFamily="34" charset="0"/>
              </a:rPr>
              <a:t>  </a:t>
            </a:r>
            <a:r>
              <a:rPr lang="ja-JP" altLang="en-US" sz="900" b="1" dirty="0" smtClean="0">
                <a:solidFill>
                  <a:srgbClr val="002060"/>
                </a:solidFill>
                <a:latin typeface="Century Gothic" panose="020B0502020202020204" pitchFamily="34" charset="0"/>
              </a:rPr>
              <a:t> </a:t>
            </a:r>
            <a:r>
              <a:rPr lang="ja-JP" altLang="en-US" sz="900" b="1" dirty="0">
                <a:solidFill>
                  <a:srgbClr val="002060"/>
                </a:solidFill>
                <a:latin typeface="Century Gothic" panose="020B0502020202020204" pitchFamily="34" charset="0"/>
              </a:rPr>
              <a:t>（ １</a:t>
            </a:r>
            <a:r>
              <a:rPr lang="en-US" altLang="ja-JP" sz="900" b="1" dirty="0">
                <a:solidFill>
                  <a:srgbClr val="002060"/>
                </a:solidFill>
                <a:latin typeface="Century Gothic" panose="020B0502020202020204" pitchFamily="34" charset="0"/>
              </a:rPr>
              <a:t>$</a:t>
            </a:r>
            <a:r>
              <a:rPr lang="ja-JP" altLang="en-US" sz="900" b="1" dirty="0">
                <a:solidFill>
                  <a:srgbClr val="002060"/>
                </a:solidFill>
                <a:latin typeface="Century Gothic" panose="020B0502020202020204" pitchFamily="34" charset="0"/>
              </a:rPr>
              <a:t> ＝ </a:t>
            </a:r>
            <a:r>
              <a:rPr lang="en-US" altLang="ja-JP" sz="900" b="1" dirty="0">
                <a:solidFill>
                  <a:srgbClr val="002060"/>
                </a:solidFill>
                <a:latin typeface="Century Gothic" panose="020B0502020202020204" pitchFamily="34" charset="0"/>
              </a:rPr>
              <a:t>110</a:t>
            </a:r>
            <a:r>
              <a:rPr lang="ja-JP" altLang="en-US" sz="900" b="1" dirty="0">
                <a:solidFill>
                  <a:srgbClr val="002060"/>
                </a:solidFill>
                <a:latin typeface="Century Gothic" panose="020B0502020202020204" pitchFamily="34" charset="0"/>
              </a:rPr>
              <a:t> </a:t>
            </a:r>
            <a:r>
              <a:rPr lang="en-US" altLang="ja-JP" sz="900" b="1" dirty="0">
                <a:solidFill>
                  <a:srgbClr val="002060"/>
                </a:solidFill>
                <a:latin typeface="Century Gothic" panose="020B0502020202020204" pitchFamily="34" charset="0"/>
              </a:rPr>
              <a:t>yen</a:t>
            </a:r>
            <a:r>
              <a:rPr lang="ja-JP" altLang="en-US" sz="900" b="1" dirty="0" smtClean="0">
                <a:solidFill>
                  <a:srgbClr val="002060"/>
                </a:solidFill>
                <a:latin typeface="Century Gothic" panose="020B0502020202020204" pitchFamily="34" charset="0"/>
              </a:rPr>
              <a:t>）</a:t>
            </a:r>
            <a:endParaRPr lang="en-US" altLang="ja-JP" sz="900" b="1" dirty="0" smtClean="0">
              <a:solidFill>
                <a:srgbClr val="002060"/>
              </a:solidFill>
              <a:latin typeface="Century Gothic" panose="020B0502020202020204" pitchFamily="34" charset="0"/>
            </a:endParaRPr>
          </a:p>
          <a:p>
            <a:pPr marL="0" indent="0" fontAlgn="auto">
              <a:lnSpc>
                <a:spcPts val="2500"/>
              </a:lnSpc>
              <a:spcAft>
                <a:spcPts val="0"/>
              </a:spcAft>
              <a:buFontTx/>
              <a:buNone/>
            </a:pPr>
            <a:r>
              <a:rPr lang="en-US" altLang="ja-JP" sz="1200" b="1" dirty="0" smtClean="0">
                <a:solidFill>
                  <a:srgbClr val="002060"/>
                </a:solidFill>
                <a:latin typeface="Century Gothic" panose="020B0502020202020204" pitchFamily="34" charset="0"/>
              </a:rPr>
              <a:t>80.7</a:t>
            </a:r>
            <a:r>
              <a:rPr lang="ja-JP" altLang="en-US" sz="1200" b="1" dirty="0" smtClean="0">
                <a:solidFill>
                  <a:srgbClr val="002060"/>
                </a:solidFill>
                <a:latin typeface="Century Gothic" panose="020B0502020202020204" pitchFamily="34" charset="0"/>
              </a:rPr>
              <a:t> </a:t>
            </a:r>
            <a:r>
              <a:rPr lang="en-US" altLang="ja-JP" sz="1200" b="1" dirty="0" smtClean="0">
                <a:solidFill>
                  <a:srgbClr val="002060"/>
                </a:solidFill>
                <a:latin typeface="Century Gothic" panose="020B0502020202020204" pitchFamily="34" charset="0"/>
              </a:rPr>
              <a:t> </a:t>
            </a:r>
            <a:r>
              <a:rPr lang="en-US" altLang="ja-JP" sz="1200" b="1" dirty="0">
                <a:solidFill>
                  <a:srgbClr val="002060"/>
                </a:solidFill>
                <a:latin typeface="Century Gothic" panose="020B0502020202020204" pitchFamily="34" charset="0"/>
              </a:rPr>
              <a:t>billion </a:t>
            </a:r>
            <a:r>
              <a:rPr lang="ja-JP" altLang="en-US" sz="1200" b="1" dirty="0" smtClean="0">
                <a:solidFill>
                  <a:srgbClr val="002060"/>
                </a:solidFill>
                <a:latin typeface="Century Gothic" panose="020B0502020202020204" pitchFamily="34" charset="0"/>
              </a:rPr>
              <a:t> </a:t>
            </a:r>
            <a:r>
              <a:rPr lang="en-US" altLang="ja-JP" sz="1200" b="1" dirty="0" smtClean="0">
                <a:solidFill>
                  <a:srgbClr val="002060"/>
                </a:solidFill>
                <a:latin typeface="Century Gothic" panose="020B0502020202020204" pitchFamily="34" charset="0"/>
              </a:rPr>
              <a:t>EURO</a:t>
            </a:r>
            <a:r>
              <a:rPr lang="ja-JP" altLang="en-US" sz="1200" b="1" dirty="0" smtClean="0">
                <a:solidFill>
                  <a:srgbClr val="002060"/>
                </a:solidFill>
                <a:latin typeface="Century Gothic" panose="020B0502020202020204" pitchFamily="34" charset="0"/>
              </a:rPr>
              <a:t>  </a:t>
            </a:r>
            <a:r>
              <a:rPr lang="en-US" altLang="ja-JP" sz="1000" b="1" dirty="0">
                <a:solidFill>
                  <a:srgbClr val="002060"/>
                </a:solidFill>
                <a:latin typeface="Century Gothic" panose="020B0502020202020204" pitchFamily="34" charset="0"/>
              </a:rPr>
              <a:t>(</a:t>
            </a:r>
            <a:r>
              <a:rPr lang="ja-JP" altLang="en-US" sz="1000" b="1" dirty="0">
                <a:solidFill>
                  <a:srgbClr val="002060"/>
                </a:solidFill>
                <a:latin typeface="Century Gothic" panose="020B0502020202020204" pitchFamily="34" charset="0"/>
              </a:rPr>
              <a:t> １€ ＝ </a:t>
            </a:r>
            <a:r>
              <a:rPr lang="en-US" altLang="ja-JP" sz="1000" b="1" dirty="0">
                <a:solidFill>
                  <a:srgbClr val="002060"/>
                </a:solidFill>
                <a:latin typeface="Century Gothic" panose="020B0502020202020204" pitchFamily="34" charset="0"/>
              </a:rPr>
              <a:t>130</a:t>
            </a:r>
            <a:r>
              <a:rPr lang="ja-JP" altLang="en-US" sz="1000" b="1" dirty="0">
                <a:solidFill>
                  <a:srgbClr val="002060"/>
                </a:solidFill>
                <a:latin typeface="Century Gothic" panose="020B0502020202020204" pitchFamily="34" charset="0"/>
              </a:rPr>
              <a:t> </a:t>
            </a:r>
            <a:r>
              <a:rPr lang="en-US" altLang="ja-JP" sz="1000" b="1" dirty="0">
                <a:solidFill>
                  <a:srgbClr val="002060"/>
                </a:solidFill>
                <a:latin typeface="Century Gothic" panose="020B0502020202020204" pitchFamily="34" charset="0"/>
              </a:rPr>
              <a:t>yen</a:t>
            </a:r>
            <a:r>
              <a:rPr lang="ja-JP" altLang="en-US" sz="1000" b="1" dirty="0">
                <a:solidFill>
                  <a:srgbClr val="002060"/>
                </a:solidFill>
                <a:latin typeface="Century Gothic" panose="020B0502020202020204" pitchFamily="34" charset="0"/>
              </a:rPr>
              <a:t>）</a:t>
            </a:r>
            <a:endParaRPr lang="en-US" altLang="ja-JP" sz="1000" b="1" dirty="0">
              <a:solidFill>
                <a:srgbClr val="002060"/>
              </a:solidFill>
              <a:latin typeface="Century Gothic" panose="020B0502020202020204" pitchFamily="34" charset="0"/>
            </a:endParaRPr>
          </a:p>
        </p:txBody>
      </p:sp>
      <p:sp>
        <p:nvSpPr>
          <p:cNvPr id="17" name="円/楕円 16"/>
          <p:cNvSpPr/>
          <p:nvPr/>
        </p:nvSpPr>
        <p:spPr>
          <a:xfrm>
            <a:off x="5713379" y="1187190"/>
            <a:ext cx="2027257" cy="202725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5849708" y="1750886"/>
            <a:ext cx="3474819" cy="400110"/>
          </a:xfrm>
          <a:prstGeom prst="rect">
            <a:avLst/>
          </a:prstGeom>
          <a:noFill/>
        </p:spPr>
        <p:txBody>
          <a:bodyPr wrap="square" rtlCol="0">
            <a:spAutoFit/>
          </a:bodyPr>
          <a:lstStyle/>
          <a:p>
            <a:r>
              <a:rPr kumimoji="1" lang="en-US" altLang="ja-JP" sz="2000" b="1" dirty="0" smtClean="0">
                <a:effectLst>
                  <a:outerShdw blurRad="38100" dist="38100" dir="2700000" algn="tl">
                    <a:srgbClr val="000000">
                      <a:alpha val="43137"/>
                    </a:srgbClr>
                  </a:outerShdw>
                </a:effectLst>
                <a:latin typeface="Century Gothic" panose="020B0502020202020204" pitchFamily="34" charset="0"/>
              </a:rPr>
              <a:t>15.3 </a:t>
            </a:r>
            <a:r>
              <a:rPr kumimoji="1" lang="en-US" altLang="ja-JP" sz="1600" b="1" dirty="0" smtClean="0">
                <a:effectLst>
                  <a:outerShdw blurRad="38100" dist="38100" dir="2700000" algn="tl">
                    <a:srgbClr val="000000">
                      <a:alpha val="43137"/>
                    </a:srgbClr>
                  </a:outerShdw>
                </a:effectLst>
                <a:latin typeface="Century Gothic" panose="020B0502020202020204" pitchFamily="34" charset="0"/>
              </a:rPr>
              <a:t>trillion yen</a:t>
            </a:r>
            <a:endParaRPr kumimoji="1" lang="ja-JP" altLang="en-US" sz="1600" b="1" dirty="0">
              <a:effectLst>
                <a:outerShdw blurRad="38100" dist="38100" dir="2700000" algn="tl">
                  <a:srgbClr val="000000">
                    <a:alpha val="43137"/>
                  </a:srgbClr>
                </a:outerShdw>
              </a:effectLst>
              <a:latin typeface="Century Gothic" panose="020B0502020202020204" pitchFamily="34" charset="0"/>
            </a:endParaRPr>
          </a:p>
        </p:txBody>
      </p:sp>
      <p:sp>
        <p:nvSpPr>
          <p:cNvPr id="19" name="テキスト ボックス 18"/>
          <p:cNvSpPr txBox="1"/>
          <p:nvPr/>
        </p:nvSpPr>
        <p:spPr>
          <a:xfrm>
            <a:off x="6012160" y="2875002"/>
            <a:ext cx="1443699" cy="553998"/>
          </a:xfrm>
          <a:prstGeom prst="rect">
            <a:avLst/>
          </a:prstGeom>
          <a:noFill/>
        </p:spPr>
        <p:txBody>
          <a:bodyPr wrap="square" rtlCol="0">
            <a:spAutoFit/>
          </a:bodyPr>
          <a:lstStyle/>
          <a:p>
            <a:pPr algn="ctr"/>
            <a:r>
              <a:rPr lang="en-US" altLang="ja-JP" b="1" dirty="0" smtClean="0">
                <a:solidFill>
                  <a:schemeClr val="tx2">
                    <a:lumMod val="75000"/>
                  </a:schemeClr>
                </a:solidFill>
                <a:latin typeface="Century Gothic" panose="020B0502020202020204" pitchFamily="34" charset="0"/>
              </a:rPr>
              <a:t>1991</a:t>
            </a:r>
            <a:endParaRPr lang="en-US" altLang="ja-JP" b="1" dirty="0">
              <a:solidFill>
                <a:schemeClr val="tx2">
                  <a:lumMod val="75000"/>
                </a:schemeClr>
              </a:solidFill>
              <a:latin typeface="Century Gothic" panose="020B0502020202020204" pitchFamily="34" charset="0"/>
            </a:endParaRPr>
          </a:p>
          <a:p>
            <a:pPr algn="ctr"/>
            <a:r>
              <a:rPr kumimoji="1" lang="en-US" altLang="ja-JP" sz="1200" b="1" dirty="0" smtClean="0">
                <a:solidFill>
                  <a:schemeClr val="tx2">
                    <a:lumMod val="75000"/>
                  </a:schemeClr>
                </a:solidFill>
                <a:latin typeface="Century Gothic" panose="020B0502020202020204" pitchFamily="34" charset="0"/>
              </a:rPr>
              <a:t>27years ago</a:t>
            </a:r>
            <a:endParaRPr kumimoji="1" lang="ja-JP" altLang="en-US" sz="1200" b="1" dirty="0">
              <a:solidFill>
                <a:schemeClr val="tx2">
                  <a:lumMod val="75000"/>
                </a:schemeClr>
              </a:solidFill>
              <a:latin typeface="Century Gothic" panose="020B0502020202020204" pitchFamily="34" charset="0"/>
            </a:endParaRPr>
          </a:p>
        </p:txBody>
      </p:sp>
      <p:sp>
        <p:nvSpPr>
          <p:cNvPr id="20" name="テキスト ボックス 19"/>
          <p:cNvSpPr txBox="1"/>
          <p:nvPr/>
        </p:nvSpPr>
        <p:spPr>
          <a:xfrm>
            <a:off x="6228624" y="2073881"/>
            <a:ext cx="3095904" cy="733534"/>
          </a:xfrm>
          <a:prstGeom prst="rect">
            <a:avLst/>
          </a:prstGeom>
          <a:noFill/>
        </p:spPr>
        <p:txBody>
          <a:bodyPr wrap="square" rtlCol="0">
            <a:spAutoFit/>
          </a:bodyPr>
          <a:lstStyle/>
          <a:p>
            <a:pPr marL="0" indent="0" fontAlgn="auto">
              <a:lnSpc>
                <a:spcPts val="2500"/>
              </a:lnSpc>
              <a:spcAft>
                <a:spcPts val="0"/>
              </a:spcAft>
              <a:buFontTx/>
              <a:buNone/>
            </a:pPr>
            <a:r>
              <a:rPr lang="en-US" altLang="ja-JP" sz="1400" b="1" dirty="0" smtClean="0">
                <a:solidFill>
                  <a:srgbClr val="002060"/>
                </a:solidFill>
                <a:latin typeface="Century Gothic" panose="020B0502020202020204" pitchFamily="34" charset="0"/>
              </a:rPr>
              <a:t>148.5  billion </a:t>
            </a:r>
            <a:r>
              <a:rPr lang="en-US" altLang="ja-JP" sz="1200" b="1" dirty="0" smtClean="0">
                <a:solidFill>
                  <a:srgbClr val="002060"/>
                </a:solidFill>
                <a:latin typeface="Century Gothic" panose="020B0502020202020204" pitchFamily="34" charset="0"/>
              </a:rPr>
              <a:t>USD</a:t>
            </a:r>
            <a:r>
              <a:rPr lang="en-US" altLang="ja-JP" sz="1400" b="1" dirty="0" smtClean="0">
                <a:solidFill>
                  <a:srgbClr val="002060"/>
                </a:solidFill>
                <a:latin typeface="Century Gothic" panose="020B0502020202020204" pitchFamily="34" charset="0"/>
              </a:rPr>
              <a:t>  </a:t>
            </a:r>
            <a:r>
              <a:rPr lang="ja-JP" altLang="en-US" sz="900" b="1" dirty="0" smtClean="0">
                <a:solidFill>
                  <a:srgbClr val="002060"/>
                </a:solidFill>
                <a:latin typeface="Century Gothic" panose="020B0502020202020204" pitchFamily="34" charset="0"/>
              </a:rPr>
              <a:t> </a:t>
            </a:r>
            <a:r>
              <a:rPr lang="ja-JP" altLang="en-US" sz="900" b="1" dirty="0">
                <a:solidFill>
                  <a:srgbClr val="002060"/>
                </a:solidFill>
                <a:latin typeface="Century Gothic" panose="020B0502020202020204" pitchFamily="34" charset="0"/>
              </a:rPr>
              <a:t>（ １</a:t>
            </a:r>
            <a:r>
              <a:rPr lang="en-US" altLang="ja-JP" sz="900" b="1" dirty="0">
                <a:solidFill>
                  <a:srgbClr val="002060"/>
                </a:solidFill>
                <a:latin typeface="Century Gothic" panose="020B0502020202020204" pitchFamily="34" charset="0"/>
              </a:rPr>
              <a:t>$</a:t>
            </a:r>
            <a:r>
              <a:rPr lang="ja-JP" altLang="en-US" sz="900" b="1" dirty="0">
                <a:solidFill>
                  <a:srgbClr val="002060"/>
                </a:solidFill>
                <a:latin typeface="Century Gothic" panose="020B0502020202020204" pitchFamily="34" charset="0"/>
              </a:rPr>
              <a:t> ＝ </a:t>
            </a:r>
            <a:r>
              <a:rPr lang="en-US" altLang="ja-JP" sz="900" b="1" dirty="0">
                <a:solidFill>
                  <a:srgbClr val="002060"/>
                </a:solidFill>
                <a:latin typeface="Century Gothic" panose="020B0502020202020204" pitchFamily="34" charset="0"/>
              </a:rPr>
              <a:t>110</a:t>
            </a:r>
            <a:r>
              <a:rPr lang="ja-JP" altLang="en-US" sz="900" b="1" dirty="0">
                <a:solidFill>
                  <a:srgbClr val="002060"/>
                </a:solidFill>
                <a:latin typeface="Century Gothic" panose="020B0502020202020204" pitchFamily="34" charset="0"/>
              </a:rPr>
              <a:t> </a:t>
            </a:r>
            <a:r>
              <a:rPr lang="en-US" altLang="ja-JP" sz="900" b="1" dirty="0">
                <a:solidFill>
                  <a:srgbClr val="002060"/>
                </a:solidFill>
                <a:latin typeface="Century Gothic" panose="020B0502020202020204" pitchFamily="34" charset="0"/>
              </a:rPr>
              <a:t>yen</a:t>
            </a:r>
            <a:r>
              <a:rPr lang="ja-JP" altLang="en-US" sz="900" b="1" dirty="0" smtClean="0">
                <a:solidFill>
                  <a:srgbClr val="002060"/>
                </a:solidFill>
                <a:latin typeface="Century Gothic" panose="020B0502020202020204" pitchFamily="34" charset="0"/>
              </a:rPr>
              <a:t>）</a:t>
            </a:r>
            <a:endParaRPr lang="en-US" altLang="ja-JP" sz="900" b="1" dirty="0" smtClean="0">
              <a:solidFill>
                <a:srgbClr val="002060"/>
              </a:solidFill>
              <a:latin typeface="Century Gothic" panose="020B0502020202020204" pitchFamily="34" charset="0"/>
            </a:endParaRPr>
          </a:p>
          <a:p>
            <a:pPr marL="0" indent="0" fontAlgn="auto">
              <a:lnSpc>
                <a:spcPts val="2500"/>
              </a:lnSpc>
              <a:spcAft>
                <a:spcPts val="0"/>
              </a:spcAft>
              <a:buFontTx/>
              <a:buNone/>
            </a:pPr>
            <a:r>
              <a:rPr lang="en-US" altLang="ja-JP" sz="1200" b="1" dirty="0" smtClean="0">
                <a:solidFill>
                  <a:srgbClr val="002060"/>
                </a:solidFill>
                <a:latin typeface="Century Gothic" panose="020B0502020202020204" pitchFamily="34" charset="0"/>
              </a:rPr>
              <a:t>133.0</a:t>
            </a:r>
            <a:r>
              <a:rPr lang="ja-JP" altLang="en-US" sz="1200" b="1" dirty="0" smtClean="0">
                <a:solidFill>
                  <a:srgbClr val="002060"/>
                </a:solidFill>
                <a:latin typeface="Century Gothic" panose="020B0502020202020204" pitchFamily="34" charset="0"/>
              </a:rPr>
              <a:t> </a:t>
            </a:r>
            <a:r>
              <a:rPr lang="en-US" altLang="ja-JP" sz="1200" b="1" dirty="0" smtClean="0">
                <a:solidFill>
                  <a:srgbClr val="002060"/>
                </a:solidFill>
                <a:latin typeface="Century Gothic" panose="020B0502020202020204" pitchFamily="34" charset="0"/>
              </a:rPr>
              <a:t> </a:t>
            </a:r>
            <a:r>
              <a:rPr lang="en-US" altLang="ja-JP" sz="1200" b="1" dirty="0">
                <a:solidFill>
                  <a:srgbClr val="002060"/>
                </a:solidFill>
                <a:latin typeface="Century Gothic" panose="020B0502020202020204" pitchFamily="34" charset="0"/>
              </a:rPr>
              <a:t>billion </a:t>
            </a:r>
            <a:r>
              <a:rPr lang="ja-JP" altLang="en-US" sz="1200" b="1" dirty="0" smtClean="0">
                <a:solidFill>
                  <a:srgbClr val="002060"/>
                </a:solidFill>
                <a:latin typeface="Century Gothic" panose="020B0502020202020204" pitchFamily="34" charset="0"/>
              </a:rPr>
              <a:t> </a:t>
            </a:r>
            <a:r>
              <a:rPr lang="en-US" altLang="ja-JP" sz="1200" b="1" dirty="0" smtClean="0">
                <a:solidFill>
                  <a:srgbClr val="002060"/>
                </a:solidFill>
                <a:latin typeface="Century Gothic" panose="020B0502020202020204" pitchFamily="34" charset="0"/>
              </a:rPr>
              <a:t>EURO</a:t>
            </a:r>
            <a:r>
              <a:rPr lang="ja-JP" altLang="en-US" sz="1200" b="1" dirty="0" smtClean="0">
                <a:solidFill>
                  <a:srgbClr val="002060"/>
                </a:solidFill>
                <a:latin typeface="Century Gothic" panose="020B0502020202020204" pitchFamily="34" charset="0"/>
              </a:rPr>
              <a:t>  </a:t>
            </a:r>
            <a:r>
              <a:rPr lang="en-US" altLang="ja-JP" sz="1000" b="1" dirty="0">
                <a:solidFill>
                  <a:srgbClr val="002060"/>
                </a:solidFill>
                <a:latin typeface="Century Gothic" panose="020B0502020202020204" pitchFamily="34" charset="0"/>
              </a:rPr>
              <a:t>(</a:t>
            </a:r>
            <a:r>
              <a:rPr lang="ja-JP" altLang="en-US" sz="1000" b="1" dirty="0">
                <a:solidFill>
                  <a:srgbClr val="002060"/>
                </a:solidFill>
                <a:latin typeface="Century Gothic" panose="020B0502020202020204" pitchFamily="34" charset="0"/>
              </a:rPr>
              <a:t> １€ ＝ </a:t>
            </a:r>
            <a:r>
              <a:rPr lang="en-US" altLang="ja-JP" sz="1000" b="1" dirty="0">
                <a:solidFill>
                  <a:srgbClr val="002060"/>
                </a:solidFill>
                <a:latin typeface="Century Gothic" panose="020B0502020202020204" pitchFamily="34" charset="0"/>
              </a:rPr>
              <a:t>130</a:t>
            </a:r>
            <a:r>
              <a:rPr lang="ja-JP" altLang="en-US" sz="1000" b="1" dirty="0">
                <a:solidFill>
                  <a:srgbClr val="002060"/>
                </a:solidFill>
                <a:latin typeface="Century Gothic" panose="020B0502020202020204" pitchFamily="34" charset="0"/>
              </a:rPr>
              <a:t> </a:t>
            </a:r>
            <a:r>
              <a:rPr lang="en-US" altLang="ja-JP" sz="1000" b="1" dirty="0">
                <a:solidFill>
                  <a:srgbClr val="002060"/>
                </a:solidFill>
                <a:latin typeface="Century Gothic" panose="020B0502020202020204" pitchFamily="34" charset="0"/>
              </a:rPr>
              <a:t>yen</a:t>
            </a:r>
            <a:r>
              <a:rPr lang="ja-JP" altLang="en-US" sz="1000" b="1" dirty="0">
                <a:solidFill>
                  <a:srgbClr val="002060"/>
                </a:solidFill>
                <a:latin typeface="Century Gothic" panose="020B0502020202020204" pitchFamily="34" charset="0"/>
              </a:rPr>
              <a:t>）</a:t>
            </a:r>
            <a:endParaRPr lang="en-US" altLang="ja-JP" sz="1000" b="1" dirty="0">
              <a:solidFill>
                <a:srgbClr val="002060"/>
              </a:solidFill>
              <a:latin typeface="Century Gothic" panose="020B0502020202020204" pitchFamily="34" charset="0"/>
            </a:endParaRPr>
          </a:p>
        </p:txBody>
      </p:sp>
      <p:sp>
        <p:nvSpPr>
          <p:cNvPr id="22" name="テキスト ボックス 21"/>
          <p:cNvSpPr txBox="1"/>
          <p:nvPr/>
        </p:nvSpPr>
        <p:spPr>
          <a:xfrm>
            <a:off x="971600" y="3451609"/>
            <a:ext cx="3456384" cy="369332"/>
          </a:xfrm>
          <a:prstGeom prst="rect">
            <a:avLst/>
          </a:prstGeom>
          <a:noFill/>
        </p:spPr>
        <p:txBody>
          <a:bodyPr wrap="square" rtlCol="0">
            <a:spAutoFit/>
          </a:bodyPr>
          <a:lstStyle/>
          <a:p>
            <a:r>
              <a:rPr lang="en-US" altLang="ja-JP" b="1" dirty="0">
                <a:solidFill>
                  <a:schemeClr val="tx2">
                    <a:lumMod val="75000"/>
                  </a:schemeClr>
                </a:solidFill>
                <a:latin typeface="Segoe UI Semibold" panose="020B0702040204020203" pitchFamily="34" charset="0"/>
              </a:rPr>
              <a:t>E</a:t>
            </a:r>
            <a:r>
              <a:rPr lang="en-US" altLang="ja-JP" b="1" dirty="0" smtClean="0">
                <a:solidFill>
                  <a:schemeClr val="tx2">
                    <a:lumMod val="75000"/>
                  </a:schemeClr>
                </a:solidFill>
                <a:latin typeface="Segoe UI Semibold" panose="020B0702040204020203" pitchFamily="34" charset="0"/>
              </a:rPr>
              <a:t>ach </a:t>
            </a:r>
            <a:r>
              <a:rPr lang="en-US" altLang="ja-JP" b="1" dirty="0">
                <a:solidFill>
                  <a:schemeClr val="tx2">
                    <a:lumMod val="75000"/>
                  </a:schemeClr>
                </a:solidFill>
                <a:latin typeface="Segoe UI Semibold" panose="020B0702040204020203" pitchFamily="34" charset="0"/>
              </a:rPr>
              <a:t>sector in Apparel</a:t>
            </a:r>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52" y="3354779"/>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7" name="グラフ 26"/>
          <p:cNvGraphicFramePr/>
          <p:nvPr>
            <p:extLst>
              <p:ext uri="{D42A27DB-BD31-4B8C-83A1-F6EECF244321}">
                <p14:modId xmlns:p14="http://schemas.microsoft.com/office/powerpoint/2010/main" val="1977023720"/>
              </p:ext>
            </p:extLst>
          </p:nvPr>
        </p:nvGraphicFramePr>
        <p:xfrm>
          <a:off x="455088" y="3793205"/>
          <a:ext cx="8581407" cy="3041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8995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7361319" y="-38392"/>
            <a:ext cx="1531161" cy="6980001"/>
          </a:xfrm>
          <a:prstGeom prst="rect">
            <a:avLst/>
          </a:prstGeom>
        </p:spPr>
      </p:pic>
      <p:sp>
        <p:nvSpPr>
          <p:cNvPr id="15" name="下矢印 14"/>
          <p:cNvSpPr/>
          <p:nvPr/>
        </p:nvSpPr>
        <p:spPr>
          <a:xfrm>
            <a:off x="3173000" y="4010645"/>
            <a:ext cx="3120908" cy="778492"/>
          </a:xfrm>
          <a:prstGeom prst="downArrow">
            <a:avLst>
              <a:gd name="adj1" fmla="val 50000"/>
              <a:gd name="adj2" fmla="val 4346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テキスト ボックス 10"/>
          <p:cNvSpPr txBox="1"/>
          <p:nvPr/>
        </p:nvSpPr>
        <p:spPr>
          <a:xfrm>
            <a:off x="1138070" y="2701369"/>
            <a:ext cx="7466378" cy="1323439"/>
          </a:xfrm>
          <a:prstGeom prst="rect">
            <a:avLst/>
          </a:prstGeom>
          <a:solidFill>
            <a:schemeClr val="accent5">
              <a:lumMod val="20000"/>
              <a:lumOff val="80000"/>
            </a:schemeClr>
          </a:solidFill>
        </p:spPr>
        <p:txBody>
          <a:bodyPr wrap="square" rtlCol="0">
            <a:spAutoFit/>
          </a:bodyPr>
          <a:lstStyle/>
          <a:p>
            <a:endParaRPr lang="en-US" altLang="ja-JP" sz="1600" dirty="0" smtClean="0">
              <a:latin typeface="Segoe UI Semibold" panose="020B0702040204020203" pitchFamily="34" charset="0"/>
            </a:endParaRPr>
          </a:p>
          <a:p>
            <a:r>
              <a:rPr lang="en-US" altLang="ja-JP" sz="1600" dirty="0" smtClean="0">
                <a:latin typeface="Segoe UI Semibold" panose="020B0702040204020203" pitchFamily="34" charset="0"/>
              </a:rPr>
              <a:t>Under </a:t>
            </a:r>
            <a:r>
              <a:rPr lang="en-US" altLang="ja-JP" sz="1600" dirty="0">
                <a:latin typeface="Segoe UI Semibold" panose="020B0702040204020203" pitchFamily="34" charset="0"/>
              </a:rPr>
              <a:t>such market environment for the apparel companies, as for the fiber material of clothing, only Linen and linen mixed are increasing considerably except all other fiber materials</a:t>
            </a:r>
            <a:r>
              <a:rPr lang="en-US" altLang="ja-JP" sz="1600" dirty="0" smtClean="0">
                <a:latin typeface="Segoe UI Semibold" panose="020B0702040204020203" pitchFamily="34" charset="0"/>
              </a:rPr>
              <a:t>.</a:t>
            </a:r>
          </a:p>
          <a:p>
            <a:endParaRPr lang="en-US" altLang="ja-JP" sz="1600" dirty="0">
              <a:latin typeface="Segoe UI Semibold" panose="020B0702040204020203" pitchFamily="34" charset="0"/>
            </a:endParaRPr>
          </a:p>
        </p:txBody>
      </p:sp>
      <p:sp>
        <p:nvSpPr>
          <p:cNvPr id="4" name="スライド番号プレースホルダー 3"/>
          <p:cNvSpPr>
            <a:spLocks noGrp="1"/>
          </p:cNvSpPr>
          <p:nvPr>
            <p:ph type="sldNum" sz="quarter" idx="12"/>
          </p:nvPr>
        </p:nvSpPr>
        <p:spPr/>
        <p:txBody>
          <a:bodyPr/>
          <a:lstStyle/>
          <a:p>
            <a:fld id="{7DF0B400-2DA2-A144-9BD7-77CC72D4C4A8}" type="slidenum">
              <a:rPr lang="en-US" altLang="ja-JP" smtClean="0"/>
              <a:pPr/>
              <a:t>9</a:t>
            </a:fld>
            <a:endParaRPr lang="en-US" altLang="ja-JP"/>
          </a:p>
        </p:txBody>
      </p:sp>
      <p:sp>
        <p:nvSpPr>
          <p:cNvPr id="6" name="テキスト ボックス 5"/>
          <p:cNvSpPr txBox="1"/>
          <p:nvPr/>
        </p:nvSpPr>
        <p:spPr>
          <a:xfrm>
            <a:off x="287524" y="467961"/>
            <a:ext cx="8568952" cy="584775"/>
          </a:xfrm>
          <a:prstGeom prst="rect">
            <a:avLst/>
          </a:prstGeom>
          <a:noFill/>
        </p:spPr>
        <p:txBody>
          <a:bodyPr wrap="square" rtlCol="0">
            <a:spAutoFit/>
          </a:bodyPr>
          <a:lstStyle/>
          <a:p>
            <a:pPr marL="0" indent="0" algn="ctr">
              <a:buFont typeface="Wingdings" pitchFamily="2" charset="2"/>
              <a:buNone/>
            </a:pPr>
            <a:r>
              <a:rPr lang="en-US" altLang="ja-JP" sz="3200" b="1" dirty="0"/>
              <a:t>Outlook of the Final Linen Market in Japan</a:t>
            </a:r>
          </a:p>
        </p:txBody>
      </p:sp>
      <p:sp>
        <p:nvSpPr>
          <p:cNvPr id="7" name="テキスト ボックス 6"/>
          <p:cNvSpPr txBox="1"/>
          <p:nvPr/>
        </p:nvSpPr>
        <p:spPr>
          <a:xfrm>
            <a:off x="1138070" y="1374641"/>
            <a:ext cx="7466377" cy="1118255"/>
          </a:xfrm>
          <a:prstGeom prst="rect">
            <a:avLst/>
          </a:prstGeom>
          <a:solidFill>
            <a:schemeClr val="accent5">
              <a:lumMod val="20000"/>
              <a:lumOff val="80000"/>
            </a:schemeClr>
          </a:solidFill>
          <a:ln w="12700">
            <a:noFill/>
          </a:ln>
        </p:spPr>
        <p:txBody>
          <a:bodyPr wrap="square" rtlCol="0" anchor="ctr">
            <a:spAutoFit/>
          </a:bodyPr>
          <a:lstStyle/>
          <a:p>
            <a:pPr marL="0" indent="0">
              <a:lnSpc>
                <a:spcPts val="2000"/>
              </a:lnSpc>
              <a:buFont typeface="Wingdings" pitchFamily="2" charset="2"/>
              <a:buNone/>
            </a:pPr>
            <a:endParaRPr lang="en-US" altLang="ja-JP" sz="1600" dirty="0" smtClean="0">
              <a:latin typeface="Segoe UI Semibold" panose="020B0702040204020203" pitchFamily="34" charset="0"/>
            </a:endParaRPr>
          </a:p>
          <a:p>
            <a:pPr marL="0" indent="0">
              <a:lnSpc>
                <a:spcPts val="2000"/>
              </a:lnSpc>
              <a:buFont typeface="Wingdings" pitchFamily="2" charset="2"/>
              <a:buNone/>
            </a:pPr>
            <a:r>
              <a:rPr lang="en-US" altLang="ja-JP" sz="1600" dirty="0" smtClean="0">
                <a:latin typeface="Segoe UI Semibold" panose="020B0702040204020203" pitchFamily="34" charset="0"/>
              </a:rPr>
              <a:t>Due </a:t>
            </a:r>
            <a:r>
              <a:rPr lang="en-US" altLang="ja-JP" sz="1600" dirty="0">
                <a:latin typeface="Segoe UI Semibold" panose="020B0702040204020203" pitchFamily="34" charset="0"/>
              </a:rPr>
              <a:t>to still continuing of deflation,  </a:t>
            </a:r>
            <a:r>
              <a:rPr lang="en-US" altLang="ja-JP" sz="1600" dirty="0" smtClean="0">
                <a:latin typeface="Segoe UI Semibold" panose="020B0702040204020203" pitchFamily="34" charset="0"/>
              </a:rPr>
              <a:t>particularly textile </a:t>
            </a:r>
            <a:r>
              <a:rPr lang="en-US" altLang="ja-JP" sz="1600" dirty="0">
                <a:latin typeface="Segoe UI Semibold" panose="020B0702040204020203" pitchFamily="34" charset="0"/>
              </a:rPr>
              <a:t>industry, </a:t>
            </a:r>
            <a:r>
              <a:rPr lang="en-US" altLang="ja-JP" sz="1600" dirty="0" smtClean="0">
                <a:latin typeface="Segoe UI Semibold" panose="020B0702040204020203" pitchFamily="34" charset="0"/>
              </a:rPr>
              <a:t>&amp;consumer’s  </a:t>
            </a:r>
            <a:r>
              <a:rPr lang="en-US" altLang="ja-JP" sz="1600" dirty="0">
                <a:latin typeface="Segoe UI Semibold" panose="020B0702040204020203" pitchFamily="34" charset="0"/>
              </a:rPr>
              <a:t>declining buying </a:t>
            </a:r>
            <a:r>
              <a:rPr lang="en-US" altLang="ja-JP" sz="1600" dirty="0" smtClean="0">
                <a:latin typeface="Segoe UI Semibold" panose="020B0702040204020203" pitchFamily="34" charset="0"/>
              </a:rPr>
              <a:t>power for </a:t>
            </a:r>
            <a:r>
              <a:rPr lang="en-US" altLang="ja-JP" sz="1600" dirty="0">
                <a:latin typeface="Segoe UI Semibold" panose="020B0702040204020203" pitchFamily="34" charset="0"/>
              </a:rPr>
              <a:t>clothing , apparel market is still weakness</a:t>
            </a:r>
            <a:r>
              <a:rPr lang="en-US" altLang="ja-JP" sz="1600" dirty="0" smtClean="0">
                <a:latin typeface="Segoe UI Semibold" panose="020B0702040204020203" pitchFamily="34" charset="0"/>
              </a:rPr>
              <a:t>.</a:t>
            </a:r>
          </a:p>
          <a:p>
            <a:pPr marL="0" indent="0">
              <a:lnSpc>
                <a:spcPts val="2000"/>
              </a:lnSpc>
              <a:buFont typeface="Wingdings" pitchFamily="2" charset="2"/>
              <a:buNone/>
            </a:pPr>
            <a:endParaRPr lang="en-US" altLang="ja-JP" sz="1600" dirty="0">
              <a:latin typeface="Segoe UI Semibold" panose="020B0702040204020203" pitchFamily="34" charset="0"/>
            </a:endParaRPr>
          </a:p>
        </p:txBody>
      </p:sp>
      <p:grpSp>
        <p:nvGrpSpPr>
          <p:cNvPr id="10" name="グループ化 9"/>
          <p:cNvGrpSpPr/>
          <p:nvPr/>
        </p:nvGrpSpPr>
        <p:grpSpPr>
          <a:xfrm>
            <a:off x="481797" y="1541016"/>
            <a:ext cx="489803" cy="562992"/>
            <a:chOff x="405857" y="1251065"/>
            <a:chExt cx="489803" cy="562992"/>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500501" y="1467241"/>
              <a:ext cx="300514" cy="307777"/>
            </a:xfrm>
            <a:prstGeom prst="rect">
              <a:avLst/>
            </a:prstGeom>
            <a:noFill/>
          </p:spPr>
          <p:txBody>
            <a:bodyPr wrap="square" rtlCol="0">
              <a:spAutoFit/>
            </a:bodyPr>
            <a:lstStyle/>
            <a:p>
              <a:pPr algn="ctr"/>
              <a:r>
                <a:rPr kumimoji="1" lang="en-US" altLang="ja-JP" sz="1400" b="1" dirty="0" smtClean="0">
                  <a:solidFill>
                    <a:schemeClr val="bg1"/>
                  </a:solidFill>
                  <a:latin typeface="Century Gothic" panose="020B0502020202020204" pitchFamily="34" charset="0"/>
                </a:rPr>
                <a:t>1</a:t>
              </a:r>
              <a:endParaRPr kumimoji="1" lang="ja-JP" altLang="en-US" sz="1400" b="1" dirty="0">
                <a:solidFill>
                  <a:schemeClr val="bg1"/>
                </a:solidFill>
                <a:latin typeface="Century Gothic" panose="020B0502020202020204" pitchFamily="34" charset="0"/>
              </a:endParaRPr>
            </a:p>
          </p:txBody>
        </p:sp>
      </p:grpSp>
      <p:grpSp>
        <p:nvGrpSpPr>
          <p:cNvPr id="12" name="グループ化 11"/>
          <p:cNvGrpSpPr/>
          <p:nvPr/>
        </p:nvGrpSpPr>
        <p:grpSpPr>
          <a:xfrm>
            <a:off x="497010" y="2873010"/>
            <a:ext cx="489803" cy="562992"/>
            <a:chOff x="405857" y="1251065"/>
            <a:chExt cx="489803" cy="562992"/>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7" y="1251065"/>
              <a:ext cx="489803" cy="56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500501" y="1467241"/>
              <a:ext cx="300514" cy="307777"/>
            </a:xfrm>
            <a:prstGeom prst="rect">
              <a:avLst/>
            </a:prstGeom>
            <a:noFill/>
          </p:spPr>
          <p:txBody>
            <a:bodyPr wrap="square" rtlCol="0">
              <a:spAutoFit/>
            </a:bodyPr>
            <a:lstStyle/>
            <a:p>
              <a:pPr algn="ctr"/>
              <a:r>
                <a:rPr kumimoji="1" lang="en-US" altLang="ja-JP" sz="1400" b="1" dirty="0" smtClean="0">
                  <a:solidFill>
                    <a:schemeClr val="bg1"/>
                  </a:solidFill>
                  <a:latin typeface="Century Gothic" panose="020B0502020202020204" pitchFamily="34" charset="0"/>
                </a:rPr>
                <a:t>2</a:t>
              </a:r>
              <a:endParaRPr kumimoji="1" lang="ja-JP" altLang="en-US" sz="1400" b="1" dirty="0">
                <a:solidFill>
                  <a:schemeClr val="bg1"/>
                </a:solidFill>
                <a:latin typeface="Century Gothic" panose="020B0502020202020204" pitchFamily="34" charset="0"/>
              </a:endParaRPr>
            </a:p>
          </p:txBody>
        </p:sp>
      </p:grpSp>
      <p:sp>
        <p:nvSpPr>
          <p:cNvPr id="16" name="テキスト ボックス 15"/>
          <p:cNvSpPr txBox="1"/>
          <p:nvPr/>
        </p:nvSpPr>
        <p:spPr>
          <a:xfrm>
            <a:off x="973647" y="4789137"/>
            <a:ext cx="7198753" cy="707886"/>
          </a:xfrm>
          <a:prstGeom prst="rect">
            <a:avLst/>
          </a:prstGeom>
          <a:noFill/>
        </p:spPr>
        <p:txBody>
          <a:bodyPr wrap="square" rtlCol="0">
            <a:spAutoFit/>
          </a:bodyPr>
          <a:lstStyle/>
          <a:p>
            <a:pPr algn="ctr"/>
            <a:r>
              <a:rPr lang="en-US" altLang="ja-JP" sz="2000" b="1" dirty="0">
                <a:solidFill>
                  <a:schemeClr val="tx2">
                    <a:lumMod val="75000"/>
                  </a:schemeClr>
                </a:solidFill>
                <a:effectLst>
                  <a:outerShdw blurRad="38100" dist="38100" dir="2700000" algn="tl">
                    <a:srgbClr val="000000">
                      <a:alpha val="43137"/>
                    </a:srgbClr>
                  </a:outerShdw>
                </a:effectLst>
                <a:latin typeface="Segoe UI Semibold" panose="020B0702040204020203" pitchFamily="34" charset="0"/>
              </a:rPr>
              <a:t>Japanese major apparel makers still have to reduce stores &amp; employees. </a:t>
            </a:r>
            <a:endParaRPr lang="ja-JP" altLang="ja-JP" sz="2000" b="1" dirty="0">
              <a:solidFill>
                <a:schemeClr val="tx2">
                  <a:lumMod val="75000"/>
                </a:schemeClr>
              </a:solidFill>
              <a:effectLst>
                <a:outerShdw blurRad="38100" dist="38100" dir="2700000" algn="tl">
                  <a:srgbClr val="000000">
                    <a:alpha val="43137"/>
                  </a:srgbClr>
                </a:outerShdw>
              </a:effectLst>
              <a:latin typeface="Segoe UI Semibold" panose="020B0702040204020203" pitchFamily="34" charset="0"/>
            </a:endParaRPr>
          </a:p>
        </p:txBody>
      </p:sp>
      <p:sp>
        <p:nvSpPr>
          <p:cNvPr id="18" name="テキスト ボックス 17"/>
          <p:cNvSpPr txBox="1"/>
          <p:nvPr/>
        </p:nvSpPr>
        <p:spPr>
          <a:xfrm rot="21051857">
            <a:off x="417973" y="1287753"/>
            <a:ext cx="1057511" cy="276999"/>
          </a:xfrm>
          <a:prstGeom prst="rect">
            <a:avLst/>
          </a:prstGeom>
          <a:noFill/>
        </p:spPr>
        <p:txBody>
          <a:bodyPr wrap="square" rtlCol="0">
            <a:spAutoFit/>
          </a:bodyPr>
          <a:lstStyle/>
          <a:p>
            <a:r>
              <a:rPr kumimoji="1" lang="en-US" altLang="ja-JP" sz="1200" b="1" dirty="0" smtClean="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rPr>
              <a:t>factor</a:t>
            </a:r>
            <a:endParaRPr kumimoji="1" lang="ja-JP" altLang="en-US" sz="1200" b="1" dirty="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1" name="テキスト ボックス 20"/>
          <p:cNvSpPr txBox="1"/>
          <p:nvPr/>
        </p:nvSpPr>
        <p:spPr>
          <a:xfrm rot="21051857">
            <a:off x="421587" y="2590494"/>
            <a:ext cx="1100026" cy="276999"/>
          </a:xfrm>
          <a:prstGeom prst="rect">
            <a:avLst/>
          </a:prstGeom>
          <a:noFill/>
        </p:spPr>
        <p:txBody>
          <a:bodyPr wrap="square" rtlCol="0">
            <a:spAutoFit/>
          </a:bodyPr>
          <a:lstStyle/>
          <a:p>
            <a:r>
              <a:rPr kumimoji="1" lang="en-US" altLang="ja-JP" sz="1200" b="1" dirty="0" smtClean="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rPr>
              <a:t>factor</a:t>
            </a:r>
            <a:endParaRPr kumimoji="1" lang="ja-JP" altLang="en-US" sz="1200" b="1" dirty="0">
              <a:solidFill>
                <a:schemeClr val="tx2">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2" name="テキスト ボックス 21"/>
          <p:cNvSpPr txBox="1"/>
          <p:nvPr/>
        </p:nvSpPr>
        <p:spPr>
          <a:xfrm>
            <a:off x="980451" y="5733256"/>
            <a:ext cx="7191949" cy="611193"/>
          </a:xfrm>
          <a:prstGeom prst="rect">
            <a:avLst/>
          </a:prstGeom>
          <a:noFill/>
        </p:spPr>
        <p:txBody>
          <a:bodyPr wrap="square" rtlCol="0">
            <a:spAutoFit/>
          </a:bodyPr>
          <a:lstStyle/>
          <a:p>
            <a:pPr marL="0" indent="0" algn="ctr">
              <a:lnSpc>
                <a:spcPts val="2000"/>
              </a:lnSpc>
              <a:buFont typeface="Wingdings" pitchFamily="2" charset="2"/>
              <a:buNone/>
            </a:pPr>
            <a:r>
              <a:rPr lang="en-US" altLang="ja-JP" sz="2000" b="1" dirty="0">
                <a:solidFill>
                  <a:schemeClr val="tx2">
                    <a:lumMod val="75000"/>
                  </a:schemeClr>
                </a:solidFill>
                <a:effectLst>
                  <a:outerShdw blurRad="38100" dist="38100" dir="2700000" algn="tl">
                    <a:srgbClr val="000000">
                      <a:alpha val="43137"/>
                    </a:srgbClr>
                  </a:outerShdw>
                </a:effectLst>
                <a:latin typeface="Segoe UI Semibold" panose="020B0702040204020203" pitchFamily="34" charset="0"/>
              </a:rPr>
              <a:t>On the other hand, mail-order &amp; internet business are</a:t>
            </a:r>
          </a:p>
          <a:p>
            <a:pPr marL="0" indent="0" algn="ctr">
              <a:lnSpc>
                <a:spcPts val="2000"/>
              </a:lnSpc>
              <a:buFont typeface="Wingdings" pitchFamily="2" charset="2"/>
              <a:buNone/>
            </a:pPr>
            <a:r>
              <a:rPr lang="en-US" altLang="ja-JP" sz="2000" b="1" dirty="0">
                <a:solidFill>
                  <a:schemeClr val="tx2">
                    <a:lumMod val="75000"/>
                  </a:schemeClr>
                </a:solidFill>
                <a:effectLst>
                  <a:outerShdw blurRad="38100" dist="38100" dir="2700000" algn="tl">
                    <a:srgbClr val="000000">
                      <a:alpha val="43137"/>
                    </a:srgbClr>
                  </a:outerShdw>
                </a:effectLst>
                <a:latin typeface="Segoe UI Semibold" panose="020B0702040204020203" pitchFamily="34" charset="0"/>
              </a:rPr>
              <a:t>     increasing dramatically.</a:t>
            </a:r>
          </a:p>
        </p:txBody>
      </p:sp>
    </p:spTree>
    <p:extLst>
      <p:ext uri="{BB962C8B-B14F-4D97-AF65-F5344CB8AC3E}">
        <p14:creationId xmlns:p14="http://schemas.microsoft.com/office/powerpoint/2010/main" val="30932919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6653</TotalTime>
  <Words>2010</Words>
  <Application>Microsoft Office PowerPoint</Application>
  <PresentationFormat>画面に合わせる (4:3)</PresentationFormat>
  <Paragraphs>594</Paragraphs>
  <Slides>19</Slides>
  <Notes>3</Notes>
  <HiddenSlides>0</HiddenSlides>
  <MMClips>1</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19</vt:i4>
      </vt:variant>
    </vt:vector>
  </HeadingPairs>
  <TitlesOfParts>
    <vt:vector size="22" baseType="lpstr">
      <vt:lpstr>Office ​​テーマ</vt:lpstr>
      <vt:lpstr>ワークシート</vt:lpstr>
      <vt:lpstr>グラフ</vt:lpstr>
      <vt:lpstr>PowerPoint プレゼンテーション</vt:lpstr>
      <vt:lpstr>PowerPoint プレゼンテーション</vt:lpstr>
      <vt:lpstr>PowerPoint プレゼンテーション</vt:lpstr>
      <vt:lpstr>Economic Indicators in Japan</vt:lpstr>
      <vt:lpstr>国内繊維産業の概況① Overview of Domestic Textile Industry (1)</vt:lpstr>
      <vt:lpstr>国内繊維産業の概況② Overview of Domestic Textile Industry (2)</vt:lpstr>
      <vt:lpstr>国内繊維産業の概況③ Overview of Domestic Textile Industry (3)</vt:lpstr>
      <vt:lpstr>PowerPoint プレゼンテーション</vt:lpstr>
      <vt:lpstr>PowerPoint プレゼンテーション</vt:lpstr>
      <vt:lpstr>PowerPoint プレゼンテーション</vt:lpstr>
      <vt:lpstr>Imports into Japan of ASA(Linen,Ramie,Hemp)fabrics 2009 - 2018</vt:lpstr>
      <vt:lpstr>Fabric Report of Premiere Vision Paris (13-15 Feb. 2018)</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帝国繊維株式会社</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mao</dc:creator>
  <cp:lastModifiedBy>香山 学</cp:lastModifiedBy>
  <cp:revision>360</cp:revision>
  <cp:lastPrinted>2019-01-10T07:58:07Z</cp:lastPrinted>
  <dcterms:created xsi:type="dcterms:W3CDTF">2012-02-21T06:59:52Z</dcterms:created>
  <dcterms:modified xsi:type="dcterms:W3CDTF">2019-01-10T08:11:19Z</dcterms:modified>
</cp:coreProperties>
</file>